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968" r:id="rId3"/>
    <p:sldId id="9041" r:id="rId5"/>
    <p:sldId id="9036" r:id="rId6"/>
    <p:sldId id="9333" r:id="rId7"/>
    <p:sldId id="9334" r:id="rId8"/>
    <p:sldId id="9357" r:id="rId9"/>
    <p:sldId id="9339" r:id="rId10"/>
    <p:sldId id="9340" r:id="rId11"/>
    <p:sldId id="9341" r:id="rId12"/>
    <p:sldId id="9343" r:id="rId13"/>
    <p:sldId id="9643" r:id="rId14"/>
    <p:sldId id="9641" r:id="rId15"/>
    <p:sldId id="9642" r:id="rId16"/>
    <p:sldId id="9644" r:id="rId17"/>
    <p:sldId id="9353" r:id="rId18"/>
    <p:sldId id="9345" r:id="rId19"/>
    <p:sldId id="9352" r:id="rId20"/>
    <p:sldId id="9360" r:id="rId21"/>
    <p:sldId id="9344" r:id="rId22"/>
    <p:sldId id="9646" r:id="rId23"/>
    <p:sldId id="9640" r:id="rId24"/>
    <p:sldId id="9039"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9C4"/>
    <a:srgbClr val="FFB644"/>
    <a:srgbClr val="EB701D"/>
    <a:srgbClr val="1E4E79"/>
    <a:srgbClr val="ACF6A6"/>
    <a:srgbClr val="C55A11"/>
    <a:srgbClr val="AC58EB"/>
    <a:srgbClr val="FFFFFF"/>
    <a:srgbClr val="FE5457"/>
    <a:srgbClr val="163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44" autoAdjust="0"/>
  </p:normalViewPr>
  <p:slideViewPr>
    <p:cSldViewPr snapToGrid="0">
      <p:cViewPr varScale="1">
        <p:scale>
          <a:sx n="109" d="100"/>
          <a:sy n="109" d="100"/>
        </p:scale>
        <p:origin x="108" y="198"/>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7.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ea"/>
                <a:sym typeface="+mn-lt"/>
              </a:defRPr>
            </a:pPr>
            <a:r>
              <a:rPr lang="zh-CN"/>
              <a:t>智慧巡检赛项对各类素质培养需求</a:t>
            </a:r>
            <a:endParaRPr lang="zh-CN"/>
          </a:p>
        </c:rich>
      </c:tx>
      <c:layout>
        <c:manualLayout>
          <c:xMode val="edge"/>
          <c:yMode val="edge"/>
          <c:x val="0.207293221538554"/>
          <c:y val="0.00609384521633151"/>
        </c:manualLayout>
      </c:layout>
      <c:overlay val="0"/>
      <c:spPr>
        <a:noFill/>
        <a:ln>
          <a:noFill/>
        </a:ln>
        <a:effectLst/>
      </c:spPr>
    </c:title>
    <c:autoTitleDeleted val="0"/>
    <c:plotArea>
      <c:layout/>
      <c:radarChart>
        <c:radarStyle val="marker"/>
        <c:varyColors val="0"/>
        <c:ser>
          <c:idx val="0"/>
          <c:order val="0"/>
          <c:tx>
            <c:strRef>
              <c:f>Sheet1!$B$1</c:f>
              <c:strCache>
                <c:ptCount val="1"/>
                <c:pt idx="0">
                  <c:v>列1</c:v>
                </c:pt>
              </c:strCache>
            </c:strRef>
          </c:tx>
          <c:spPr>
            <a:ln w="28575" cap="rnd">
              <a:solidFill>
                <a:srgbClr val="EA178B"/>
              </a:solidFill>
              <a:round/>
            </a:ln>
            <a:effectLst/>
          </c:spPr>
          <c:marker>
            <c:symbol val="none"/>
          </c:marker>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ea"/>
                    <a:sym typeface="+mn-lt"/>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团队协作</c:v>
                </c:pt>
                <c:pt idx="1">
                  <c:v>创意拼搭</c:v>
                </c:pt>
                <c:pt idx="2">
                  <c:v>创新能力</c:v>
                </c:pt>
                <c:pt idx="3">
                  <c:v>识别及解决问题</c:v>
                </c:pt>
                <c:pt idx="4">
                  <c:v>计算机编程</c:v>
                </c:pt>
              </c:strCache>
            </c:strRef>
          </c:cat>
          <c:val>
            <c:numRef>
              <c:f>Sheet1!$B$2:$B$6</c:f>
              <c:numCache>
                <c:formatCode>General</c:formatCode>
                <c:ptCount val="5"/>
                <c:pt idx="0">
                  <c:v>6</c:v>
                </c:pt>
                <c:pt idx="1">
                  <c:v>4</c:v>
                </c:pt>
                <c:pt idx="2">
                  <c:v>5</c:v>
                </c:pt>
                <c:pt idx="3">
                  <c:v>6</c:v>
                </c:pt>
                <c:pt idx="4">
                  <c:v>7</c:v>
                </c:pt>
              </c:numCache>
            </c:numRef>
          </c:val>
        </c:ser>
        <c:ser>
          <c:idx val="1"/>
          <c:order val="1"/>
          <c:tx>
            <c:strRef>
              <c:f>Sheet1!#REF!</c:f>
              <c:strCache>
                <c:ptCount val="1"/>
                <c:pt idx="0">
                  <c:v/>
                </c:pt>
              </c:strCache>
            </c:strRef>
          </c:tx>
          <c:spPr>
            <a:ln w="28575" cap="rnd">
              <a:solidFill>
                <a:schemeClr val="accent4">
                  <a:shade val="76667"/>
                </a:schemeClr>
              </a:solidFill>
              <a:round/>
            </a:ln>
            <a:effectLst/>
          </c:spPr>
          <c:marker>
            <c:symbol val="none"/>
          </c:marker>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ea"/>
                    <a:sym typeface="+mn-lt"/>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团队协作</c:v>
                </c:pt>
                <c:pt idx="1">
                  <c:v>创意拼搭</c:v>
                </c:pt>
                <c:pt idx="2">
                  <c:v>创新能力</c:v>
                </c:pt>
                <c:pt idx="3">
                  <c:v>识别及解决问题</c:v>
                </c:pt>
                <c:pt idx="4">
                  <c:v>计算机编程</c:v>
                </c:pt>
              </c:strCache>
            </c:strRef>
          </c:cat>
          <c:val>
            <c:numRef>
              <c:f>Sheet1!#REF!</c:f>
              <c:numCache>
                <c:formatCode>General</c:formatCode>
                <c:ptCount val="1"/>
                <c:pt idx="0">
                  <c:v>1</c:v>
                </c:pt>
              </c:numCache>
            </c:numRef>
          </c:val>
        </c:ser>
        <c:dLbls>
          <c:showLegendKey val="0"/>
          <c:showVal val="1"/>
          <c:showCatName val="0"/>
          <c:showSerName val="0"/>
          <c:showPercent val="0"/>
          <c:showBubbleSize val="0"/>
        </c:dLbls>
        <c:axId val="-246228672"/>
        <c:axId val="-246227808"/>
      </c:radarChart>
      <c:catAx>
        <c:axId val="-24622867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ea"/>
                <a:sym typeface="+mn-lt"/>
              </a:defRPr>
            </a:pPr>
          </a:p>
        </c:txPr>
        <c:crossAx val="-246227808"/>
        <c:crosses val="autoZero"/>
        <c:auto val="1"/>
        <c:lblAlgn val="ctr"/>
        <c:lblOffset val="100"/>
        <c:noMultiLvlLbl val="0"/>
      </c:catAx>
      <c:valAx>
        <c:axId val="-2462278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ea"/>
                <a:sym typeface="+mn-lt"/>
              </a:defRPr>
            </a:pPr>
          </a:p>
        </c:txPr>
        <c:crossAx val="-24622867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CFB82-6BEE-4AD6-B82F-4F30CB649F9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5EB05-1469-4A28-A63E-714B0FBEC6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A77386-EB0F-48E5-874C-AE563BD88F9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58B3679-98ED-4844-B36D-2CE3EAEA940E}"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481EADB-C821-452F-835B-753509C416E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微信图片_20211112104936"/>
          <p:cNvPicPr>
            <a:picLocks noChangeAspect="1"/>
          </p:cNvPicPr>
          <p:nvPr userDrawn="1"/>
        </p:nvPicPr>
        <p:blipFill>
          <a:blip r:embed="rId14"/>
          <a:stretch>
            <a:fillRect/>
          </a:stretch>
        </p:blipFill>
        <p:spPr>
          <a:xfrm>
            <a:off x="10459085" y="217804"/>
            <a:ext cx="1488913" cy="669925"/>
          </a:xfrm>
          <a:prstGeom prst="rect">
            <a:avLst/>
          </a:prstGeom>
        </p:spPr>
      </p:pic>
      <p:cxnSp>
        <p:nvCxnSpPr>
          <p:cNvPr id="8" name="直接连接符 7"/>
          <p:cNvCxnSpPr/>
          <p:nvPr/>
        </p:nvCxnSpPr>
        <p:spPr>
          <a:xfrm flipH="1">
            <a:off x="531495" y="1002030"/>
            <a:ext cx="992759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0" y="6468111"/>
            <a:ext cx="7318076" cy="389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lang="zh-CN" altLang="en-US" sz="1000" dirty="0">
                <a:latin typeface="微软雅黑" panose="020B0503020204020204" pitchFamily="34" charset="-122"/>
                <a:ea typeface="微软雅黑" panose="020B0503020204020204" pitchFamily="34" charset="-122"/>
                <a:cs typeface="+mn-ea"/>
                <a:sym typeface="+mn-lt"/>
              </a:rPr>
              <a:t>版权所有：北方天途航空技术发展（北京）有限公司</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userDrawn="1"/>
        </p:nvSpPr>
        <p:spPr>
          <a:xfrm>
            <a:off x="7318076" y="6468110"/>
            <a:ext cx="4873926" cy="3898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latin typeface="微软雅黑" panose="020B0503020204020204" pitchFamily="34" charset="-122"/>
                <a:ea typeface="微软雅黑" panose="020B0503020204020204" pitchFamily="34" charset="-122"/>
                <a:cs typeface="+mn-ea"/>
                <a:sym typeface="+mn-lt"/>
              </a:rPr>
              <a:t>做低空智联网应用的开拓者，让科技之光照亮绚丽天途！</a:t>
            </a:r>
            <a:endParaRPr lang="zh-CN" altLang="en-US" sz="1000" dirty="0">
              <a:latin typeface="微软雅黑" panose="020B0503020204020204" pitchFamily="34" charset="-122"/>
              <a:ea typeface="微软雅黑" panose="020B0503020204020204" pitchFamily="34" charset="-122"/>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tags" Target="../tags/tag5.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0" Type="http://schemas.openxmlformats.org/officeDocument/2006/relationships/notesSlide" Target="../notesSlides/notesSlide18.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40.jpeg"/><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hyperlink" Target="http://www.smartcarrace.com/" TargetMode="Externa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8.jpe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20285"/>
          <a:stretch>
            <a:fillRect/>
          </a:stretch>
        </p:blipFill>
        <p:spPr>
          <a:xfrm>
            <a:off x="-318" y="0"/>
            <a:ext cx="12191365" cy="6477225"/>
          </a:xfrm>
          <a:prstGeom prst="rect">
            <a:avLst/>
          </a:prstGeom>
        </p:spPr>
      </p:pic>
      <p:sp>
        <p:nvSpPr>
          <p:cNvPr id="15" name="矩形 14"/>
          <p:cNvSpPr/>
          <p:nvPr/>
        </p:nvSpPr>
        <p:spPr>
          <a:xfrm>
            <a:off x="-318" y="6477225"/>
            <a:ext cx="12191365" cy="380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953" y="4097058"/>
            <a:ext cx="12192000" cy="2762250"/>
          </a:xfrm>
          <a:prstGeom prst="rect">
            <a:avLst/>
          </a:prstGeom>
          <a:solidFill>
            <a:srgbClr val="04309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TextBox 34"/>
          <p:cNvSpPr txBox="1">
            <a:spLocks noChangeArrowheads="1"/>
          </p:cNvSpPr>
          <p:nvPr>
            <p:custDataLst>
              <p:tags r:id="rId2"/>
            </p:custDataLst>
          </p:nvPr>
        </p:nvSpPr>
        <p:spPr bwMode="auto">
          <a:xfrm>
            <a:off x="3755390" y="5807790"/>
            <a:ext cx="4681220"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Open Sans Light" pitchFamily="34" charset="0"/>
              </a:defRPr>
            </a:lvl1pPr>
            <a:lvl2pPr marL="742950" indent="-285750" defTabSz="912495">
              <a:defRPr>
                <a:solidFill>
                  <a:schemeClr val="tx1"/>
                </a:solidFill>
                <a:latin typeface="Open Sans Light" pitchFamily="34" charset="0"/>
              </a:defRPr>
            </a:lvl2pPr>
            <a:lvl3pPr marL="1143000" indent="-228600" defTabSz="912495">
              <a:defRPr>
                <a:solidFill>
                  <a:schemeClr val="tx1"/>
                </a:solidFill>
                <a:latin typeface="Open Sans Light" pitchFamily="34" charset="0"/>
              </a:defRPr>
            </a:lvl3pPr>
            <a:lvl4pPr marL="1600200" indent="-228600" defTabSz="912495">
              <a:defRPr>
                <a:solidFill>
                  <a:schemeClr val="tx1"/>
                </a:solidFill>
                <a:latin typeface="Open Sans Light" pitchFamily="34" charset="0"/>
              </a:defRPr>
            </a:lvl4pPr>
            <a:lvl5pPr marL="2057400" indent="-228600" defTabSz="912495">
              <a:defRPr>
                <a:solidFill>
                  <a:schemeClr val="tx1"/>
                </a:solidFill>
                <a:latin typeface="Open Sans Light" pitchFamily="34" charset="0"/>
              </a:defRPr>
            </a:lvl5pPr>
            <a:lvl6pPr marL="2514600" indent="-228600" defTabSz="912495" fontAlgn="base">
              <a:spcBef>
                <a:spcPct val="0"/>
              </a:spcBef>
              <a:spcAft>
                <a:spcPct val="0"/>
              </a:spcAft>
              <a:defRPr>
                <a:solidFill>
                  <a:schemeClr val="tx1"/>
                </a:solidFill>
                <a:latin typeface="Open Sans Light" pitchFamily="34" charset="0"/>
              </a:defRPr>
            </a:lvl6pPr>
            <a:lvl7pPr marL="2971800" indent="-228600" defTabSz="912495" fontAlgn="base">
              <a:spcBef>
                <a:spcPct val="0"/>
              </a:spcBef>
              <a:spcAft>
                <a:spcPct val="0"/>
              </a:spcAft>
              <a:defRPr>
                <a:solidFill>
                  <a:schemeClr val="tx1"/>
                </a:solidFill>
                <a:latin typeface="Open Sans Light" pitchFamily="34" charset="0"/>
              </a:defRPr>
            </a:lvl7pPr>
            <a:lvl8pPr marL="3429000" indent="-228600" defTabSz="912495" fontAlgn="base">
              <a:spcBef>
                <a:spcPct val="0"/>
              </a:spcBef>
              <a:spcAft>
                <a:spcPct val="0"/>
              </a:spcAft>
              <a:defRPr>
                <a:solidFill>
                  <a:schemeClr val="tx1"/>
                </a:solidFill>
                <a:latin typeface="Open Sans Light" pitchFamily="34" charset="0"/>
              </a:defRPr>
            </a:lvl8pPr>
            <a:lvl9pPr marL="3886200" indent="-228600" defTabSz="912495" fontAlgn="base">
              <a:spcBef>
                <a:spcPct val="0"/>
              </a:spcBef>
              <a:spcAft>
                <a:spcPct val="0"/>
              </a:spcAft>
              <a:defRPr>
                <a:solidFill>
                  <a:schemeClr val="tx1"/>
                </a:solidFill>
                <a:latin typeface="Open Sans Light" pitchFamily="34" charset="0"/>
              </a:defRPr>
            </a:lvl9pPr>
          </a:lstStyle>
          <a:p>
            <a:pPr lvl="0" algn="ctr" fontAlgn="base">
              <a:lnSpc>
                <a:spcPct val="150000"/>
              </a:lnSpc>
              <a:spcBef>
                <a:spcPct val="0"/>
              </a:spcBef>
              <a:spcAft>
                <a:spcPct val="0"/>
              </a:spcAft>
              <a:defRPr/>
            </a:pPr>
            <a:r>
              <a:rPr lang="zh-CN" altLang="en-US" sz="1400" dirty="0">
                <a:solidFill>
                  <a:srgbClr val="F6F8F8"/>
                </a:solidFill>
                <a:latin typeface="+mn-lt"/>
                <a:cs typeface="+mn-ea"/>
                <a:sym typeface="+mn-lt"/>
              </a:rPr>
              <a:t>北方天途航空技术发展（北京）有限公司</a:t>
            </a:r>
            <a:endParaRPr lang="en-US" altLang="zh-CN" sz="1400" dirty="0">
              <a:solidFill>
                <a:srgbClr val="F6F8F8"/>
              </a:solidFill>
              <a:latin typeface="+mn-lt"/>
              <a:cs typeface="+mn-ea"/>
              <a:sym typeface="+mn-lt"/>
            </a:endParaRPr>
          </a:p>
          <a:p>
            <a:pPr lvl="0" algn="ctr" fontAlgn="base">
              <a:lnSpc>
                <a:spcPct val="150000"/>
              </a:lnSpc>
              <a:spcBef>
                <a:spcPct val="0"/>
              </a:spcBef>
              <a:spcAft>
                <a:spcPct val="0"/>
              </a:spcAft>
              <a:defRPr/>
            </a:pPr>
            <a:r>
              <a:rPr lang="en-US" altLang="zh-CN" sz="1400" dirty="0">
                <a:solidFill>
                  <a:srgbClr val="F6F8F8"/>
                </a:solidFill>
                <a:latin typeface="+mn-lt"/>
                <a:cs typeface="+mn-ea"/>
                <a:sym typeface="+mn-lt"/>
              </a:rPr>
              <a:t>2024.04.24</a:t>
            </a:r>
            <a:endParaRPr lang="en-US" altLang="zh-CN" sz="1400" dirty="0">
              <a:solidFill>
                <a:srgbClr val="F6F8F8"/>
              </a:solidFill>
              <a:latin typeface="+mn-lt"/>
              <a:cs typeface="+mn-ea"/>
              <a:sym typeface="+mn-lt"/>
            </a:endParaRPr>
          </a:p>
        </p:txBody>
      </p:sp>
      <p:sp>
        <p:nvSpPr>
          <p:cNvPr id="11" name="任意多边形 3"/>
          <p:cNvSpPr/>
          <p:nvPr/>
        </p:nvSpPr>
        <p:spPr>
          <a:xfrm>
            <a:off x="4568825" y="3914775"/>
            <a:ext cx="7630795" cy="189230"/>
          </a:xfrm>
          <a:custGeom>
            <a:avLst/>
            <a:gdLst>
              <a:gd name="connsiteX0" fmla="*/ 176 w 12005"/>
              <a:gd name="connsiteY0" fmla="*/ 0 h 298"/>
              <a:gd name="connsiteX1" fmla="*/ 12005 w 12005"/>
              <a:gd name="connsiteY1" fmla="*/ 0 h 298"/>
              <a:gd name="connsiteX2" fmla="*/ 12005 w 12005"/>
              <a:gd name="connsiteY2" fmla="*/ 298 h 298"/>
              <a:gd name="connsiteX3" fmla="*/ 0 w 12005"/>
              <a:gd name="connsiteY3" fmla="*/ 298 h 298"/>
              <a:gd name="connsiteX4" fmla="*/ 176 w 12005"/>
              <a:gd name="connsiteY4" fmla="*/ 0 h 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5" h="298">
                <a:moveTo>
                  <a:pt x="176" y="0"/>
                </a:moveTo>
                <a:lnTo>
                  <a:pt x="12005" y="0"/>
                </a:lnTo>
                <a:lnTo>
                  <a:pt x="12005" y="298"/>
                </a:lnTo>
                <a:lnTo>
                  <a:pt x="0" y="298"/>
                </a:lnTo>
                <a:lnTo>
                  <a:pt x="176" y="0"/>
                </a:lnTo>
                <a:close/>
              </a:path>
            </a:pathLst>
          </a:custGeom>
          <a:solidFill>
            <a:srgbClr val="C55A11">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4"/>
          <p:cNvSpPr/>
          <p:nvPr/>
        </p:nvSpPr>
        <p:spPr>
          <a:xfrm>
            <a:off x="0" y="3914776"/>
            <a:ext cx="4681855" cy="189230"/>
          </a:xfrm>
          <a:custGeom>
            <a:avLst/>
            <a:gdLst>
              <a:gd name="connsiteX0" fmla="*/ 0 w 7349"/>
              <a:gd name="connsiteY0" fmla="*/ 3 h 301"/>
              <a:gd name="connsiteX1" fmla="*/ 7349 w 7349"/>
              <a:gd name="connsiteY1" fmla="*/ 0 h 301"/>
              <a:gd name="connsiteX2" fmla="*/ 7186 w 7349"/>
              <a:gd name="connsiteY2" fmla="*/ 301 h 301"/>
              <a:gd name="connsiteX3" fmla="*/ 0 w 7349"/>
              <a:gd name="connsiteY3" fmla="*/ 301 h 301"/>
              <a:gd name="connsiteX4" fmla="*/ 0 w 7349"/>
              <a:gd name="connsiteY4" fmla="*/ 3 h 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9" h="301">
                <a:moveTo>
                  <a:pt x="0" y="3"/>
                </a:moveTo>
                <a:lnTo>
                  <a:pt x="7349" y="0"/>
                </a:lnTo>
                <a:lnTo>
                  <a:pt x="7186" y="301"/>
                </a:lnTo>
                <a:lnTo>
                  <a:pt x="0" y="301"/>
                </a:lnTo>
                <a:lnTo>
                  <a:pt x="0" y="3"/>
                </a:lnTo>
                <a:close/>
              </a:path>
            </a:pathLst>
          </a:cu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Title 1"/>
          <p:cNvSpPr txBox="1"/>
          <p:nvPr>
            <p:custDataLst>
              <p:tags r:id="rId3"/>
            </p:custDataLst>
          </p:nvPr>
        </p:nvSpPr>
        <p:spPr>
          <a:xfrm>
            <a:off x="2795106" y="5029186"/>
            <a:ext cx="6867640" cy="515911"/>
          </a:xfrm>
          <a:prstGeom prst="rect">
            <a:avLst/>
          </a:prstGeom>
        </p:spPr>
        <p:txBody>
          <a:bodyPr/>
          <a:lstStyle>
            <a:lvl1pPr algn="l" defTabSz="914400" rtl="0" eaLnBrk="1" latinLnBrk="0" hangingPunct="1">
              <a:lnSpc>
                <a:spcPct val="75000"/>
              </a:lnSpc>
              <a:spcBef>
                <a:spcPct val="0"/>
              </a:spcBef>
              <a:buNone/>
              <a:defRPr sz="5400" b="1" i="0" kern="1200">
                <a:solidFill>
                  <a:schemeClr val="tx1"/>
                </a:solidFill>
                <a:latin typeface="Roboto" panose="02000000000000000000" charset="0"/>
                <a:ea typeface="Roboto" panose="02000000000000000000" charset="0"/>
                <a:cs typeface="Roboto" panose="02000000000000000000" charset="0"/>
              </a:defRPr>
            </a:lvl1pPr>
          </a:lstStyle>
          <a:p>
            <a:pPr marL="0" marR="0" lvl="0" indent="0" algn="dist" defTabSz="914400" rtl="0" eaLnBrk="1" fontAlgn="auto" latinLnBrk="0" hangingPunct="1">
              <a:lnSpc>
                <a:spcPct val="75000"/>
              </a:lnSpc>
              <a:spcBef>
                <a:spcPct val="0"/>
              </a:spcBef>
              <a:spcAft>
                <a:spcPts val="0"/>
              </a:spcAft>
              <a:buClrTx/>
              <a:buSzTx/>
              <a:buFontTx/>
              <a:buNone/>
              <a:defRPr/>
            </a:pPr>
            <a:r>
              <a:rPr lang="zh-CN" altLang="en-US" sz="4000" dirty="0">
                <a:solidFill>
                  <a:schemeClr val="bg1"/>
                </a:solidFill>
                <a:latin typeface="思源黑体 Heavy" panose="020B0A00000000000000" pitchFamily="34" charset="-122"/>
                <a:ea typeface="思源黑体 Heavy" panose="020B0A00000000000000" pitchFamily="34" charset="-122"/>
                <a:cs typeface="+mn-ea"/>
                <a:sym typeface="+mn-lt"/>
              </a:rPr>
              <a:t>北方天途</a:t>
            </a:r>
            <a:r>
              <a:rPr lang="en-US" altLang="zh-CN" sz="4000" dirty="0">
                <a:solidFill>
                  <a:schemeClr val="bg1"/>
                </a:solidFill>
                <a:latin typeface="思源黑体 Heavy" panose="020B0A00000000000000" pitchFamily="34" charset="-122"/>
                <a:ea typeface="思源黑体 Heavy" panose="020B0A00000000000000" pitchFamily="34" charset="-122"/>
                <a:cs typeface="+mn-ea"/>
                <a:sym typeface="+mn-lt"/>
              </a:rPr>
              <a:t>2024</a:t>
            </a:r>
            <a:r>
              <a:rPr lang="zh-CN" altLang="en-US" sz="4000" dirty="0">
                <a:solidFill>
                  <a:schemeClr val="bg1"/>
                </a:solidFill>
                <a:latin typeface="思源黑体 Heavy" panose="020B0A00000000000000" pitchFamily="34" charset="-122"/>
                <a:ea typeface="思源黑体 Heavy" panose="020B0A00000000000000" pitchFamily="34" charset="-122"/>
                <a:cs typeface="+mn-ea"/>
                <a:sym typeface="+mn-lt"/>
              </a:rPr>
              <a:t>赛事规则介绍</a:t>
            </a:r>
            <a:endParaRPr lang="zh-CN" altLang="en-US" sz="4000" dirty="0">
              <a:solidFill>
                <a:schemeClr val="bg1"/>
              </a:solidFill>
              <a:latin typeface="思源黑体 Heavy" panose="020B0A00000000000000" pitchFamily="34" charset="-122"/>
              <a:ea typeface="思源黑体 Heavy" panose="020B0A00000000000000" pitchFamily="34" charset="-122"/>
              <a:cs typeface="+mn-ea"/>
              <a:sym typeface="+mn-lt"/>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7973" y="173858"/>
            <a:ext cx="1457943" cy="825384"/>
          </a:xfrm>
          <a:prstGeom prst="rect">
            <a:avLst/>
          </a:prstGeom>
        </p:spPr>
      </p:pic>
      <p:sp>
        <p:nvSpPr>
          <p:cNvPr id="10" name="文本框 9"/>
          <p:cNvSpPr txBox="1"/>
          <p:nvPr/>
        </p:nvSpPr>
        <p:spPr>
          <a:xfrm>
            <a:off x="143838" y="173858"/>
            <a:ext cx="1374688" cy="278346"/>
          </a:xfrm>
          <a:prstGeom prst="rect">
            <a:avLst/>
          </a:prstGeom>
          <a:noFill/>
        </p:spPr>
        <p:txBody>
          <a:bodyPr wrap="square">
            <a:spAutoFit/>
          </a:bodyPr>
          <a:lstStyle/>
          <a:p>
            <a:pPr lvl="0" fontAlgn="base">
              <a:lnSpc>
                <a:spcPct val="150000"/>
              </a:lnSpc>
              <a:spcBef>
                <a:spcPct val="0"/>
              </a:spcBef>
              <a:spcAft>
                <a:spcPct val="0"/>
              </a:spcAft>
              <a:defRPr/>
            </a:pPr>
            <a:r>
              <a:rPr lang="en-US" altLang="zh-CN" sz="900" dirty="0">
                <a:solidFill>
                  <a:schemeClr val="accent5">
                    <a:lumMod val="60000"/>
                    <a:lumOff val="40000"/>
                  </a:schemeClr>
                </a:solidFill>
                <a:cs typeface="+mn-ea"/>
                <a:sym typeface="+mn-lt"/>
              </a:rPr>
              <a:t>*2024</a:t>
            </a:r>
            <a:r>
              <a:rPr lang="zh-CN" altLang="en-US" sz="900" dirty="0">
                <a:solidFill>
                  <a:schemeClr val="accent5">
                    <a:lumMod val="60000"/>
                    <a:lumOff val="40000"/>
                  </a:schemeClr>
                </a:solidFill>
                <a:cs typeface="+mn-ea"/>
                <a:sym typeface="+mn-lt"/>
              </a:rPr>
              <a:t>年为第十九届</a:t>
            </a:r>
            <a:endParaRPr lang="en-US" altLang="zh-CN" sz="900" dirty="0">
              <a:solidFill>
                <a:schemeClr val="accent5">
                  <a:lumMod val="60000"/>
                  <a:lumOff val="40000"/>
                </a:schemeClr>
              </a:solidFill>
              <a:cs typeface="+mn-ea"/>
              <a:sym typeface="+mn-lt"/>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1970"/>
          </a:xfrm>
          <a:prstGeom prst="rect">
            <a:avLst/>
          </a:prstGeom>
          <a:noFill/>
        </p:spPr>
        <p:txBody>
          <a:bodyPr wrap="square" rtlCol="0">
            <a:spAutoFit/>
          </a:bodyPr>
          <a:lstStyle/>
          <a:p>
            <a:r>
              <a:rPr lang="zh-CN" altLang="en-US" sz="2800" b="1" dirty="0">
                <a:cs typeface="+mn-ea"/>
                <a:sym typeface="+mn-lt"/>
              </a:rPr>
              <a:t>赛项介绍：场地</a:t>
            </a:r>
            <a:endParaRPr lang="zh-CN" altLang="en-US" sz="2800" b="1" dirty="0">
              <a:cs typeface="+mn-ea"/>
              <a:sym typeface="+mn-lt"/>
            </a:endParaRPr>
          </a:p>
        </p:txBody>
      </p:sp>
      <p:sp>
        <p:nvSpPr>
          <p:cNvPr id="10" name="Rectangle 4"/>
          <p:cNvSpPr>
            <a:spLocks noChangeArrowheads="1"/>
          </p:cNvSpPr>
          <p:nvPr/>
        </p:nvSpPr>
        <p:spPr bwMode="auto">
          <a:xfrm>
            <a:off x="2315967" y="3164604"/>
            <a:ext cx="52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cs typeface="+mn-ea"/>
              <a:sym typeface="+mn-l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15554" y="1662860"/>
            <a:ext cx="3074916" cy="2375680"/>
          </a:xfrm>
          <a:prstGeom prst="rect">
            <a:avLst/>
          </a:prstGeom>
        </p:spPr>
      </p:pic>
      <p:sp>
        <p:nvSpPr>
          <p:cNvPr id="3" name="文本框 2"/>
          <p:cNvSpPr txBox="1"/>
          <p:nvPr/>
        </p:nvSpPr>
        <p:spPr>
          <a:xfrm>
            <a:off x="518795" y="4225925"/>
            <a:ext cx="11468735" cy="2030095"/>
          </a:xfrm>
          <a:prstGeom prst="rect">
            <a:avLst/>
          </a:prstGeom>
          <a:noFill/>
        </p:spPr>
        <p:txBody>
          <a:bodyPr wrap="square" rtlCol="0">
            <a:spAutoFit/>
          </a:bodyPr>
          <a:p>
            <a:r>
              <a:rPr lang="en-US" altLang="zh-CN"/>
              <a:t>1.</a:t>
            </a:r>
            <a:r>
              <a:rPr lang="zh-CN" altLang="en-US"/>
              <a:t>场地规格：</a:t>
            </a:r>
            <a:r>
              <a:rPr lang="en-US" altLang="zh-CN"/>
              <a:t>9</a:t>
            </a:r>
            <a:r>
              <a:rPr lang="en-US" altLang="zh-CN"/>
              <a:t>m*4.6m*4m</a:t>
            </a:r>
            <a:endParaRPr lang="en-US" altLang="zh-CN"/>
          </a:p>
          <a:p>
            <a:r>
              <a:rPr lang="en-US" altLang="zh-CN"/>
              <a:t>2.</a:t>
            </a:r>
            <a:r>
              <a:rPr lang="zh-CN" altLang="en-US"/>
              <a:t>区域划分：启动区</a:t>
            </a:r>
            <a:r>
              <a:rPr lang="en-US" altLang="zh-CN"/>
              <a:t>/</a:t>
            </a:r>
            <a:r>
              <a:rPr lang="zh-CN" altLang="en-US"/>
              <a:t>终止区、模拟大楼与房间、充电区</a:t>
            </a:r>
            <a:endParaRPr lang="zh-CN" altLang="en-US"/>
          </a:p>
          <a:p>
            <a:r>
              <a:rPr lang="en-US" altLang="zh-CN"/>
              <a:t>3.</a:t>
            </a:r>
            <a:r>
              <a:rPr lang="zh-CN" altLang="en-US"/>
              <a:t>货架规格：</a:t>
            </a:r>
            <a:r>
              <a:rPr lang="en-US" altLang="zh-CN"/>
              <a:t>5m*0.4m*2m</a:t>
            </a:r>
            <a:endParaRPr lang="en-US" altLang="zh-CN"/>
          </a:p>
          <a:p>
            <a:r>
              <a:rPr lang="en-US" altLang="zh-CN"/>
              <a:t>4.</a:t>
            </a:r>
            <a:r>
              <a:rPr lang="zh-CN" altLang="en-US"/>
              <a:t>人物卡片：</a:t>
            </a:r>
            <a:r>
              <a:rPr lang="en-US" altLang="zh-CN"/>
              <a:t>10cm*12cm</a:t>
            </a:r>
            <a:endParaRPr lang="en-US" altLang="zh-CN"/>
          </a:p>
          <a:p>
            <a:r>
              <a:rPr lang="en-US" altLang="zh-CN"/>
              <a:t>5.</a:t>
            </a:r>
            <a:r>
              <a:rPr lang="zh-CN" altLang="en-US"/>
              <a:t>位置卡片：</a:t>
            </a:r>
            <a:r>
              <a:rPr lang="en-US" altLang="zh-CN"/>
              <a:t>10cm*10cm</a:t>
            </a:r>
            <a:r>
              <a:rPr lang="zh-CN" altLang="en-US"/>
              <a:t>（职教组）</a:t>
            </a:r>
            <a:endParaRPr lang="en-US" altLang="zh-CN"/>
          </a:p>
          <a:p>
            <a:r>
              <a:rPr lang="en-US" altLang="zh-CN"/>
              <a:t>6.</a:t>
            </a:r>
            <a:r>
              <a:rPr lang="zh-CN" altLang="en-US"/>
              <a:t>模拟大楼数量：</a:t>
            </a:r>
            <a:r>
              <a:rPr lang="en-US" altLang="zh-CN"/>
              <a:t>2</a:t>
            </a:r>
            <a:endParaRPr lang="en-US" altLang="zh-CN"/>
          </a:p>
          <a:p>
            <a:r>
              <a:rPr lang="en-US" altLang="zh-CN"/>
              <a:t>7.</a:t>
            </a:r>
            <a:r>
              <a:rPr lang="zh-CN" altLang="en-US"/>
              <a:t>房间数量：</a:t>
            </a:r>
            <a:r>
              <a:rPr lang="en-US" altLang="zh-CN"/>
              <a:t>24</a:t>
            </a:r>
            <a:endParaRPr lang="en-US" altLang="zh-CN"/>
          </a:p>
        </p:txBody>
      </p:sp>
      <p:pic>
        <p:nvPicPr>
          <p:cNvPr id="6" name="图片 5" descr="879a87ae6b6196a419094066825b55b"/>
          <p:cNvPicPr>
            <a:picLocks noChangeAspect="1"/>
          </p:cNvPicPr>
          <p:nvPr/>
        </p:nvPicPr>
        <p:blipFill>
          <a:blip r:embed="rId2"/>
          <a:stretch>
            <a:fillRect/>
          </a:stretch>
        </p:blipFill>
        <p:spPr>
          <a:xfrm>
            <a:off x="279400" y="1728470"/>
            <a:ext cx="4151630" cy="2310130"/>
          </a:xfrm>
          <a:prstGeom prst="rect">
            <a:avLst/>
          </a:prstGeom>
        </p:spPr>
      </p:pic>
      <p:pic>
        <p:nvPicPr>
          <p:cNvPr id="7" name="图片 6" descr="c250b2b4048ffcf9c57b56c009b4a53"/>
          <p:cNvPicPr>
            <a:picLocks noChangeAspect="1"/>
          </p:cNvPicPr>
          <p:nvPr/>
        </p:nvPicPr>
        <p:blipFill>
          <a:blip r:embed="rId3"/>
          <a:stretch>
            <a:fillRect/>
          </a:stretch>
        </p:blipFill>
        <p:spPr>
          <a:xfrm>
            <a:off x="8074660" y="1879600"/>
            <a:ext cx="3487420" cy="215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1970"/>
          </a:xfrm>
          <a:prstGeom prst="rect">
            <a:avLst/>
          </a:prstGeom>
          <a:noFill/>
        </p:spPr>
        <p:txBody>
          <a:bodyPr wrap="square" rtlCol="0">
            <a:spAutoFit/>
          </a:bodyPr>
          <a:lstStyle/>
          <a:p>
            <a:r>
              <a:rPr lang="zh-CN" altLang="en-US" sz="2800" b="1" dirty="0">
                <a:cs typeface="+mn-ea"/>
                <a:sym typeface="+mn-lt"/>
              </a:rPr>
              <a:t>赛项介绍：人物识别人物</a:t>
            </a:r>
            <a:endParaRPr lang="zh-CN" altLang="en-US" sz="2800" b="1" dirty="0">
              <a:cs typeface="+mn-ea"/>
              <a:sym typeface="+mn-lt"/>
            </a:endParaRPr>
          </a:p>
        </p:txBody>
      </p:sp>
      <p:sp>
        <p:nvSpPr>
          <p:cNvPr id="10" name="Rectangle 4"/>
          <p:cNvSpPr>
            <a:spLocks noChangeArrowheads="1"/>
          </p:cNvSpPr>
          <p:nvPr/>
        </p:nvSpPr>
        <p:spPr bwMode="auto">
          <a:xfrm>
            <a:off x="2315967" y="3164604"/>
            <a:ext cx="52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cs typeface="+mn-ea"/>
              <a:sym typeface="+mn-lt"/>
            </a:endParaRPr>
          </a:p>
        </p:txBody>
      </p:sp>
      <p:pic>
        <p:nvPicPr>
          <p:cNvPr id="4" name="图片 3"/>
          <p:cNvPicPr>
            <a:picLocks noChangeAspect="1"/>
          </p:cNvPicPr>
          <p:nvPr/>
        </p:nvPicPr>
        <p:blipFill>
          <a:blip r:embed="rId1"/>
          <a:stretch>
            <a:fillRect/>
          </a:stretch>
        </p:blipFill>
        <p:spPr>
          <a:xfrm>
            <a:off x="6193031" y="1017486"/>
            <a:ext cx="5815994" cy="3227436"/>
          </a:xfrm>
          <a:prstGeom prst="rect">
            <a:avLst/>
          </a:prstGeom>
        </p:spPr>
      </p:pic>
      <p:sp>
        <p:nvSpPr>
          <p:cNvPr id="5" name="标题 24"/>
          <p:cNvSpPr txBox="1"/>
          <p:nvPr/>
        </p:nvSpPr>
        <p:spPr>
          <a:xfrm>
            <a:off x="334645" y="1503680"/>
            <a:ext cx="4471035" cy="1792605"/>
          </a:xfrm>
          <a:prstGeom prst="rect">
            <a:avLst/>
          </a:prstGeom>
          <a:solidFill>
            <a:schemeClr val="bg1"/>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zh-CN" altLang="en-US" sz="3110" dirty="0">
                <a:solidFill>
                  <a:schemeClr val="tx1"/>
                </a:solidFill>
                <a:latin typeface="宋体" panose="02010600030101010101" pitchFamily="2" charset="-122"/>
                <a:ea typeface="宋体" panose="02010600030101010101" pitchFamily="2" charset="-122"/>
                <a:cs typeface="+mn-ea"/>
                <a:sym typeface="+mn-lt"/>
              </a:rPr>
              <a:t>在两座模拟大楼上通过人脸识别，识别出每个房间中公民与匪徒的数量，并通过</a:t>
            </a:r>
            <a:r>
              <a:rPr lang="en-US" altLang="zh-CN" sz="3110" dirty="0">
                <a:solidFill>
                  <a:schemeClr val="tx1"/>
                </a:solidFill>
                <a:latin typeface="宋体" panose="02010600030101010101" pitchFamily="2" charset="-122"/>
                <a:ea typeface="宋体" panose="02010600030101010101" pitchFamily="2" charset="-122"/>
                <a:cs typeface="+mn-ea"/>
                <a:sym typeface="+mn-lt"/>
              </a:rPr>
              <a:t>csv</a:t>
            </a:r>
            <a:r>
              <a:rPr lang="zh-CN" altLang="en-US" sz="3110" dirty="0">
                <a:solidFill>
                  <a:schemeClr val="tx1"/>
                </a:solidFill>
                <a:latin typeface="宋体" panose="02010600030101010101" pitchFamily="2" charset="-122"/>
                <a:ea typeface="宋体" panose="02010600030101010101" pitchFamily="2" charset="-122"/>
                <a:cs typeface="+mn-ea"/>
                <a:sym typeface="+mn-lt"/>
              </a:rPr>
              <a:t>、</a:t>
            </a:r>
            <a:r>
              <a:rPr lang="en-US" altLang="zh-CN" sz="3110" dirty="0">
                <a:solidFill>
                  <a:schemeClr val="tx1"/>
                </a:solidFill>
                <a:latin typeface="宋体" panose="02010600030101010101" pitchFamily="2" charset="-122"/>
                <a:ea typeface="宋体" panose="02010600030101010101" pitchFamily="2" charset="-122"/>
                <a:cs typeface="+mn-ea"/>
                <a:sym typeface="+mn-lt"/>
              </a:rPr>
              <a:t>excel</a:t>
            </a:r>
            <a:r>
              <a:rPr lang="zh-CN" altLang="en-US" sz="3110" dirty="0">
                <a:solidFill>
                  <a:schemeClr val="tx1"/>
                </a:solidFill>
                <a:latin typeface="宋体" panose="02010600030101010101" pitchFamily="2" charset="-122"/>
                <a:ea typeface="宋体" panose="02010600030101010101" pitchFamily="2" charset="-122"/>
                <a:cs typeface="+mn-ea"/>
                <a:sym typeface="+mn-lt"/>
              </a:rPr>
              <a:t>等格式文件将数据保存下来</a:t>
            </a:r>
            <a:endParaRPr lang="zh-CN" altLang="en-US" sz="3110" dirty="0">
              <a:solidFill>
                <a:schemeClr val="tx1"/>
              </a:solidFill>
              <a:latin typeface="宋体" panose="02010600030101010101" pitchFamily="2" charset="-122"/>
              <a:ea typeface="宋体" panose="02010600030101010101" pitchFamily="2" charset="-122"/>
              <a:cs typeface="+mn-ea"/>
              <a:sym typeface="+mn-lt"/>
            </a:endParaRPr>
          </a:p>
        </p:txBody>
      </p:sp>
      <p:pic>
        <p:nvPicPr>
          <p:cNvPr id="3" name="图片 2" descr="64ec699eabc7610fc88fb06c2f609c8"/>
          <p:cNvPicPr>
            <a:picLocks noChangeAspect="1"/>
          </p:cNvPicPr>
          <p:nvPr/>
        </p:nvPicPr>
        <p:blipFill>
          <a:blip r:embed="rId2"/>
          <a:stretch>
            <a:fillRect/>
          </a:stretch>
        </p:blipFill>
        <p:spPr>
          <a:xfrm>
            <a:off x="424180" y="4297045"/>
            <a:ext cx="7429500" cy="2087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1970"/>
          </a:xfrm>
          <a:prstGeom prst="rect">
            <a:avLst/>
          </a:prstGeom>
          <a:noFill/>
        </p:spPr>
        <p:txBody>
          <a:bodyPr wrap="square" rtlCol="0">
            <a:spAutoFit/>
          </a:bodyPr>
          <a:lstStyle/>
          <a:p>
            <a:r>
              <a:rPr lang="zh-CN" altLang="en-US" sz="2800" b="1" dirty="0">
                <a:cs typeface="+mn-ea"/>
                <a:sym typeface="+mn-lt"/>
              </a:rPr>
              <a:t>赛项介绍：路径规划</a:t>
            </a:r>
            <a:endParaRPr lang="zh-CN" altLang="en-US" sz="2800" b="1" dirty="0">
              <a:cs typeface="+mn-ea"/>
              <a:sym typeface="+mn-lt"/>
            </a:endParaRPr>
          </a:p>
        </p:txBody>
      </p:sp>
      <p:sp>
        <p:nvSpPr>
          <p:cNvPr id="10" name="Rectangle 4"/>
          <p:cNvSpPr>
            <a:spLocks noChangeArrowheads="1"/>
          </p:cNvSpPr>
          <p:nvPr/>
        </p:nvSpPr>
        <p:spPr bwMode="auto">
          <a:xfrm>
            <a:off x="484627" y="2489599"/>
            <a:ext cx="52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cs typeface="+mn-ea"/>
              <a:sym typeface="+mn-lt"/>
            </a:endParaRPr>
          </a:p>
        </p:txBody>
      </p:sp>
      <p:sp>
        <p:nvSpPr>
          <p:cNvPr id="2" name="文本框 1"/>
          <p:cNvSpPr txBox="1"/>
          <p:nvPr/>
        </p:nvSpPr>
        <p:spPr>
          <a:xfrm>
            <a:off x="9528178" y="6101734"/>
            <a:ext cx="2570037" cy="306705"/>
          </a:xfrm>
          <a:prstGeom prst="rect">
            <a:avLst/>
          </a:prstGeom>
          <a:noFill/>
        </p:spPr>
        <p:txBody>
          <a:bodyPr wrap="square">
            <a:spAutoFit/>
          </a:bodyPr>
          <a:lstStyle/>
          <a:p>
            <a:r>
              <a:rPr lang="en-US" altLang="zh-CN" sz="1400" dirty="0">
                <a:cs typeface="+mn-ea"/>
                <a:sym typeface="+mn-lt"/>
              </a:rPr>
              <a:t>*</a:t>
            </a:r>
            <a:r>
              <a:rPr lang="zh-CN" altLang="en-US" sz="1400" dirty="0">
                <a:cs typeface="+mn-ea"/>
                <a:sym typeface="+mn-lt"/>
              </a:rPr>
              <a:t>进提供方案，不提供支持</a:t>
            </a:r>
            <a:endParaRPr lang="zh-CN" altLang="en-US" sz="1400" dirty="0">
              <a:cs typeface="+mn-ea"/>
              <a:sym typeface="+mn-lt"/>
            </a:endParaRPr>
          </a:p>
        </p:txBody>
      </p:sp>
      <p:pic>
        <p:nvPicPr>
          <p:cNvPr id="4" name="图片 3"/>
          <p:cNvPicPr>
            <a:picLocks noChangeAspect="1"/>
          </p:cNvPicPr>
          <p:nvPr/>
        </p:nvPicPr>
        <p:blipFill>
          <a:blip r:embed="rId1"/>
          <a:stretch>
            <a:fillRect/>
          </a:stretch>
        </p:blipFill>
        <p:spPr>
          <a:xfrm>
            <a:off x="7420236" y="1110049"/>
            <a:ext cx="4405629" cy="2717189"/>
          </a:xfrm>
          <a:prstGeom prst="rect">
            <a:avLst/>
          </a:prstGeom>
        </p:spPr>
      </p:pic>
      <p:sp>
        <p:nvSpPr>
          <p:cNvPr id="5" name="标题 24"/>
          <p:cNvSpPr txBox="1"/>
          <p:nvPr/>
        </p:nvSpPr>
        <p:spPr>
          <a:xfrm>
            <a:off x="159011" y="1599692"/>
            <a:ext cx="5317490" cy="704960"/>
          </a:xfrm>
          <a:prstGeom prst="rect">
            <a:avLst/>
          </a:prstGeom>
          <a:solidFill>
            <a:schemeClr val="bg1"/>
          </a:solidFill>
        </p:spPr>
        <p:txBody>
          <a:bodyP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zh-CN" altLang="en-US" sz="3110" b="1" dirty="0">
                <a:solidFill>
                  <a:schemeClr val="tx1"/>
                </a:solidFill>
                <a:latin typeface="宋体" panose="02010600030101010101" pitchFamily="2" charset="-122"/>
                <a:ea typeface="宋体" panose="02010600030101010101" pitchFamily="2" charset="-122"/>
                <a:cs typeface="+mn-ea"/>
                <a:sym typeface="+mn-lt"/>
              </a:rPr>
              <a:t>方案一：订阅无人机的速度等信息，如</a:t>
            </a:r>
            <a:r>
              <a:rPr lang="en-US" altLang="zh-CN" sz="3110" b="1" dirty="0">
                <a:solidFill>
                  <a:schemeClr val="tx1"/>
                </a:solidFill>
                <a:latin typeface="宋体" panose="02010600030101010101" pitchFamily="2" charset="-122"/>
                <a:ea typeface="宋体" panose="02010600030101010101" pitchFamily="2" charset="-122"/>
                <a:cs typeface="+mn-ea"/>
                <a:sym typeface="+mn-lt"/>
              </a:rPr>
              <a:t>s=v*t</a:t>
            </a:r>
            <a:endParaRPr lang="en-US" altLang="zh-CN" sz="3110" b="1" dirty="0">
              <a:solidFill>
                <a:schemeClr val="tx1"/>
              </a:solidFill>
              <a:latin typeface="宋体" panose="02010600030101010101" pitchFamily="2" charset="-122"/>
              <a:ea typeface="宋体" panose="02010600030101010101" pitchFamily="2" charset="-122"/>
              <a:cs typeface="+mn-ea"/>
              <a:sym typeface="+mn-lt"/>
            </a:endParaRPr>
          </a:p>
        </p:txBody>
      </p:sp>
      <p:sp>
        <p:nvSpPr>
          <p:cNvPr id="3" name="文本框 2"/>
          <p:cNvSpPr txBox="1"/>
          <p:nvPr/>
        </p:nvSpPr>
        <p:spPr>
          <a:xfrm>
            <a:off x="158750" y="2459990"/>
            <a:ext cx="7260590" cy="2061210"/>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方案二：</a:t>
            </a:r>
            <a:r>
              <a:rPr lang="en-US" altLang="zh-CN" sz="2400" b="1">
                <a:latin typeface="宋体" panose="02010600030101010101" pitchFamily="2" charset="-122"/>
                <a:ea typeface="宋体" panose="02010600030101010101" pitchFamily="2" charset="-122"/>
                <a:cs typeface="宋体" panose="02010600030101010101" pitchFamily="2" charset="-122"/>
              </a:rPr>
              <a:t>slam</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zh-CN" altLang="en-US" sz="2400" b="1">
                <a:latin typeface="宋体" panose="02010600030101010101" pitchFamily="2" charset="-122"/>
                <a:ea typeface="宋体" panose="02010600030101010101" pitchFamily="2" charset="-122"/>
                <a:cs typeface="宋体" panose="02010600030101010101" pitchFamily="2" charset="-122"/>
              </a:rPr>
              <a:t>参考资料：</a:t>
            </a:r>
            <a:r>
              <a:rPr lang="zh-CN" altLang="en-US" sz="1600" b="1">
                <a:latin typeface="宋体" panose="02010600030101010101" pitchFamily="2" charset="-122"/>
                <a:ea typeface="宋体" panose="02010600030101010101" pitchFamily="2" charset="-122"/>
                <a:cs typeface="宋体" panose="02010600030101010101" pitchFamily="2" charset="-122"/>
              </a:rPr>
              <a:t>https://www.bilibili.com/video/BV1Vv411F7vK/?spm_id_from=333.337.search-card.all.click&amp;vd_source=4b4d57b8b8be0dbe840979383fccd8c7</a:t>
            </a:r>
            <a:endParaRPr lang="zh-CN" altLang="en-US" sz="1600" b="1">
              <a:latin typeface="宋体" panose="02010600030101010101" pitchFamily="2" charset="-122"/>
              <a:ea typeface="宋体" panose="02010600030101010101" pitchFamily="2" charset="-122"/>
              <a:cs typeface="宋体" panose="02010600030101010101" pitchFamily="2" charset="-122"/>
            </a:endParaRPr>
          </a:p>
          <a:p>
            <a:endParaRPr lang="zh-CN" altLang="en-US" sz="1600" b="1">
              <a:latin typeface="宋体" panose="02010600030101010101" pitchFamily="2" charset="-122"/>
              <a:ea typeface="宋体" panose="02010600030101010101" pitchFamily="2" charset="-122"/>
              <a:cs typeface="宋体" panose="02010600030101010101" pitchFamily="2" charset="-122"/>
            </a:endParaRPr>
          </a:p>
          <a:p>
            <a:r>
              <a:rPr lang="zh-CN" altLang="en-US" sz="1600" b="1">
                <a:latin typeface="宋体" panose="02010600030101010101" pitchFamily="2" charset="-122"/>
                <a:ea typeface="宋体" panose="02010600030101010101" pitchFamily="2" charset="-122"/>
                <a:cs typeface="宋体" panose="02010600030101010101" pitchFamily="2" charset="-122"/>
              </a:rPr>
              <a:t>https://www.bilibili.com/video/BV1he4y1s7zq/?spm_id_from=333.337.search-card.all.click&amp;vd_source=4b4d57b8b8be0dbe840979383fccd8c7</a:t>
            </a:r>
            <a:endParaRPr lang="zh-CN" altLang="en-US" sz="16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1970"/>
          </a:xfrm>
          <a:prstGeom prst="rect">
            <a:avLst/>
          </a:prstGeom>
          <a:noFill/>
        </p:spPr>
        <p:txBody>
          <a:bodyPr wrap="square" rtlCol="0">
            <a:spAutoFit/>
          </a:bodyPr>
          <a:lstStyle/>
          <a:p>
            <a:r>
              <a:rPr lang="zh-CN" altLang="en-US" sz="2800" b="1" dirty="0">
                <a:cs typeface="+mn-ea"/>
                <a:sym typeface="+mn-lt"/>
              </a:rPr>
              <a:t>赛项介绍：任务流程</a:t>
            </a:r>
            <a:endParaRPr lang="zh-CN" altLang="en-US" sz="2800" b="1" dirty="0">
              <a:cs typeface="+mn-ea"/>
              <a:sym typeface="+mn-lt"/>
            </a:endParaRPr>
          </a:p>
        </p:txBody>
      </p:sp>
      <p:sp>
        <p:nvSpPr>
          <p:cNvPr id="10" name="Rectangle 4"/>
          <p:cNvSpPr>
            <a:spLocks noChangeArrowheads="1"/>
          </p:cNvSpPr>
          <p:nvPr/>
        </p:nvSpPr>
        <p:spPr bwMode="auto">
          <a:xfrm>
            <a:off x="2315967" y="3164604"/>
            <a:ext cx="52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cs typeface="+mn-ea"/>
              <a:sym typeface="+mn-lt"/>
            </a:endParaRPr>
          </a:p>
        </p:txBody>
      </p:sp>
      <p:sp>
        <p:nvSpPr>
          <p:cNvPr id="2" name="文本框 1"/>
          <p:cNvSpPr txBox="1"/>
          <p:nvPr/>
        </p:nvSpPr>
        <p:spPr>
          <a:xfrm>
            <a:off x="9528178" y="6101734"/>
            <a:ext cx="2570037" cy="307777"/>
          </a:xfrm>
          <a:prstGeom prst="rect">
            <a:avLst/>
          </a:prstGeom>
          <a:noFill/>
        </p:spPr>
        <p:txBody>
          <a:bodyPr wrap="square">
            <a:spAutoFit/>
          </a:bodyPr>
          <a:lstStyle/>
          <a:p>
            <a:r>
              <a:rPr lang="en-US" altLang="zh-CN" sz="1400" dirty="0">
                <a:cs typeface="+mn-ea"/>
                <a:sym typeface="+mn-lt"/>
              </a:rPr>
              <a:t>*</a:t>
            </a:r>
            <a:r>
              <a:rPr lang="zh-CN" altLang="en-US" sz="1400" dirty="0">
                <a:cs typeface="+mn-ea"/>
                <a:sym typeface="+mn-lt"/>
              </a:rPr>
              <a:t>仅供参考，请以实际情况为准</a:t>
            </a:r>
            <a:endParaRPr lang="zh-CN" altLang="en-US" sz="1400" dirty="0">
              <a:cs typeface="+mn-ea"/>
              <a:sym typeface="+mn-lt"/>
            </a:endParaRPr>
          </a:p>
        </p:txBody>
      </p:sp>
      <p:pic>
        <p:nvPicPr>
          <p:cNvPr id="4" name="图片 3"/>
          <p:cNvPicPr>
            <a:picLocks noChangeAspect="1"/>
          </p:cNvPicPr>
          <p:nvPr/>
        </p:nvPicPr>
        <p:blipFill>
          <a:blip r:embed="rId1"/>
          <a:stretch>
            <a:fillRect/>
          </a:stretch>
        </p:blipFill>
        <p:spPr>
          <a:xfrm>
            <a:off x="5943844" y="1250871"/>
            <a:ext cx="6001849" cy="3196133"/>
          </a:xfrm>
          <a:prstGeom prst="rect">
            <a:avLst/>
          </a:prstGeom>
        </p:spPr>
      </p:pic>
      <p:sp>
        <p:nvSpPr>
          <p:cNvPr id="7" name="文本框 6"/>
          <p:cNvSpPr txBox="1"/>
          <p:nvPr/>
        </p:nvSpPr>
        <p:spPr>
          <a:xfrm>
            <a:off x="104140" y="1250950"/>
            <a:ext cx="5677535" cy="388620"/>
          </a:xfrm>
          <a:prstGeom prst="rect">
            <a:avLst/>
          </a:prstGeom>
          <a:noFill/>
        </p:spPr>
        <p:txBody>
          <a:bodyPr wrap="square" rtlCol="0">
            <a:noAutofit/>
          </a:bodyPr>
          <a:p>
            <a:r>
              <a:rPr lang="zh-CN" altLang="en-US" sz="1600">
                <a:solidFill>
                  <a:srgbClr val="FF0000"/>
                </a:solidFill>
              </a:rPr>
              <a:t>！！！</a:t>
            </a:r>
            <a:r>
              <a:rPr lang="en-US" altLang="zh-CN" sz="1600">
                <a:solidFill>
                  <a:srgbClr val="FF0000"/>
                </a:solidFill>
              </a:rPr>
              <a:t>    </a:t>
            </a:r>
            <a:r>
              <a:rPr lang="zh-CN" altLang="en-US" sz="1600">
                <a:solidFill>
                  <a:srgbClr val="FF0000"/>
                </a:solidFill>
              </a:rPr>
              <a:t>比赛时间：</a:t>
            </a:r>
            <a:r>
              <a:rPr lang="en-US" altLang="zh-CN" sz="1600">
                <a:solidFill>
                  <a:srgbClr val="FF0000"/>
                </a:solidFill>
              </a:rPr>
              <a:t>30min</a:t>
            </a:r>
            <a:r>
              <a:rPr lang="zh-CN" altLang="en-US" sz="1600">
                <a:solidFill>
                  <a:srgbClr val="FF0000"/>
                </a:solidFill>
              </a:rPr>
              <a:t>，准备执行次数：</a:t>
            </a:r>
            <a:r>
              <a:rPr lang="en-US" altLang="zh-CN" sz="1600">
                <a:solidFill>
                  <a:srgbClr val="FF0000"/>
                </a:solidFill>
              </a:rPr>
              <a:t>2     </a:t>
            </a:r>
            <a:r>
              <a:rPr lang="zh-CN" altLang="en-US" sz="1600">
                <a:solidFill>
                  <a:srgbClr val="FF0000"/>
                </a:solidFill>
              </a:rPr>
              <a:t>！！！</a:t>
            </a:r>
            <a:endParaRPr lang="zh-CN" altLang="en-US" sz="1600">
              <a:solidFill>
                <a:srgbClr val="FF0000"/>
              </a:solidFill>
            </a:endParaRPr>
          </a:p>
          <a:p>
            <a:endParaRPr lang="zh-CN" altLang="en-US" sz="1600">
              <a:solidFill>
                <a:srgbClr val="FF0000"/>
              </a:solidFill>
            </a:endParaRPr>
          </a:p>
          <a:p>
            <a:endParaRPr lang="zh-CN" altLang="en-US" sz="1600">
              <a:solidFill>
                <a:srgbClr val="FF0000"/>
              </a:solidFill>
            </a:endParaRPr>
          </a:p>
          <a:p>
            <a:r>
              <a:rPr lang="en-US" altLang="zh-CN" sz="2400" b="1">
                <a:solidFill>
                  <a:schemeClr val="tx1"/>
                </a:solidFill>
              </a:rPr>
              <a:t>1.</a:t>
            </a:r>
            <a:r>
              <a:rPr lang="zh-CN" altLang="en-US" sz="2400" b="1">
                <a:solidFill>
                  <a:schemeClr val="tx1"/>
                </a:solidFill>
              </a:rPr>
              <a:t>启动</a:t>
            </a:r>
            <a:endParaRPr lang="zh-CN" altLang="en-US" sz="2400" b="1">
              <a:solidFill>
                <a:schemeClr val="tx1"/>
              </a:solidFill>
            </a:endParaRPr>
          </a:p>
          <a:p>
            <a:r>
              <a:rPr lang="en-US" altLang="zh-CN" sz="2000">
                <a:solidFill>
                  <a:schemeClr val="tx1"/>
                </a:solidFill>
              </a:rPr>
              <a:t>  1.1</a:t>
            </a:r>
            <a:r>
              <a:rPr lang="zh-CN" altLang="en-US" sz="2000">
                <a:solidFill>
                  <a:schemeClr val="tx1"/>
                </a:solidFill>
              </a:rPr>
              <a:t>无人机起飞</a:t>
            </a:r>
            <a:endParaRPr lang="zh-CN" altLang="en-US" sz="2000">
              <a:solidFill>
                <a:schemeClr val="tx1"/>
              </a:solidFill>
            </a:endParaRPr>
          </a:p>
          <a:p>
            <a:r>
              <a:rPr lang="en-US" altLang="zh-CN" sz="2000">
                <a:solidFill>
                  <a:schemeClr val="tx1"/>
                </a:solidFill>
              </a:rPr>
              <a:t>  1.2</a:t>
            </a:r>
            <a:r>
              <a:rPr lang="zh-CN" altLang="en-US" sz="2000">
                <a:solidFill>
                  <a:schemeClr val="tx1"/>
                </a:solidFill>
              </a:rPr>
              <a:t>小车启动</a:t>
            </a:r>
            <a:endParaRPr lang="zh-CN" altLang="en-US" sz="2000">
              <a:solidFill>
                <a:schemeClr val="tx1"/>
              </a:solidFill>
            </a:endParaRPr>
          </a:p>
          <a:p>
            <a:r>
              <a:rPr lang="en-US" altLang="zh-CN" sz="2400" b="1">
                <a:solidFill>
                  <a:schemeClr val="tx1"/>
                </a:solidFill>
              </a:rPr>
              <a:t>2.</a:t>
            </a:r>
            <a:r>
              <a:rPr lang="zh-CN" altLang="en-US" sz="2400" b="1">
                <a:solidFill>
                  <a:schemeClr val="tx1"/>
                </a:solidFill>
              </a:rPr>
              <a:t>巡检</a:t>
            </a:r>
            <a:endParaRPr lang="zh-CN" altLang="en-US" sz="2400" b="1">
              <a:solidFill>
                <a:schemeClr val="tx1"/>
              </a:solidFill>
            </a:endParaRPr>
          </a:p>
          <a:p>
            <a:r>
              <a:rPr lang="en-US" altLang="zh-CN" sz="2400" b="1">
                <a:solidFill>
                  <a:schemeClr val="tx1"/>
                </a:solidFill>
              </a:rPr>
              <a:t>  </a:t>
            </a:r>
            <a:r>
              <a:rPr lang="en-US" altLang="zh-CN" sz="2000">
                <a:solidFill>
                  <a:schemeClr val="tx1"/>
                </a:solidFill>
              </a:rPr>
              <a:t>2.1</a:t>
            </a:r>
            <a:r>
              <a:rPr lang="zh-CN" altLang="en-US" sz="2000">
                <a:solidFill>
                  <a:schemeClr val="tx1"/>
                </a:solidFill>
              </a:rPr>
              <a:t>无人机巡检货架</a:t>
            </a:r>
            <a:endParaRPr lang="zh-CN" altLang="en-US" sz="2000">
              <a:solidFill>
                <a:schemeClr val="tx1"/>
              </a:solidFill>
            </a:endParaRPr>
          </a:p>
          <a:p>
            <a:r>
              <a:rPr lang="en-US" altLang="zh-CN" sz="2400" b="1">
                <a:solidFill>
                  <a:schemeClr val="tx1"/>
                </a:solidFill>
              </a:rPr>
              <a:t>3.</a:t>
            </a:r>
            <a:r>
              <a:rPr lang="zh-CN" altLang="en-US" sz="2400" b="1">
                <a:solidFill>
                  <a:schemeClr val="tx1"/>
                </a:solidFill>
              </a:rPr>
              <a:t>无人机充电</a:t>
            </a:r>
            <a:endParaRPr lang="zh-CN" altLang="en-US" sz="2400" b="1">
              <a:solidFill>
                <a:schemeClr val="tx1"/>
              </a:solidFill>
            </a:endParaRPr>
          </a:p>
          <a:p>
            <a:r>
              <a:rPr lang="en-US" altLang="zh-CN" sz="2000">
                <a:solidFill>
                  <a:schemeClr val="tx1"/>
                </a:solidFill>
              </a:rPr>
              <a:t>  3.1</a:t>
            </a:r>
            <a:r>
              <a:rPr lang="zh-CN" altLang="en-US" sz="2000">
                <a:solidFill>
                  <a:schemeClr val="tx1"/>
                </a:solidFill>
              </a:rPr>
              <a:t>模拟充电</a:t>
            </a:r>
            <a:endParaRPr lang="zh-CN" altLang="en-US" sz="2000">
              <a:solidFill>
                <a:schemeClr val="tx1"/>
              </a:solidFill>
            </a:endParaRPr>
          </a:p>
          <a:p>
            <a:r>
              <a:rPr lang="en-US" altLang="zh-CN" sz="2400" b="1">
                <a:solidFill>
                  <a:schemeClr val="tx1"/>
                </a:solidFill>
              </a:rPr>
              <a:t>4.</a:t>
            </a:r>
            <a:r>
              <a:rPr lang="zh-CN" altLang="en-US" sz="2400" b="1">
                <a:solidFill>
                  <a:schemeClr val="tx1"/>
                </a:solidFill>
              </a:rPr>
              <a:t>返航</a:t>
            </a:r>
            <a:endParaRPr lang="zh-CN" altLang="en-US" sz="2400" b="1">
              <a:solidFill>
                <a:schemeClr val="tx1"/>
              </a:solidFill>
            </a:endParaRPr>
          </a:p>
          <a:p>
            <a:r>
              <a:rPr lang="en-US" altLang="zh-CN" sz="2000">
                <a:solidFill>
                  <a:schemeClr val="tx1"/>
                </a:solidFill>
              </a:rPr>
              <a:t>  4.1</a:t>
            </a:r>
            <a:r>
              <a:rPr lang="zh-CN" altLang="en-US" sz="2000">
                <a:solidFill>
                  <a:schemeClr val="tx1"/>
                </a:solidFill>
              </a:rPr>
              <a:t>无人机与无人车返航</a:t>
            </a:r>
            <a:endParaRPr lang="zh-CN" altLang="en-US" sz="20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1970"/>
          </a:xfrm>
          <a:prstGeom prst="rect">
            <a:avLst/>
          </a:prstGeom>
          <a:noFill/>
        </p:spPr>
        <p:txBody>
          <a:bodyPr wrap="square" rtlCol="0">
            <a:spAutoFit/>
          </a:bodyPr>
          <a:lstStyle/>
          <a:p>
            <a:r>
              <a:rPr lang="zh-CN" altLang="en-US" sz="2800" b="1" dirty="0">
                <a:cs typeface="+mn-ea"/>
                <a:sym typeface="+mn-lt"/>
              </a:rPr>
              <a:t>赛项介绍：</a:t>
            </a:r>
            <a:r>
              <a:rPr lang="zh-CN" altLang="en-US" sz="2800" b="1" dirty="0">
                <a:cs typeface="+mn-ea"/>
                <a:sym typeface="+mn-lt"/>
              </a:rPr>
              <a:t>评分标准</a:t>
            </a:r>
            <a:endParaRPr lang="zh-CN" altLang="en-US" sz="2800" b="1" dirty="0">
              <a:cs typeface="+mn-ea"/>
              <a:sym typeface="+mn-lt"/>
            </a:endParaRPr>
          </a:p>
        </p:txBody>
      </p:sp>
      <p:sp>
        <p:nvSpPr>
          <p:cNvPr id="10" name="Rectangle 4"/>
          <p:cNvSpPr>
            <a:spLocks noChangeArrowheads="1"/>
          </p:cNvSpPr>
          <p:nvPr/>
        </p:nvSpPr>
        <p:spPr bwMode="auto">
          <a:xfrm>
            <a:off x="5604632" y="1675529"/>
            <a:ext cx="520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cs typeface="+mn-ea"/>
              <a:sym typeface="+mn-lt"/>
            </a:endParaRPr>
          </a:p>
        </p:txBody>
      </p:sp>
      <p:sp>
        <p:nvSpPr>
          <p:cNvPr id="2" name="文本框 1"/>
          <p:cNvSpPr txBox="1"/>
          <p:nvPr/>
        </p:nvSpPr>
        <p:spPr>
          <a:xfrm>
            <a:off x="9528178" y="6101734"/>
            <a:ext cx="2570037" cy="307777"/>
          </a:xfrm>
          <a:prstGeom prst="rect">
            <a:avLst/>
          </a:prstGeom>
          <a:noFill/>
        </p:spPr>
        <p:txBody>
          <a:bodyPr wrap="square">
            <a:spAutoFit/>
          </a:bodyPr>
          <a:lstStyle/>
          <a:p>
            <a:r>
              <a:rPr lang="en-US" altLang="zh-CN" sz="1400" dirty="0">
                <a:cs typeface="+mn-ea"/>
                <a:sym typeface="+mn-lt"/>
              </a:rPr>
              <a:t>*</a:t>
            </a:r>
            <a:r>
              <a:rPr lang="zh-CN" altLang="en-US" sz="1400" dirty="0">
                <a:cs typeface="+mn-ea"/>
                <a:sym typeface="+mn-lt"/>
              </a:rPr>
              <a:t>仅供参考，请以实际情况为准</a:t>
            </a:r>
            <a:endParaRPr lang="zh-CN" altLang="en-US" sz="1400" dirty="0">
              <a:cs typeface="+mn-ea"/>
              <a:sym typeface="+mn-lt"/>
            </a:endParaRPr>
          </a:p>
        </p:txBody>
      </p:sp>
      <p:pic>
        <p:nvPicPr>
          <p:cNvPr id="4" name="图片 3"/>
          <p:cNvPicPr>
            <a:picLocks noChangeAspect="1"/>
          </p:cNvPicPr>
          <p:nvPr/>
        </p:nvPicPr>
        <p:blipFill>
          <a:blip r:embed="rId1"/>
          <a:stretch>
            <a:fillRect/>
          </a:stretch>
        </p:blipFill>
        <p:spPr>
          <a:xfrm>
            <a:off x="484505" y="3912235"/>
            <a:ext cx="4620895" cy="2207895"/>
          </a:xfrm>
          <a:prstGeom prst="rect">
            <a:avLst/>
          </a:prstGeom>
        </p:spPr>
      </p:pic>
      <p:pic>
        <p:nvPicPr>
          <p:cNvPr id="3" name="图片 2"/>
          <p:cNvPicPr>
            <a:picLocks noChangeAspect="1"/>
          </p:cNvPicPr>
          <p:nvPr/>
        </p:nvPicPr>
        <p:blipFill>
          <a:blip r:embed="rId2"/>
          <a:stretch>
            <a:fillRect/>
          </a:stretch>
        </p:blipFill>
        <p:spPr>
          <a:xfrm>
            <a:off x="484505" y="1169035"/>
            <a:ext cx="4528820" cy="24117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flipH="1">
            <a:off x="5620385" y="3460472"/>
            <a:ext cx="5311140" cy="0"/>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398135" y="2934383"/>
            <a:ext cx="96266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标题 24"/>
          <p:cNvSpPr txBox="1"/>
          <p:nvPr/>
        </p:nvSpPr>
        <p:spPr>
          <a:xfrm>
            <a:off x="5614035" y="2597243"/>
            <a:ext cx="5317490" cy="709886"/>
          </a:xfrm>
          <a:prstGeom prst="rect">
            <a:avLst/>
          </a:prstGeom>
          <a:noFill/>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445" b="1" dirty="0">
                <a:latin typeface="+mn-lt"/>
                <a:ea typeface="+mn-ea"/>
                <a:cs typeface="+mn-ea"/>
                <a:sym typeface="+mn-lt"/>
              </a:rPr>
              <a:t>参与赛事</a:t>
            </a:r>
            <a:endParaRPr lang="zh-CN" altLang="en-US" sz="4445" b="1" dirty="0">
              <a:solidFill>
                <a:schemeClr val="tx1"/>
              </a:solidFill>
              <a:latin typeface="+mn-lt"/>
              <a:ea typeface="+mn-ea"/>
              <a:cs typeface="+mn-ea"/>
              <a:sym typeface="+mn-lt"/>
            </a:endParaRPr>
          </a:p>
        </p:txBody>
      </p:sp>
      <p:sp>
        <p:nvSpPr>
          <p:cNvPr id="3" name="文本框 2"/>
          <p:cNvSpPr txBox="1"/>
          <p:nvPr/>
        </p:nvSpPr>
        <p:spPr>
          <a:xfrm>
            <a:off x="5196840" y="4705985"/>
            <a:ext cx="184731" cy="369332"/>
          </a:xfrm>
          <a:prstGeom prst="rect">
            <a:avLst/>
          </a:prstGeom>
          <a:noFill/>
        </p:spPr>
        <p:txBody>
          <a:bodyPr wrap="none" rtlCol="0">
            <a:spAutoFit/>
          </a:bodyPr>
          <a:lstStyle/>
          <a:p>
            <a:endParaRPr lang="zh-CN" altLang="en-US">
              <a:cs typeface="+mn-ea"/>
              <a:sym typeface="+mn-lt"/>
            </a:endParaRPr>
          </a:p>
        </p:txBody>
      </p:sp>
      <p:grpSp>
        <p:nvGrpSpPr>
          <p:cNvPr id="54" name="组合 53"/>
          <p:cNvGrpSpPr/>
          <p:nvPr/>
        </p:nvGrpSpPr>
        <p:grpSpPr>
          <a:xfrm>
            <a:off x="1990083" y="1913153"/>
            <a:ext cx="2908958" cy="3083386"/>
            <a:chOff x="2380237" y="1763944"/>
            <a:chExt cx="3094484" cy="3280036"/>
          </a:xfrm>
        </p:grpSpPr>
        <p:grpSp>
          <p:nvGrpSpPr>
            <p:cNvPr id="55" name="组合 54"/>
            <p:cNvGrpSpPr/>
            <p:nvPr/>
          </p:nvGrpSpPr>
          <p:grpSpPr>
            <a:xfrm rot="5400000">
              <a:off x="2287916" y="1950423"/>
              <a:ext cx="3280036" cy="2907078"/>
              <a:chOff x="3370092" y="2342962"/>
              <a:chExt cx="2463822" cy="2183669"/>
            </a:xfrm>
          </p:grpSpPr>
          <p:sp>
            <p:nvSpPr>
              <p:cNvPr id="57" name="Freeform 5"/>
              <p:cNvSpPr/>
              <p:nvPr/>
            </p:nvSpPr>
            <p:spPr bwMode="auto">
              <a:xfrm rot="10800000">
                <a:off x="3370092" y="2342962"/>
                <a:ext cx="2463822" cy="218366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sp>
            <p:nvSpPr>
              <p:cNvPr id="58" name="Freeform 5"/>
              <p:cNvSpPr/>
              <p:nvPr/>
            </p:nvSpPr>
            <p:spPr bwMode="auto">
              <a:xfrm rot="10800000">
                <a:off x="357367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77000">
                    <a:srgbClr val="AC2839"/>
                  </a:gs>
                </a:gsLst>
                <a:lin ang="84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grpSp>
        <p:sp>
          <p:nvSpPr>
            <p:cNvPr id="56" name="文本框 32"/>
            <p:cNvSpPr txBox="1"/>
            <p:nvPr/>
          </p:nvSpPr>
          <p:spPr>
            <a:xfrm>
              <a:off x="2380237" y="2443643"/>
              <a:ext cx="3094484" cy="1979886"/>
            </a:xfrm>
            <a:prstGeom prst="rect">
              <a:avLst/>
            </a:prstGeom>
            <a:noFill/>
          </p:spPr>
          <p:txBody>
            <a:bodyPr wrap="square" rtlCol="0">
              <a:spAutoFit/>
            </a:bodyPr>
            <a:lstStyle/>
            <a:p>
              <a:pPr algn="ctr"/>
              <a:r>
                <a:rPr lang="en-US" altLang="zh-CN" sz="11500" dirty="0">
                  <a:solidFill>
                    <a:schemeClr val="bg1"/>
                  </a:solidFill>
                  <a:effectLst>
                    <a:outerShdw blurRad="38100" dist="38100" dir="2700000" algn="tl">
                      <a:srgbClr val="000000">
                        <a:alpha val="43137"/>
                      </a:srgbClr>
                    </a:outerShdw>
                  </a:effectLst>
                  <a:cs typeface="+mn-ea"/>
                  <a:sym typeface="+mn-lt"/>
                </a:rPr>
                <a:t>03</a:t>
              </a:r>
              <a:endParaRPr lang="zh-CN" altLang="en-US" sz="11500" dirty="0">
                <a:solidFill>
                  <a:schemeClr val="bg1"/>
                </a:solidFill>
                <a:effectLst>
                  <a:outerShdw blurRad="38100" dist="38100" dir="2700000" algn="tl">
                    <a:srgbClr val="000000">
                      <a:alpha val="43137"/>
                    </a:srgbClr>
                  </a:outerShdw>
                </a:effectLst>
                <a:cs typeface="+mn-ea"/>
                <a:sym typeface="+mn-lt"/>
              </a:endParaRPr>
            </a:p>
          </p:txBody>
        </p:sp>
      </p:grpSp>
      <p:grpSp>
        <p:nvGrpSpPr>
          <p:cNvPr id="115" name="组合 114"/>
          <p:cNvGrpSpPr/>
          <p:nvPr/>
        </p:nvGrpSpPr>
        <p:grpSpPr>
          <a:xfrm>
            <a:off x="2045261" y="5178631"/>
            <a:ext cx="518287" cy="584779"/>
            <a:chOff x="-1246321" y="823697"/>
            <a:chExt cx="4549076" cy="5132692"/>
          </a:xfrm>
        </p:grpSpPr>
        <p:sp>
          <p:nvSpPr>
            <p:cNvPr id="116"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17"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grpSp>
        <p:nvGrpSpPr>
          <p:cNvPr id="118" name="组合 117"/>
          <p:cNvGrpSpPr/>
          <p:nvPr/>
        </p:nvGrpSpPr>
        <p:grpSpPr>
          <a:xfrm>
            <a:off x="4309572" y="1412776"/>
            <a:ext cx="282134" cy="318330"/>
            <a:chOff x="-1246321" y="823697"/>
            <a:chExt cx="4549076" cy="5132692"/>
          </a:xfrm>
        </p:grpSpPr>
        <p:sp>
          <p:nvSpPr>
            <p:cNvPr id="119"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20"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3220"/>
          </a:xfrm>
          <a:prstGeom prst="rect">
            <a:avLst/>
          </a:prstGeom>
          <a:noFill/>
        </p:spPr>
        <p:txBody>
          <a:bodyPr wrap="square" rtlCol="0">
            <a:spAutoFit/>
          </a:bodyPr>
          <a:lstStyle/>
          <a:p>
            <a:r>
              <a:rPr lang="zh-CN" altLang="en-US" sz="2800" b="1" dirty="0">
                <a:cs typeface="+mn-ea"/>
                <a:sym typeface="+mn-lt"/>
              </a:rPr>
              <a:t>赛事节奏</a:t>
            </a:r>
            <a:endParaRPr lang="zh-CN" altLang="en-US" sz="2800" b="1" dirty="0">
              <a:cs typeface="+mn-ea"/>
              <a:sym typeface="+mn-lt"/>
            </a:endParaRPr>
          </a:p>
        </p:txBody>
      </p:sp>
      <p:sp>
        <p:nvSpPr>
          <p:cNvPr id="3" name="文本框 2"/>
          <p:cNvSpPr txBox="1"/>
          <p:nvPr>
            <p:custDataLst>
              <p:tags r:id="rId1"/>
            </p:custDataLst>
          </p:nvPr>
        </p:nvSpPr>
        <p:spPr>
          <a:xfrm>
            <a:off x="1132840" y="1342391"/>
            <a:ext cx="7697651" cy="416740"/>
          </a:xfrm>
          <a:prstGeom prst="rect">
            <a:avLst/>
          </a:prstGeom>
          <a:noFill/>
          <a:ln w="9525">
            <a:noFill/>
          </a:ln>
        </p:spPr>
        <p:txBody>
          <a:bodyPr>
            <a:noAutofit/>
          </a:bodyPr>
          <a:lstStyle/>
          <a:p>
            <a:pPr indent="0"/>
            <a:r>
              <a:rPr sz="2000" b="0" dirty="0" err="1">
                <a:solidFill>
                  <a:schemeClr val="dk1"/>
                </a:solidFill>
                <a:cs typeface="+mn-ea"/>
                <a:sym typeface="+mn-lt"/>
              </a:rPr>
              <a:t>本次大赛共分为分区赛和全国总决赛</a:t>
            </a:r>
            <a:r>
              <a:rPr lang="zh-CN" altLang="en-US" sz="2000" dirty="0">
                <a:solidFill>
                  <a:schemeClr val="dk1"/>
                </a:solidFill>
                <a:cs typeface="+mn-ea"/>
                <a:sym typeface="+mn-lt"/>
              </a:rPr>
              <a:t>两</a:t>
            </a:r>
            <a:r>
              <a:rPr sz="2000" b="0" dirty="0" err="1">
                <a:solidFill>
                  <a:schemeClr val="dk1"/>
                </a:solidFill>
                <a:cs typeface="+mn-ea"/>
                <a:sym typeface="+mn-lt"/>
              </a:rPr>
              <a:t>个阶段</a:t>
            </a:r>
            <a:r>
              <a:rPr lang="zh-CN" sz="2000" b="0" dirty="0">
                <a:solidFill>
                  <a:schemeClr val="dk1"/>
                </a:solidFill>
                <a:cs typeface="+mn-ea"/>
                <a:sym typeface="+mn-lt"/>
              </a:rPr>
              <a:t>，比赛时间规划如下：</a:t>
            </a:r>
            <a:endParaRPr lang="zh-CN" sz="2000" b="0" dirty="0">
              <a:solidFill>
                <a:schemeClr val="dk1"/>
              </a:solidFill>
              <a:cs typeface="+mn-ea"/>
              <a:sym typeface="+mn-lt"/>
            </a:endParaRPr>
          </a:p>
        </p:txBody>
      </p:sp>
      <p:cxnSp>
        <p:nvCxnSpPr>
          <p:cNvPr id="4" name="直接箭头连接符 3"/>
          <p:cNvCxnSpPr/>
          <p:nvPr/>
        </p:nvCxnSpPr>
        <p:spPr>
          <a:xfrm>
            <a:off x="976045" y="4111951"/>
            <a:ext cx="9716776" cy="3241"/>
          </a:xfrm>
          <a:prstGeom prst="straightConnector1">
            <a:avLst/>
          </a:prstGeom>
          <a:ln w="28575">
            <a:solidFill>
              <a:srgbClr val="486CAD"/>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862702" y="2231663"/>
            <a:ext cx="1260909" cy="2003593"/>
            <a:chOff x="1533929" y="2247750"/>
            <a:chExt cx="1260909" cy="2003593"/>
          </a:xfrm>
        </p:grpSpPr>
        <p:sp>
          <p:nvSpPr>
            <p:cNvPr id="6" name="椭圆 5"/>
            <p:cNvSpPr/>
            <p:nvPr/>
          </p:nvSpPr>
          <p:spPr>
            <a:xfrm>
              <a:off x="2021222" y="3978022"/>
              <a:ext cx="286327" cy="27332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a:stCxn id="6" idx="0"/>
            </p:cNvCxnSpPr>
            <p:nvPr/>
          </p:nvCxnSpPr>
          <p:spPr>
            <a:xfrm flipH="1" flipV="1">
              <a:off x="2164384" y="3647974"/>
              <a:ext cx="2" cy="33004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164385" y="2593884"/>
              <a:ext cx="0" cy="61880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1533929" y="2247750"/>
              <a:ext cx="1260909" cy="539011"/>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发布通知</a:t>
              </a:r>
              <a:endParaRPr lang="zh-CN" altLang="en-US" dirty="0">
                <a:cs typeface="+mn-ea"/>
                <a:sym typeface="+mn-lt"/>
              </a:endParaRPr>
            </a:p>
          </p:txBody>
        </p:sp>
        <p:sp>
          <p:nvSpPr>
            <p:cNvPr id="10" name="文本框 9"/>
            <p:cNvSpPr txBox="1"/>
            <p:nvPr/>
          </p:nvSpPr>
          <p:spPr>
            <a:xfrm>
              <a:off x="1655269" y="3245666"/>
              <a:ext cx="889987" cy="369332"/>
            </a:xfrm>
            <a:prstGeom prst="rect">
              <a:avLst/>
            </a:prstGeom>
            <a:noFill/>
          </p:spPr>
          <p:txBody>
            <a:bodyPr wrap="none" rtlCol="0">
              <a:spAutoFit/>
            </a:bodyPr>
            <a:lstStyle/>
            <a:p>
              <a:r>
                <a:rPr lang="en-US" altLang="zh-CN" dirty="0">
                  <a:cs typeface="+mn-ea"/>
                  <a:sym typeface="+mn-lt"/>
                </a:rPr>
                <a:t>2024.2</a:t>
              </a:r>
              <a:endParaRPr lang="zh-CN" altLang="en-US" dirty="0">
                <a:cs typeface="+mn-ea"/>
                <a:sym typeface="+mn-lt"/>
              </a:endParaRPr>
            </a:p>
          </p:txBody>
        </p:sp>
      </p:grpSp>
      <p:grpSp>
        <p:nvGrpSpPr>
          <p:cNvPr id="11" name="组合 10"/>
          <p:cNvGrpSpPr/>
          <p:nvPr/>
        </p:nvGrpSpPr>
        <p:grpSpPr>
          <a:xfrm rot="10800000">
            <a:off x="4003787" y="3975291"/>
            <a:ext cx="1260909" cy="2003593"/>
            <a:chOff x="1533929" y="2247750"/>
            <a:chExt cx="1260909" cy="2003593"/>
          </a:xfrm>
        </p:grpSpPr>
        <p:sp>
          <p:nvSpPr>
            <p:cNvPr id="12" name="椭圆 11"/>
            <p:cNvSpPr/>
            <p:nvPr/>
          </p:nvSpPr>
          <p:spPr>
            <a:xfrm>
              <a:off x="2021222" y="3978022"/>
              <a:ext cx="286327" cy="27332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3" name="直接连接符 12"/>
            <p:cNvCxnSpPr>
              <a:stCxn id="12" idx="0"/>
            </p:cNvCxnSpPr>
            <p:nvPr/>
          </p:nvCxnSpPr>
          <p:spPr>
            <a:xfrm flipH="1" flipV="1">
              <a:off x="2164384" y="3647974"/>
              <a:ext cx="2" cy="33004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64385" y="2593884"/>
              <a:ext cx="0" cy="61880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rot="10800000">
              <a:off x="1533929" y="2247750"/>
              <a:ext cx="1260909" cy="539011"/>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开启报名</a:t>
              </a:r>
              <a:endParaRPr lang="zh-CN" altLang="en-US" dirty="0">
                <a:cs typeface="+mn-ea"/>
                <a:sym typeface="+mn-lt"/>
              </a:endParaRPr>
            </a:p>
          </p:txBody>
        </p:sp>
        <p:sp>
          <p:nvSpPr>
            <p:cNvPr id="16" name="文本框 15"/>
            <p:cNvSpPr txBox="1"/>
            <p:nvPr/>
          </p:nvSpPr>
          <p:spPr>
            <a:xfrm rot="10800000">
              <a:off x="1655269" y="3245666"/>
              <a:ext cx="1018227" cy="369332"/>
            </a:xfrm>
            <a:prstGeom prst="rect">
              <a:avLst/>
            </a:prstGeom>
            <a:noFill/>
            <a:ln>
              <a:solidFill>
                <a:schemeClr val="bg1"/>
              </a:solidFill>
            </a:ln>
          </p:spPr>
          <p:txBody>
            <a:bodyPr wrap="none" rtlCol="0">
              <a:spAutoFit/>
            </a:bodyPr>
            <a:lstStyle/>
            <a:p>
              <a:r>
                <a:rPr lang="en-US" altLang="zh-CN" dirty="0">
                  <a:cs typeface="+mn-ea"/>
                  <a:sym typeface="+mn-lt"/>
                </a:rPr>
                <a:t>2024.03</a:t>
              </a:r>
              <a:endParaRPr lang="zh-CN" altLang="en-US" dirty="0">
                <a:cs typeface="+mn-ea"/>
                <a:sym typeface="+mn-lt"/>
              </a:endParaRPr>
            </a:p>
          </p:txBody>
        </p:sp>
      </p:grpSp>
      <p:grpSp>
        <p:nvGrpSpPr>
          <p:cNvPr id="17" name="组合 16"/>
          <p:cNvGrpSpPr/>
          <p:nvPr/>
        </p:nvGrpSpPr>
        <p:grpSpPr>
          <a:xfrm>
            <a:off x="4992992" y="2235304"/>
            <a:ext cx="1374824" cy="2013308"/>
            <a:chOff x="1476972" y="2238035"/>
            <a:chExt cx="1374824" cy="2013308"/>
          </a:xfrm>
          <a:solidFill>
            <a:srgbClr val="9999FF"/>
          </a:solidFill>
        </p:grpSpPr>
        <p:sp>
          <p:nvSpPr>
            <p:cNvPr id="19" name="椭圆 18"/>
            <p:cNvSpPr/>
            <p:nvPr/>
          </p:nvSpPr>
          <p:spPr>
            <a:xfrm>
              <a:off x="2021222" y="3978022"/>
              <a:ext cx="286327" cy="273321"/>
            </a:xfrm>
            <a:prstGeom prst="ellipse">
              <a:avLst/>
            </a:prstGeom>
            <a:grpFill/>
            <a:ln>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p:cNvCxnSpPr>
              <a:stCxn id="19" idx="0"/>
            </p:cNvCxnSpPr>
            <p:nvPr/>
          </p:nvCxnSpPr>
          <p:spPr>
            <a:xfrm flipH="1" flipV="1">
              <a:off x="2164384" y="3647974"/>
              <a:ext cx="2" cy="330048"/>
            </a:xfrm>
            <a:prstGeom prst="line">
              <a:avLst/>
            </a:prstGeom>
            <a:grpFill/>
            <a:ln w="28575">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164385" y="2593884"/>
              <a:ext cx="0" cy="618806"/>
            </a:xfrm>
            <a:prstGeom prst="line">
              <a:avLst/>
            </a:prstGeom>
            <a:grpFill/>
            <a:ln w="28575">
              <a:solidFill>
                <a:srgbClr val="9999FF"/>
              </a:solidFill>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1476972" y="2238035"/>
              <a:ext cx="1374824" cy="531487"/>
            </a:xfrm>
            <a:prstGeom prst="roundRect">
              <a:avLst/>
            </a:prstGeom>
            <a:grpFill/>
            <a:ln>
              <a:solidFill>
                <a:srgbClr val="99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开启区域培训</a:t>
              </a:r>
              <a:endParaRPr lang="zh-CN" altLang="en-US" sz="1400" dirty="0">
                <a:cs typeface="+mn-ea"/>
                <a:sym typeface="+mn-lt"/>
              </a:endParaRPr>
            </a:p>
          </p:txBody>
        </p:sp>
        <p:sp>
          <p:nvSpPr>
            <p:cNvPr id="23" name="文本框 22"/>
            <p:cNvSpPr txBox="1"/>
            <p:nvPr/>
          </p:nvSpPr>
          <p:spPr>
            <a:xfrm>
              <a:off x="1655269" y="3245666"/>
              <a:ext cx="1018227" cy="369332"/>
            </a:xfrm>
            <a:prstGeom prst="rect">
              <a:avLst/>
            </a:prstGeom>
            <a:noFill/>
            <a:ln>
              <a:noFill/>
            </a:ln>
          </p:spPr>
          <p:txBody>
            <a:bodyPr wrap="none" rtlCol="0">
              <a:spAutoFit/>
            </a:bodyPr>
            <a:lstStyle/>
            <a:p>
              <a:r>
                <a:rPr lang="en-US" altLang="zh-CN" dirty="0">
                  <a:cs typeface="+mn-ea"/>
                  <a:sym typeface="+mn-lt"/>
                </a:rPr>
                <a:t>2024.04</a:t>
              </a:r>
              <a:endParaRPr lang="zh-CN" altLang="en-US" dirty="0">
                <a:cs typeface="+mn-ea"/>
                <a:sym typeface="+mn-lt"/>
              </a:endParaRPr>
            </a:p>
          </p:txBody>
        </p:sp>
      </p:grpSp>
      <p:grpSp>
        <p:nvGrpSpPr>
          <p:cNvPr id="24" name="组合 23"/>
          <p:cNvGrpSpPr/>
          <p:nvPr/>
        </p:nvGrpSpPr>
        <p:grpSpPr>
          <a:xfrm rot="10800000">
            <a:off x="7708158" y="3979171"/>
            <a:ext cx="1260909" cy="2003593"/>
            <a:chOff x="1533929" y="2247750"/>
            <a:chExt cx="1260909" cy="2003593"/>
          </a:xfrm>
        </p:grpSpPr>
        <p:sp>
          <p:nvSpPr>
            <p:cNvPr id="25" name="椭圆 24"/>
            <p:cNvSpPr/>
            <p:nvPr/>
          </p:nvSpPr>
          <p:spPr>
            <a:xfrm>
              <a:off x="2021222" y="3978022"/>
              <a:ext cx="286327" cy="27332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6" name="直接连接符 25"/>
            <p:cNvCxnSpPr>
              <a:stCxn id="25" idx="0"/>
            </p:cNvCxnSpPr>
            <p:nvPr/>
          </p:nvCxnSpPr>
          <p:spPr>
            <a:xfrm flipH="1" flipV="1">
              <a:off x="2164384" y="3647974"/>
              <a:ext cx="2" cy="33004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164385" y="2593884"/>
              <a:ext cx="0" cy="61880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rot="10800000">
              <a:off x="1533929" y="2247750"/>
              <a:ext cx="1260909" cy="539011"/>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分区赛</a:t>
              </a:r>
              <a:endParaRPr lang="zh-CN" altLang="en-US" dirty="0">
                <a:cs typeface="+mn-ea"/>
                <a:sym typeface="+mn-lt"/>
              </a:endParaRPr>
            </a:p>
          </p:txBody>
        </p:sp>
        <p:sp>
          <p:nvSpPr>
            <p:cNvPr id="29" name="文本框 28"/>
            <p:cNvSpPr txBox="1"/>
            <p:nvPr/>
          </p:nvSpPr>
          <p:spPr>
            <a:xfrm rot="10800000">
              <a:off x="1655269" y="3245666"/>
              <a:ext cx="1018227" cy="369332"/>
            </a:xfrm>
            <a:prstGeom prst="rect">
              <a:avLst/>
            </a:prstGeom>
            <a:noFill/>
          </p:spPr>
          <p:txBody>
            <a:bodyPr wrap="none" rtlCol="0">
              <a:spAutoFit/>
            </a:bodyPr>
            <a:lstStyle/>
            <a:p>
              <a:r>
                <a:rPr lang="en-US" altLang="zh-CN" dirty="0">
                  <a:cs typeface="+mn-ea"/>
                  <a:sym typeface="+mn-lt"/>
                </a:rPr>
                <a:t>2024.07</a:t>
              </a:r>
              <a:endParaRPr lang="zh-CN" altLang="en-US" dirty="0">
                <a:cs typeface="+mn-ea"/>
                <a:sym typeface="+mn-lt"/>
              </a:endParaRPr>
            </a:p>
          </p:txBody>
        </p:sp>
      </p:grpSp>
      <p:grpSp>
        <p:nvGrpSpPr>
          <p:cNvPr id="30" name="组合 29"/>
          <p:cNvGrpSpPr/>
          <p:nvPr/>
        </p:nvGrpSpPr>
        <p:grpSpPr>
          <a:xfrm>
            <a:off x="8846649" y="2227782"/>
            <a:ext cx="1260909" cy="2003593"/>
            <a:chOff x="1533929" y="2247750"/>
            <a:chExt cx="1260909" cy="2003593"/>
          </a:xfrm>
        </p:grpSpPr>
        <p:sp>
          <p:nvSpPr>
            <p:cNvPr id="31" name="椭圆 30"/>
            <p:cNvSpPr/>
            <p:nvPr/>
          </p:nvSpPr>
          <p:spPr>
            <a:xfrm>
              <a:off x="2021222" y="3978022"/>
              <a:ext cx="286327" cy="273321"/>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2" name="直接连接符 31"/>
            <p:cNvCxnSpPr>
              <a:stCxn id="31" idx="0"/>
            </p:cNvCxnSpPr>
            <p:nvPr/>
          </p:nvCxnSpPr>
          <p:spPr>
            <a:xfrm flipH="1" flipV="1">
              <a:off x="2164384" y="3647974"/>
              <a:ext cx="2" cy="33004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164385" y="2593884"/>
              <a:ext cx="0" cy="61880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1533929" y="2247750"/>
              <a:ext cx="1260909" cy="539011"/>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总决赛</a:t>
              </a:r>
              <a:endParaRPr lang="zh-CN" altLang="en-US" dirty="0">
                <a:cs typeface="+mn-ea"/>
                <a:sym typeface="+mn-lt"/>
              </a:endParaRPr>
            </a:p>
          </p:txBody>
        </p:sp>
        <p:sp>
          <p:nvSpPr>
            <p:cNvPr id="35" name="文本框 34"/>
            <p:cNvSpPr txBox="1"/>
            <p:nvPr/>
          </p:nvSpPr>
          <p:spPr>
            <a:xfrm>
              <a:off x="1655269" y="3245666"/>
              <a:ext cx="1018227" cy="369332"/>
            </a:xfrm>
            <a:prstGeom prst="rect">
              <a:avLst/>
            </a:prstGeom>
            <a:noFill/>
          </p:spPr>
          <p:txBody>
            <a:bodyPr wrap="none" rtlCol="0">
              <a:spAutoFit/>
            </a:bodyPr>
            <a:lstStyle/>
            <a:p>
              <a:r>
                <a:rPr lang="en-US" altLang="zh-CN" dirty="0">
                  <a:cs typeface="+mn-ea"/>
                  <a:sym typeface="+mn-lt"/>
                </a:rPr>
                <a:t>2024.08</a:t>
              </a:r>
              <a:endParaRPr lang="zh-CN" altLang="en-US" dirty="0">
                <a:cs typeface="+mn-ea"/>
                <a:sym typeface="+mn-lt"/>
              </a:endParaRPr>
            </a:p>
          </p:txBody>
        </p:sp>
      </p:grpSp>
      <p:sp>
        <p:nvSpPr>
          <p:cNvPr id="36" name="drone_314705"/>
          <p:cNvSpPr/>
          <p:nvPr/>
        </p:nvSpPr>
        <p:spPr>
          <a:xfrm>
            <a:off x="10767898" y="3810267"/>
            <a:ext cx="609685" cy="603468"/>
          </a:xfrm>
          <a:custGeom>
            <a:avLst/>
            <a:gdLst>
              <a:gd name="connsiteX0" fmla="*/ 443343 w 607554"/>
              <a:gd name="connsiteY0" fmla="*/ 483867 h 601359"/>
              <a:gd name="connsiteX1" fmla="*/ 462927 w 607554"/>
              <a:gd name="connsiteY1" fmla="*/ 502631 h 601359"/>
              <a:gd name="connsiteX2" fmla="*/ 490076 w 607554"/>
              <a:gd name="connsiteY2" fmla="*/ 502008 h 601359"/>
              <a:gd name="connsiteX3" fmla="*/ 506099 w 607554"/>
              <a:gd name="connsiteY3" fmla="*/ 538202 h 601359"/>
              <a:gd name="connsiteX4" fmla="*/ 475745 w 607554"/>
              <a:gd name="connsiteY4" fmla="*/ 544694 h 601359"/>
              <a:gd name="connsiteX5" fmla="*/ 448595 w 607554"/>
              <a:gd name="connsiteY5" fmla="*/ 539536 h 601359"/>
              <a:gd name="connsiteX6" fmla="*/ 407025 w 607554"/>
              <a:gd name="connsiteY6" fmla="*/ 499874 h 601359"/>
              <a:gd name="connsiteX7" fmla="*/ 164304 w 607554"/>
              <a:gd name="connsiteY7" fmla="*/ 483867 h 601359"/>
              <a:gd name="connsiteX8" fmla="*/ 200622 w 607554"/>
              <a:gd name="connsiteY8" fmla="*/ 499874 h 601359"/>
              <a:gd name="connsiteX9" fmla="*/ 159052 w 607554"/>
              <a:gd name="connsiteY9" fmla="*/ 539536 h 601359"/>
              <a:gd name="connsiteX10" fmla="*/ 131813 w 607554"/>
              <a:gd name="connsiteY10" fmla="*/ 544694 h 601359"/>
              <a:gd name="connsiteX11" fmla="*/ 101548 w 607554"/>
              <a:gd name="connsiteY11" fmla="*/ 538202 h 601359"/>
              <a:gd name="connsiteX12" fmla="*/ 117571 w 607554"/>
              <a:gd name="connsiteY12" fmla="*/ 502008 h 601359"/>
              <a:gd name="connsiteX13" fmla="*/ 144720 w 607554"/>
              <a:gd name="connsiteY13" fmla="*/ 502631 h 601359"/>
              <a:gd name="connsiteX14" fmla="*/ 164304 w 607554"/>
              <a:gd name="connsiteY14" fmla="*/ 483867 h 601359"/>
              <a:gd name="connsiteX15" fmla="*/ 503876 w 607554"/>
              <a:gd name="connsiteY15" fmla="*/ 400106 h 601359"/>
              <a:gd name="connsiteX16" fmla="*/ 544879 w 607554"/>
              <a:gd name="connsiteY16" fmla="*/ 440280 h 601359"/>
              <a:gd name="connsiteX17" fmla="*/ 545413 w 607554"/>
              <a:gd name="connsiteY17" fmla="*/ 497698 h 601359"/>
              <a:gd name="connsiteX18" fmla="*/ 508679 w 607554"/>
              <a:gd name="connsiteY18" fmla="*/ 482855 h 601359"/>
              <a:gd name="connsiteX19" fmla="*/ 508412 w 607554"/>
              <a:gd name="connsiteY19" fmla="*/ 455746 h 601359"/>
              <a:gd name="connsiteX20" fmla="*/ 489022 w 607554"/>
              <a:gd name="connsiteY20" fmla="*/ 436814 h 601359"/>
              <a:gd name="connsiteX21" fmla="*/ 103785 w 607554"/>
              <a:gd name="connsiteY21" fmla="*/ 400106 h 601359"/>
              <a:gd name="connsiteX22" fmla="*/ 118554 w 607554"/>
              <a:gd name="connsiteY22" fmla="*/ 436814 h 601359"/>
              <a:gd name="connsiteX23" fmla="*/ 99248 w 607554"/>
              <a:gd name="connsiteY23" fmla="*/ 455746 h 601359"/>
              <a:gd name="connsiteX24" fmla="*/ 98981 w 607554"/>
              <a:gd name="connsiteY24" fmla="*/ 482855 h 601359"/>
              <a:gd name="connsiteX25" fmla="*/ 62236 w 607554"/>
              <a:gd name="connsiteY25" fmla="*/ 497698 h 601359"/>
              <a:gd name="connsiteX26" fmla="*/ 62770 w 607554"/>
              <a:gd name="connsiteY26" fmla="*/ 440280 h 601359"/>
              <a:gd name="connsiteX27" fmla="*/ 103785 w 607554"/>
              <a:gd name="connsiteY27" fmla="*/ 400106 h 601359"/>
              <a:gd name="connsiteX28" fmla="*/ 475697 w 607554"/>
              <a:gd name="connsiteY28" fmla="*/ 377416 h 601359"/>
              <a:gd name="connsiteX29" fmla="*/ 454870 w 607554"/>
              <a:gd name="connsiteY29" fmla="*/ 379815 h 601359"/>
              <a:gd name="connsiteX30" fmla="*/ 484597 w 607554"/>
              <a:gd name="connsiteY30" fmla="*/ 481212 h 601359"/>
              <a:gd name="connsiteX31" fmla="*/ 385092 w 607554"/>
              <a:gd name="connsiteY31" fmla="*/ 452152 h 601359"/>
              <a:gd name="connsiteX32" fmla="*/ 383401 w 607554"/>
              <a:gd name="connsiteY32" fmla="*/ 469570 h 601359"/>
              <a:gd name="connsiteX33" fmla="*/ 410458 w 607554"/>
              <a:gd name="connsiteY33" fmla="*/ 534798 h 601359"/>
              <a:gd name="connsiteX34" fmla="*/ 475697 w 607554"/>
              <a:gd name="connsiteY34" fmla="*/ 561725 h 601359"/>
              <a:gd name="connsiteX35" fmla="*/ 540936 w 607554"/>
              <a:gd name="connsiteY35" fmla="*/ 534798 h 601359"/>
              <a:gd name="connsiteX36" fmla="*/ 540936 w 607554"/>
              <a:gd name="connsiteY36" fmla="*/ 404431 h 601359"/>
              <a:gd name="connsiteX37" fmla="*/ 475697 w 607554"/>
              <a:gd name="connsiteY37" fmla="*/ 377416 h 601359"/>
              <a:gd name="connsiteX38" fmla="*/ 131879 w 607554"/>
              <a:gd name="connsiteY38" fmla="*/ 377416 h 601359"/>
              <a:gd name="connsiteX39" fmla="*/ 66551 w 607554"/>
              <a:gd name="connsiteY39" fmla="*/ 404431 h 601359"/>
              <a:gd name="connsiteX40" fmla="*/ 66551 w 607554"/>
              <a:gd name="connsiteY40" fmla="*/ 534798 h 601359"/>
              <a:gd name="connsiteX41" fmla="*/ 131879 w 607554"/>
              <a:gd name="connsiteY41" fmla="*/ 561725 h 601359"/>
              <a:gd name="connsiteX42" fmla="*/ 197118 w 607554"/>
              <a:gd name="connsiteY42" fmla="*/ 534798 h 601359"/>
              <a:gd name="connsiteX43" fmla="*/ 224086 w 607554"/>
              <a:gd name="connsiteY43" fmla="*/ 469570 h 601359"/>
              <a:gd name="connsiteX44" fmla="*/ 222484 w 607554"/>
              <a:gd name="connsiteY44" fmla="*/ 452152 h 601359"/>
              <a:gd name="connsiteX45" fmla="*/ 122890 w 607554"/>
              <a:gd name="connsiteY45" fmla="*/ 481212 h 601359"/>
              <a:gd name="connsiteX46" fmla="*/ 152706 w 607554"/>
              <a:gd name="connsiteY46" fmla="*/ 379815 h 601359"/>
              <a:gd name="connsiteX47" fmla="*/ 131879 w 607554"/>
              <a:gd name="connsiteY47" fmla="*/ 377416 h 601359"/>
              <a:gd name="connsiteX48" fmla="*/ 303786 w 607554"/>
              <a:gd name="connsiteY48" fmla="*/ 282832 h 601359"/>
              <a:gd name="connsiteX49" fmla="*/ 291114 w 607554"/>
              <a:gd name="connsiteY49" fmla="*/ 288029 h 601359"/>
              <a:gd name="connsiteX50" fmla="*/ 291114 w 607554"/>
              <a:gd name="connsiteY50" fmla="*/ 313260 h 601359"/>
              <a:gd name="connsiteX51" fmla="*/ 316392 w 607554"/>
              <a:gd name="connsiteY51" fmla="*/ 313260 h 601359"/>
              <a:gd name="connsiteX52" fmla="*/ 316392 w 607554"/>
              <a:gd name="connsiteY52" fmla="*/ 288029 h 601359"/>
              <a:gd name="connsiteX53" fmla="*/ 303786 w 607554"/>
              <a:gd name="connsiteY53" fmla="*/ 282832 h 601359"/>
              <a:gd name="connsiteX54" fmla="*/ 303753 w 607554"/>
              <a:gd name="connsiteY54" fmla="*/ 261375 h 601359"/>
              <a:gd name="connsiteX55" fmla="*/ 331611 w 607554"/>
              <a:gd name="connsiteY55" fmla="*/ 272925 h 601359"/>
              <a:gd name="connsiteX56" fmla="*/ 343093 w 607554"/>
              <a:gd name="connsiteY56" fmla="*/ 300644 h 601359"/>
              <a:gd name="connsiteX57" fmla="*/ 331611 w 607554"/>
              <a:gd name="connsiteY57" fmla="*/ 328453 h 601359"/>
              <a:gd name="connsiteX58" fmla="*/ 303753 w 607554"/>
              <a:gd name="connsiteY58" fmla="*/ 339914 h 601359"/>
              <a:gd name="connsiteX59" fmla="*/ 275984 w 607554"/>
              <a:gd name="connsiteY59" fmla="*/ 328453 h 601359"/>
              <a:gd name="connsiteX60" fmla="*/ 264413 w 607554"/>
              <a:gd name="connsiteY60" fmla="*/ 300644 h 601359"/>
              <a:gd name="connsiteX61" fmla="*/ 275984 w 607554"/>
              <a:gd name="connsiteY61" fmla="*/ 272925 h 601359"/>
              <a:gd name="connsiteX62" fmla="*/ 303753 w 607554"/>
              <a:gd name="connsiteY62" fmla="*/ 261375 h 601359"/>
              <a:gd name="connsiteX63" fmla="*/ 303744 w 607554"/>
              <a:gd name="connsiteY63" fmla="*/ 221811 h 601359"/>
              <a:gd name="connsiteX64" fmla="*/ 247939 w 607554"/>
              <a:gd name="connsiteY64" fmla="*/ 244916 h 601359"/>
              <a:gd name="connsiteX65" fmla="*/ 224798 w 607554"/>
              <a:gd name="connsiteY65" fmla="*/ 300635 h 601359"/>
              <a:gd name="connsiteX66" fmla="*/ 247939 w 607554"/>
              <a:gd name="connsiteY66" fmla="*/ 356443 h 601359"/>
              <a:gd name="connsiteX67" fmla="*/ 303744 w 607554"/>
              <a:gd name="connsiteY67" fmla="*/ 379548 h 601359"/>
              <a:gd name="connsiteX68" fmla="*/ 359637 w 607554"/>
              <a:gd name="connsiteY68" fmla="*/ 356443 h 601359"/>
              <a:gd name="connsiteX69" fmla="*/ 382778 w 607554"/>
              <a:gd name="connsiteY69" fmla="*/ 300635 h 601359"/>
              <a:gd name="connsiteX70" fmla="*/ 359637 w 607554"/>
              <a:gd name="connsiteY70" fmla="*/ 244916 h 601359"/>
              <a:gd name="connsiteX71" fmla="*/ 303744 w 607554"/>
              <a:gd name="connsiteY71" fmla="*/ 221811 h 601359"/>
              <a:gd name="connsiteX72" fmla="*/ 545413 w 607554"/>
              <a:gd name="connsiteY72" fmla="*/ 103731 h 601359"/>
              <a:gd name="connsiteX73" fmla="*/ 544879 w 607554"/>
              <a:gd name="connsiteY73" fmla="*/ 161018 h 601359"/>
              <a:gd name="connsiteX74" fmla="*/ 503876 w 607554"/>
              <a:gd name="connsiteY74" fmla="*/ 201252 h 601359"/>
              <a:gd name="connsiteX75" fmla="*/ 489022 w 607554"/>
              <a:gd name="connsiteY75" fmla="*/ 164571 h 601359"/>
              <a:gd name="connsiteX76" fmla="*/ 508412 w 607554"/>
              <a:gd name="connsiteY76" fmla="*/ 145564 h 601359"/>
              <a:gd name="connsiteX77" fmla="*/ 508679 w 607554"/>
              <a:gd name="connsiteY77" fmla="*/ 118475 h 601359"/>
              <a:gd name="connsiteX78" fmla="*/ 62236 w 607554"/>
              <a:gd name="connsiteY78" fmla="*/ 103731 h 601359"/>
              <a:gd name="connsiteX79" fmla="*/ 98981 w 607554"/>
              <a:gd name="connsiteY79" fmla="*/ 118475 h 601359"/>
              <a:gd name="connsiteX80" fmla="*/ 99248 w 607554"/>
              <a:gd name="connsiteY80" fmla="*/ 145564 h 601359"/>
              <a:gd name="connsiteX81" fmla="*/ 118554 w 607554"/>
              <a:gd name="connsiteY81" fmla="*/ 164571 h 601359"/>
              <a:gd name="connsiteX82" fmla="*/ 103785 w 607554"/>
              <a:gd name="connsiteY82" fmla="*/ 201252 h 601359"/>
              <a:gd name="connsiteX83" fmla="*/ 62770 w 607554"/>
              <a:gd name="connsiteY83" fmla="*/ 161018 h 601359"/>
              <a:gd name="connsiteX84" fmla="*/ 62236 w 607554"/>
              <a:gd name="connsiteY84" fmla="*/ 103731 h 601359"/>
              <a:gd name="connsiteX85" fmla="*/ 477447 w 607554"/>
              <a:gd name="connsiteY85" fmla="*/ 56692 h 601359"/>
              <a:gd name="connsiteX86" fmla="*/ 506099 w 607554"/>
              <a:gd name="connsiteY86" fmla="*/ 63082 h 601359"/>
              <a:gd name="connsiteX87" fmla="*/ 490076 w 607554"/>
              <a:gd name="connsiteY87" fmla="*/ 99355 h 601359"/>
              <a:gd name="connsiteX88" fmla="*/ 462927 w 607554"/>
              <a:gd name="connsiteY88" fmla="*/ 98732 h 601359"/>
              <a:gd name="connsiteX89" fmla="*/ 443343 w 607554"/>
              <a:gd name="connsiteY89" fmla="*/ 117491 h 601359"/>
              <a:gd name="connsiteX90" fmla="*/ 407025 w 607554"/>
              <a:gd name="connsiteY90" fmla="*/ 101488 h 601359"/>
              <a:gd name="connsiteX91" fmla="*/ 448595 w 607554"/>
              <a:gd name="connsiteY91" fmla="*/ 61837 h 601359"/>
              <a:gd name="connsiteX92" fmla="*/ 477447 w 607554"/>
              <a:gd name="connsiteY92" fmla="*/ 56692 h 601359"/>
              <a:gd name="connsiteX93" fmla="*/ 130167 w 607554"/>
              <a:gd name="connsiteY93" fmla="*/ 56692 h 601359"/>
              <a:gd name="connsiteX94" fmla="*/ 159052 w 607554"/>
              <a:gd name="connsiteY94" fmla="*/ 61837 h 601359"/>
              <a:gd name="connsiteX95" fmla="*/ 200622 w 607554"/>
              <a:gd name="connsiteY95" fmla="*/ 101488 h 601359"/>
              <a:gd name="connsiteX96" fmla="*/ 164304 w 607554"/>
              <a:gd name="connsiteY96" fmla="*/ 117491 h 601359"/>
              <a:gd name="connsiteX97" fmla="*/ 144720 w 607554"/>
              <a:gd name="connsiteY97" fmla="*/ 98732 h 601359"/>
              <a:gd name="connsiteX98" fmla="*/ 117571 w 607554"/>
              <a:gd name="connsiteY98" fmla="*/ 99355 h 601359"/>
              <a:gd name="connsiteX99" fmla="*/ 101548 w 607554"/>
              <a:gd name="connsiteY99" fmla="*/ 63082 h 601359"/>
              <a:gd name="connsiteX100" fmla="*/ 130167 w 607554"/>
              <a:gd name="connsiteY100" fmla="*/ 56692 h 601359"/>
              <a:gd name="connsiteX101" fmla="*/ 475697 w 607554"/>
              <a:gd name="connsiteY101" fmla="*/ 39546 h 601359"/>
              <a:gd name="connsiteX102" fmla="*/ 410458 w 607554"/>
              <a:gd name="connsiteY102" fmla="*/ 66561 h 601359"/>
              <a:gd name="connsiteX103" fmla="*/ 383401 w 607554"/>
              <a:gd name="connsiteY103" fmla="*/ 131700 h 601359"/>
              <a:gd name="connsiteX104" fmla="*/ 385092 w 607554"/>
              <a:gd name="connsiteY104" fmla="*/ 149207 h 601359"/>
              <a:gd name="connsiteX105" fmla="*/ 484597 w 607554"/>
              <a:gd name="connsiteY105" fmla="*/ 120059 h 601359"/>
              <a:gd name="connsiteX106" fmla="*/ 454870 w 607554"/>
              <a:gd name="connsiteY106" fmla="*/ 221544 h 601359"/>
              <a:gd name="connsiteX107" fmla="*/ 475697 w 607554"/>
              <a:gd name="connsiteY107" fmla="*/ 223854 h 601359"/>
              <a:gd name="connsiteX108" fmla="*/ 540936 w 607554"/>
              <a:gd name="connsiteY108" fmla="*/ 196928 h 601359"/>
              <a:gd name="connsiteX109" fmla="*/ 540936 w 607554"/>
              <a:gd name="connsiteY109" fmla="*/ 66561 h 601359"/>
              <a:gd name="connsiteX110" fmla="*/ 475697 w 607554"/>
              <a:gd name="connsiteY110" fmla="*/ 39546 h 601359"/>
              <a:gd name="connsiteX111" fmla="*/ 131879 w 607554"/>
              <a:gd name="connsiteY111" fmla="*/ 39546 h 601359"/>
              <a:gd name="connsiteX112" fmla="*/ 66551 w 607554"/>
              <a:gd name="connsiteY112" fmla="*/ 66561 h 601359"/>
              <a:gd name="connsiteX113" fmla="*/ 66551 w 607554"/>
              <a:gd name="connsiteY113" fmla="*/ 196928 h 601359"/>
              <a:gd name="connsiteX114" fmla="*/ 131879 w 607554"/>
              <a:gd name="connsiteY114" fmla="*/ 223854 h 601359"/>
              <a:gd name="connsiteX115" fmla="*/ 152706 w 607554"/>
              <a:gd name="connsiteY115" fmla="*/ 221544 h 601359"/>
              <a:gd name="connsiteX116" fmla="*/ 122890 w 607554"/>
              <a:gd name="connsiteY116" fmla="*/ 120059 h 601359"/>
              <a:gd name="connsiteX117" fmla="*/ 222484 w 607554"/>
              <a:gd name="connsiteY117" fmla="*/ 149207 h 601359"/>
              <a:gd name="connsiteX118" fmla="*/ 224086 w 607554"/>
              <a:gd name="connsiteY118" fmla="*/ 131700 h 601359"/>
              <a:gd name="connsiteX119" fmla="*/ 197118 w 607554"/>
              <a:gd name="connsiteY119" fmla="*/ 66561 h 601359"/>
              <a:gd name="connsiteX120" fmla="*/ 131879 w 607554"/>
              <a:gd name="connsiteY120" fmla="*/ 39546 h 601359"/>
              <a:gd name="connsiteX121" fmla="*/ 131879 w 607554"/>
              <a:gd name="connsiteY121" fmla="*/ 0 h 601359"/>
              <a:gd name="connsiteX122" fmla="*/ 225154 w 607554"/>
              <a:gd name="connsiteY122" fmla="*/ 38568 h 601359"/>
              <a:gd name="connsiteX123" fmla="*/ 263781 w 607554"/>
              <a:gd name="connsiteY123" fmla="*/ 131700 h 601359"/>
              <a:gd name="connsiteX124" fmla="*/ 260666 w 607554"/>
              <a:gd name="connsiteY124" fmla="*/ 160315 h 601359"/>
              <a:gd name="connsiteX125" fmla="*/ 303744 w 607554"/>
              <a:gd name="connsiteY125" fmla="*/ 172934 h 601359"/>
              <a:gd name="connsiteX126" fmla="*/ 346910 w 607554"/>
              <a:gd name="connsiteY126" fmla="*/ 160315 h 601359"/>
              <a:gd name="connsiteX127" fmla="*/ 343795 w 607554"/>
              <a:gd name="connsiteY127" fmla="*/ 131700 h 601359"/>
              <a:gd name="connsiteX128" fmla="*/ 382422 w 607554"/>
              <a:gd name="connsiteY128" fmla="*/ 38568 h 601359"/>
              <a:gd name="connsiteX129" fmla="*/ 475697 w 607554"/>
              <a:gd name="connsiteY129" fmla="*/ 0 h 601359"/>
              <a:gd name="connsiteX130" fmla="*/ 568971 w 607554"/>
              <a:gd name="connsiteY130" fmla="*/ 38568 h 601359"/>
              <a:gd name="connsiteX131" fmla="*/ 568971 w 607554"/>
              <a:gd name="connsiteY131" fmla="*/ 224832 h 601359"/>
              <a:gd name="connsiteX132" fmla="*/ 475697 w 607554"/>
              <a:gd name="connsiteY132" fmla="*/ 263489 h 601359"/>
              <a:gd name="connsiteX133" fmla="*/ 443745 w 607554"/>
              <a:gd name="connsiteY133" fmla="*/ 259579 h 601359"/>
              <a:gd name="connsiteX134" fmla="*/ 431640 w 607554"/>
              <a:gd name="connsiteY134" fmla="*/ 300635 h 601359"/>
              <a:gd name="connsiteX135" fmla="*/ 443745 w 607554"/>
              <a:gd name="connsiteY135" fmla="*/ 341780 h 601359"/>
              <a:gd name="connsiteX136" fmla="*/ 475697 w 607554"/>
              <a:gd name="connsiteY136" fmla="*/ 337870 h 601359"/>
              <a:gd name="connsiteX137" fmla="*/ 568971 w 607554"/>
              <a:gd name="connsiteY137" fmla="*/ 376438 h 601359"/>
              <a:gd name="connsiteX138" fmla="*/ 568971 w 607554"/>
              <a:gd name="connsiteY138" fmla="*/ 562702 h 601359"/>
              <a:gd name="connsiteX139" fmla="*/ 475697 w 607554"/>
              <a:gd name="connsiteY139" fmla="*/ 601359 h 601359"/>
              <a:gd name="connsiteX140" fmla="*/ 382422 w 607554"/>
              <a:gd name="connsiteY140" fmla="*/ 562702 h 601359"/>
              <a:gd name="connsiteX141" fmla="*/ 343795 w 607554"/>
              <a:gd name="connsiteY141" fmla="*/ 469570 h 601359"/>
              <a:gd name="connsiteX142" fmla="*/ 346910 w 607554"/>
              <a:gd name="connsiteY142" fmla="*/ 440955 h 601359"/>
              <a:gd name="connsiteX143" fmla="*/ 303744 w 607554"/>
              <a:gd name="connsiteY143" fmla="*/ 428336 h 601359"/>
              <a:gd name="connsiteX144" fmla="*/ 260666 w 607554"/>
              <a:gd name="connsiteY144" fmla="*/ 440955 h 601359"/>
              <a:gd name="connsiteX145" fmla="*/ 263781 w 607554"/>
              <a:gd name="connsiteY145" fmla="*/ 469570 h 601359"/>
              <a:gd name="connsiteX146" fmla="*/ 225154 w 607554"/>
              <a:gd name="connsiteY146" fmla="*/ 562702 h 601359"/>
              <a:gd name="connsiteX147" fmla="*/ 131879 w 607554"/>
              <a:gd name="connsiteY147" fmla="*/ 601359 h 601359"/>
              <a:gd name="connsiteX148" fmla="*/ 38516 w 607554"/>
              <a:gd name="connsiteY148" fmla="*/ 562702 h 601359"/>
              <a:gd name="connsiteX149" fmla="*/ 38516 w 607554"/>
              <a:gd name="connsiteY149" fmla="*/ 376438 h 601359"/>
              <a:gd name="connsiteX150" fmla="*/ 131879 w 607554"/>
              <a:gd name="connsiteY150" fmla="*/ 337870 h 601359"/>
              <a:gd name="connsiteX151" fmla="*/ 163831 w 607554"/>
              <a:gd name="connsiteY151" fmla="*/ 341780 h 601359"/>
              <a:gd name="connsiteX152" fmla="*/ 175847 w 607554"/>
              <a:gd name="connsiteY152" fmla="*/ 300635 h 601359"/>
              <a:gd name="connsiteX153" fmla="*/ 163831 w 607554"/>
              <a:gd name="connsiteY153" fmla="*/ 259579 h 601359"/>
              <a:gd name="connsiteX154" fmla="*/ 131879 w 607554"/>
              <a:gd name="connsiteY154" fmla="*/ 263489 h 601359"/>
              <a:gd name="connsiteX155" fmla="*/ 38516 w 607554"/>
              <a:gd name="connsiteY155" fmla="*/ 224832 h 601359"/>
              <a:gd name="connsiteX156" fmla="*/ 38516 w 607554"/>
              <a:gd name="connsiteY156" fmla="*/ 38568 h 601359"/>
              <a:gd name="connsiteX157" fmla="*/ 131879 w 607554"/>
              <a:gd name="connsiteY157"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7554" h="601359">
                <a:moveTo>
                  <a:pt x="443343" y="483867"/>
                </a:moveTo>
                <a:cubicBezTo>
                  <a:pt x="447171" y="492582"/>
                  <a:pt x="454114" y="499163"/>
                  <a:pt x="462927" y="502631"/>
                </a:cubicBezTo>
                <a:cubicBezTo>
                  <a:pt x="471739" y="506010"/>
                  <a:pt x="481442" y="505832"/>
                  <a:pt x="490076" y="502008"/>
                </a:cubicBezTo>
                <a:lnTo>
                  <a:pt x="506099" y="538202"/>
                </a:lnTo>
                <a:cubicBezTo>
                  <a:pt x="496396" y="542471"/>
                  <a:pt x="486071" y="544694"/>
                  <a:pt x="475745" y="544694"/>
                </a:cubicBezTo>
                <a:cubicBezTo>
                  <a:pt x="466576" y="544694"/>
                  <a:pt x="457408" y="542915"/>
                  <a:pt x="448595" y="539536"/>
                </a:cubicBezTo>
                <a:cubicBezTo>
                  <a:pt x="429902" y="532333"/>
                  <a:pt x="415125" y="518193"/>
                  <a:pt x="407025" y="499874"/>
                </a:cubicBezTo>
                <a:close/>
                <a:moveTo>
                  <a:pt x="164304" y="483867"/>
                </a:moveTo>
                <a:lnTo>
                  <a:pt x="200622" y="499874"/>
                </a:lnTo>
                <a:cubicBezTo>
                  <a:pt x="192522" y="518193"/>
                  <a:pt x="177745" y="532333"/>
                  <a:pt x="159052" y="539536"/>
                </a:cubicBezTo>
                <a:cubicBezTo>
                  <a:pt x="150239" y="542915"/>
                  <a:pt x="140982" y="544694"/>
                  <a:pt x="131813" y="544694"/>
                </a:cubicBezTo>
                <a:cubicBezTo>
                  <a:pt x="121576" y="544694"/>
                  <a:pt x="111251" y="542471"/>
                  <a:pt x="101548" y="538202"/>
                </a:cubicBezTo>
                <a:lnTo>
                  <a:pt x="117571" y="502008"/>
                </a:lnTo>
                <a:cubicBezTo>
                  <a:pt x="126205" y="505832"/>
                  <a:pt x="135819" y="506010"/>
                  <a:pt x="144720" y="502631"/>
                </a:cubicBezTo>
                <a:cubicBezTo>
                  <a:pt x="153533" y="499163"/>
                  <a:pt x="160476" y="492582"/>
                  <a:pt x="164304" y="483867"/>
                </a:cubicBezTo>
                <a:close/>
                <a:moveTo>
                  <a:pt x="503876" y="400106"/>
                </a:moveTo>
                <a:cubicBezTo>
                  <a:pt x="522465" y="407572"/>
                  <a:pt x="537052" y="421882"/>
                  <a:pt x="544879" y="440280"/>
                </a:cubicBezTo>
                <a:cubicBezTo>
                  <a:pt x="552706" y="458768"/>
                  <a:pt x="552884" y="479122"/>
                  <a:pt x="545413" y="497698"/>
                </a:cubicBezTo>
                <a:lnTo>
                  <a:pt x="508679" y="482855"/>
                </a:lnTo>
                <a:cubicBezTo>
                  <a:pt x="512148" y="474144"/>
                  <a:pt x="512148" y="464456"/>
                  <a:pt x="508412" y="455746"/>
                </a:cubicBezTo>
                <a:cubicBezTo>
                  <a:pt x="504676" y="447124"/>
                  <a:pt x="497827" y="440369"/>
                  <a:pt x="489022" y="436814"/>
                </a:cubicBezTo>
                <a:close/>
                <a:moveTo>
                  <a:pt x="103785" y="400106"/>
                </a:moveTo>
                <a:lnTo>
                  <a:pt x="118554" y="436814"/>
                </a:lnTo>
                <a:cubicBezTo>
                  <a:pt x="109835" y="440369"/>
                  <a:pt x="102895" y="447124"/>
                  <a:pt x="99248" y="455746"/>
                </a:cubicBezTo>
                <a:cubicBezTo>
                  <a:pt x="95511" y="464456"/>
                  <a:pt x="95422" y="474144"/>
                  <a:pt x="98981" y="482855"/>
                </a:cubicBezTo>
                <a:lnTo>
                  <a:pt x="62236" y="497698"/>
                </a:lnTo>
                <a:cubicBezTo>
                  <a:pt x="54763" y="479122"/>
                  <a:pt x="54941" y="458768"/>
                  <a:pt x="62770" y="440280"/>
                </a:cubicBezTo>
                <a:cubicBezTo>
                  <a:pt x="70600" y="421882"/>
                  <a:pt x="85191" y="407572"/>
                  <a:pt x="103785" y="400106"/>
                </a:cubicBezTo>
                <a:close/>
                <a:moveTo>
                  <a:pt x="475697" y="377416"/>
                </a:moveTo>
                <a:cubicBezTo>
                  <a:pt x="468576" y="377416"/>
                  <a:pt x="461634" y="378304"/>
                  <a:pt x="454870" y="379815"/>
                </a:cubicBezTo>
                <a:lnTo>
                  <a:pt x="484597" y="481212"/>
                </a:lnTo>
                <a:lnTo>
                  <a:pt x="385092" y="452152"/>
                </a:lnTo>
                <a:cubicBezTo>
                  <a:pt x="384024" y="457840"/>
                  <a:pt x="383401" y="463705"/>
                  <a:pt x="383401" y="469570"/>
                </a:cubicBezTo>
                <a:cubicBezTo>
                  <a:pt x="383401" y="494186"/>
                  <a:pt x="393013" y="517380"/>
                  <a:pt x="410458" y="534798"/>
                </a:cubicBezTo>
                <a:cubicBezTo>
                  <a:pt x="427902" y="552127"/>
                  <a:pt x="451043" y="561725"/>
                  <a:pt x="475697" y="561725"/>
                </a:cubicBezTo>
                <a:cubicBezTo>
                  <a:pt x="500350" y="561725"/>
                  <a:pt x="523580" y="552127"/>
                  <a:pt x="540936" y="534798"/>
                </a:cubicBezTo>
                <a:cubicBezTo>
                  <a:pt x="576982" y="498807"/>
                  <a:pt x="576982" y="440333"/>
                  <a:pt x="540936" y="404431"/>
                </a:cubicBezTo>
                <a:cubicBezTo>
                  <a:pt x="523491" y="387013"/>
                  <a:pt x="500350" y="377416"/>
                  <a:pt x="475697" y="377416"/>
                </a:cubicBezTo>
                <a:close/>
                <a:moveTo>
                  <a:pt x="131879" y="377416"/>
                </a:moveTo>
                <a:cubicBezTo>
                  <a:pt x="107226" y="377416"/>
                  <a:pt x="83996" y="387013"/>
                  <a:pt x="66551" y="404431"/>
                </a:cubicBezTo>
                <a:cubicBezTo>
                  <a:pt x="30594" y="440333"/>
                  <a:pt x="30594" y="498807"/>
                  <a:pt x="66551" y="534798"/>
                </a:cubicBezTo>
                <a:cubicBezTo>
                  <a:pt x="83996" y="552127"/>
                  <a:pt x="107226" y="561725"/>
                  <a:pt x="131879" y="561725"/>
                </a:cubicBezTo>
                <a:cubicBezTo>
                  <a:pt x="156533" y="561725"/>
                  <a:pt x="179674" y="552127"/>
                  <a:pt x="197118" y="534798"/>
                </a:cubicBezTo>
                <a:cubicBezTo>
                  <a:pt x="214563" y="517380"/>
                  <a:pt x="224086" y="494186"/>
                  <a:pt x="224086" y="469570"/>
                </a:cubicBezTo>
                <a:cubicBezTo>
                  <a:pt x="224086" y="463705"/>
                  <a:pt x="223552" y="457840"/>
                  <a:pt x="222484" y="452152"/>
                </a:cubicBezTo>
                <a:lnTo>
                  <a:pt x="122890" y="481212"/>
                </a:lnTo>
                <a:lnTo>
                  <a:pt x="152706" y="379815"/>
                </a:lnTo>
                <a:cubicBezTo>
                  <a:pt x="145942" y="378304"/>
                  <a:pt x="138911" y="377416"/>
                  <a:pt x="131879" y="377416"/>
                </a:cubicBezTo>
                <a:close/>
                <a:moveTo>
                  <a:pt x="303786" y="282832"/>
                </a:moveTo>
                <a:cubicBezTo>
                  <a:pt x="299214" y="282832"/>
                  <a:pt x="294630" y="284564"/>
                  <a:pt x="291114" y="288029"/>
                </a:cubicBezTo>
                <a:cubicBezTo>
                  <a:pt x="284172" y="295047"/>
                  <a:pt x="284172" y="306331"/>
                  <a:pt x="291114" y="313260"/>
                </a:cubicBezTo>
                <a:cubicBezTo>
                  <a:pt x="298146" y="320279"/>
                  <a:pt x="309449" y="320279"/>
                  <a:pt x="316392" y="313260"/>
                </a:cubicBezTo>
                <a:cubicBezTo>
                  <a:pt x="323423" y="306331"/>
                  <a:pt x="323423" y="295047"/>
                  <a:pt x="316392" y="288029"/>
                </a:cubicBezTo>
                <a:cubicBezTo>
                  <a:pt x="312921" y="284564"/>
                  <a:pt x="308359" y="282832"/>
                  <a:pt x="303786" y="282832"/>
                </a:cubicBezTo>
                <a:close/>
                <a:moveTo>
                  <a:pt x="303753" y="261375"/>
                </a:moveTo>
                <a:cubicBezTo>
                  <a:pt x="314256" y="261375"/>
                  <a:pt x="324135" y="265462"/>
                  <a:pt x="331611" y="272925"/>
                </a:cubicBezTo>
                <a:cubicBezTo>
                  <a:pt x="338999" y="280299"/>
                  <a:pt x="343093" y="290161"/>
                  <a:pt x="343093" y="300644"/>
                </a:cubicBezTo>
                <a:cubicBezTo>
                  <a:pt x="343093" y="311128"/>
                  <a:pt x="338999" y="320990"/>
                  <a:pt x="331611" y="328453"/>
                </a:cubicBezTo>
                <a:cubicBezTo>
                  <a:pt x="324135" y="335827"/>
                  <a:pt x="314256" y="339914"/>
                  <a:pt x="303753" y="339914"/>
                </a:cubicBezTo>
                <a:cubicBezTo>
                  <a:pt x="293250" y="339914"/>
                  <a:pt x="283371" y="335827"/>
                  <a:pt x="275984" y="328453"/>
                </a:cubicBezTo>
                <a:cubicBezTo>
                  <a:pt x="268507" y="320990"/>
                  <a:pt x="264413" y="311128"/>
                  <a:pt x="264413" y="300644"/>
                </a:cubicBezTo>
                <a:cubicBezTo>
                  <a:pt x="264413" y="290161"/>
                  <a:pt x="268507" y="280299"/>
                  <a:pt x="275984" y="272925"/>
                </a:cubicBezTo>
                <a:cubicBezTo>
                  <a:pt x="283371" y="265462"/>
                  <a:pt x="293250" y="261375"/>
                  <a:pt x="303753" y="261375"/>
                </a:cubicBezTo>
                <a:close/>
                <a:moveTo>
                  <a:pt x="303744" y="221811"/>
                </a:moveTo>
                <a:cubicBezTo>
                  <a:pt x="282650" y="221811"/>
                  <a:pt x="262802" y="229986"/>
                  <a:pt x="247939" y="244916"/>
                </a:cubicBezTo>
                <a:cubicBezTo>
                  <a:pt x="232986" y="259757"/>
                  <a:pt x="224798" y="279574"/>
                  <a:pt x="224798" y="300635"/>
                </a:cubicBezTo>
                <a:cubicBezTo>
                  <a:pt x="224798" y="321696"/>
                  <a:pt x="232986" y="341514"/>
                  <a:pt x="247939" y="356443"/>
                </a:cubicBezTo>
                <a:cubicBezTo>
                  <a:pt x="262802" y="371284"/>
                  <a:pt x="282650" y="379548"/>
                  <a:pt x="303744" y="379548"/>
                </a:cubicBezTo>
                <a:cubicBezTo>
                  <a:pt x="324837" y="379548"/>
                  <a:pt x="344685" y="371284"/>
                  <a:pt x="359637" y="356443"/>
                </a:cubicBezTo>
                <a:cubicBezTo>
                  <a:pt x="374501" y="341514"/>
                  <a:pt x="382778" y="321696"/>
                  <a:pt x="382778" y="300635"/>
                </a:cubicBezTo>
                <a:cubicBezTo>
                  <a:pt x="382778" y="279574"/>
                  <a:pt x="374501" y="259757"/>
                  <a:pt x="359637" y="244916"/>
                </a:cubicBezTo>
                <a:cubicBezTo>
                  <a:pt x="344685" y="229986"/>
                  <a:pt x="324837" y="221811"/>
                  <a:pt x="303744" y="221811"/>
                </a:cubicBezTo>
                <a:close/>
                <a:moveTo>
                  <a:pt x="545413" y="103731"/>
                </a:moveTo>
                <a:cubicBezTo>
                  <a:pt x="552884" y="122294"/>
                  <a:pt x="552706" y="142633"/>
                  <a:pt x="544879" y="161018"/>
                </a:cubicBezTo>
                <a:cubicBezTo>
                  <a:pt x="537052" y="179492"/>
                  <a:pt x="522465" y="193703"/>
                  <a:pt x="503876" y="201252"/>
                </a:cubicBezTo>
                <a:lnTo>
                  <a:pt x="489022" y="164571"/>
                </a:lnTo>
                <a:cubicBezTo>
                  <a:pt x="497827" y="161018"/>
                  <a:pt x="504676" y="154268"/>
                  <a:pt x="508412" y="145564"/>
                </a:cubicBezTo>
                <a:cubicBezTo>
                  <a:pt x="512148" y="136860"/>
                  <a:pt x="512236" y="127267"/>
                  <a:pt x="508679" y="118475"/>
                </a:cubicBezTo>
                <a:close/>
                <a:moveTo>
                  <a:pt x="62236" y="103731"/>
                </a:moveTo>
                <a:lnTo>
                  <a:pt x="98981" y="118475"/>
                </a:lnTo>
                <a:cubicBezTo>
                  <a:pt x="95422" y="127267"/>
                  <a:pt x="95511" y="136860"/>
                  <a:pt x="99248" y="145564"/>
                </a:cubicBezTo>
                <a:cubicBezTo>
                  <a:pt x="102895" y="154268"/>
                  <a:pt x="109835" y="161018"/>
                  <a:pt x="118554" y="164571"/>
                </a:cubicBezTo>
                <a:lnTo>
                  <a:pt x="103785" y="201252"/>
                </a:lnTo>
                <a:cubicBezTo>
                  <a:pt x="85191" y="193703"/>
                  <a:pt x="70600" y="179492"/>
                  <a:pt x="62770" y="161018"/>
                </a:cubicBezTo>
                <a:cubicBezTo>
                  <a:pt x="54941" y="142633"/>
                  <a:pt x="54763" y="122294"/>
                  <a:pt x="62236" y="103731"/>
                </a:cubicBezTo>
                <a:close/>
                <a:moveTo>
                  <a:pt x="477447" y="56692"/>
                </a:moveTo>
                <a:cubicBezTo>
                  <a:pt x="487183" y="56903"/>
                  <a:pt x="496886" y="59037"/>
                  <a:pt x="506099" y="63082"/>
                </a:cubicBezTo>
                <a:lnTo>
                  <a:pt x="490076" y="99355"/>
                </a:lnTo>
                <a:cubicBezTo>
                  <a:pt x="481442" y="95532"/>
                  <a:pt x="471739" y="95265"/>
                  <a:pt x="462927" y="98732"/>
                </a:cubicBezTo>
                <a:cubicBezTo>
                  <a:pt x="454114" y="102111"/>
                  <a:pt x="447171" y="108778"/>
                  <a:pt x="443343" y="117491"/>
                </a:cubicBezTo>
                <a:lnTo>
                  <a:pt x="407025" y="101488"/>
                </a:lnTo>
                <a:cubicBezTo>
                  <a:pt x="415125" y="83174"/>
                  <a:pt x="429902" y="69038"/>
                  <a:pt x="448595" y="61837"/>
                </a:cubicBezTo>
                <a:cubicBezTo>
                  <a:pt x="457942" y="58192"/>
                  <a:pt x="467711" y="56481"/>
                  <a:pt x="477447" y="56692"/>
                </a:cubicBezTo>
                <a:close/>
                <a:moveTo>
                  <a:pt x="130167" y="56692"/>
                </a:moveTo>
                <a:cubicBezTo>
                  <a:pt x="139914" y="56481"/>
                  <a:pt x="149706" y="58192"/>
                  <a:pt x="159052" y="61837"/>
                </a:cubicBezTo>
                <a:cubicBezTo>
                  <a:pt x="177745" y="69038"/>
                  <a:pt x="192522" y="83174"/>
                  <a:pt x="200622" y="101488"/>
                </a:cubicBezTo>
                <a:lnTo>
                  <a:pt x="164304" y="117491"/>
                </a:lnTo>
                <a:cubicBezTo>
                  <a:pt x="160476" y="108778"/>
                  <a:pt x="153533" y="102111"/>
                  <a:pt x="144720" y="98732"/>
                </a:cubicBezTo>
                <a:cubicBezTo>
                  <a:pt x="135819" y="95265"/>
                  <a:pt x="126205" y="95532"/>
                  <a:pt x="117571" y="99355"/>
                </a:cubicBezTo>
                <a:lnTo>
                  <a:pt x="101548" y="63082"/>
                </a:lnTo>
                <a:cubicBezTo>
                  <a:pt x="110717" y="59037"/>
                  <a:pt x="120419" y="56903"/>
                  <a:pt x="130167" y="56692"/>
                </a:cubicBezTo>
                <a:close/>
                <a:moveTo>
                  <a:pt x="475697" y="39546"/>
                </a:moveTo>
                <a:cubicBezTo>
                  <a:pt x="451043" y="39546"/>
                  <a:pt x="427902" y="49143"/>
                  <a:pt x="410458" y="66561"/>
                </a:cubicBezTo>
                <a:cubicBezTo>
                  <a:pt x="393013" y="83979"/>
                  <a:pt x="383401" y="107084"/>
                  <a:pt x="383401" y="131700"/>
                </a:cubicBezTo>
                <a:cubicBezTo>
                  <a:pt x="383401" y="137654"/>
                  <a:pt x="384024" y="143519"/>
                  <a:pt x="385092" y="149207"/>
                </a:cubicBezTo>
                <a:lnTo>
                  <a:pt x="484597" y="120059"/>
                </a:lnTo>
                <a:lnTo>
                  <a:pt x="454870" y="221544"/>
                </a:lnTo>
                <a:cubicBezTo>
                  <a:pt x="461634" y="223055"/>
                  <a:pt x="468576" y="223854"/>
                  <a:pt x="475697" y="223854"/>
                </a:cubicBezTo>
                <a:cubicBezTo>
                  <a:pt x="500350" y="223854"/>
                  <a:pt x="523580" y="214257"/>
                  <a:pt x="540936" y="196928"/>
                </a:cubicBezTo>
                <a:cubicBezTo>
                  <a:pt x="576982" y="160937"/>
                  <a:pt x="576982" y="102463"/>
                  <a:pt x="540936" y="66561"/>
                </a:cubicBezTo>
                <a:cubicBezTo>
                  <a:pt x="523580" y="49143"/>
                  <a:pt x="500350" y="39546"/>
                  <a:pt x="475697" y="39546"/>
                </a:cubicBezTo>
                <a:close/>
                <a:moveTo>
                  <a:pt x="131879" y="39546"/>
                </a:moveTo>
                <a:cubicBezTo>
                  <a:pt x="107226" y="39546"/>
                  <a:pt x="83996" y="49143"/>
                  <a:pt x="66551" y="66561"/>
                </a:cubicBezTo>
                <a:cubicBezTo>
                  <a:pt x="30594" y="102463"/>
                  <a:pt x="30594" y="160937"/>
                  <a:pt x="66551" y="196928"/>
                </a:cubicBezTo>
                <a:cubicBezTo>
                  <a:pt x="83996" y="214257"/>
                  <a:pt x="107226" y="223854"/>
                  <a:pt x="131879" y="223854"/>
                </a:cubicBezTo>
                <a:cubicBezTo>
                  <a:pt x="138911" y="223854"/>
                  <a:pt x="145942" y="223055"/>
                  <a:pt x="152706" y="221544"/>
                </a:cubicBezTo>
                <a:lnTo>
                  <a:pt x="122890" y="120059"/>
                </a:lnTo>
                <a:lnTo>
                  <a:pt x="222484" y="149207"/>
                </a:lnTo>
                <a:cubicBezTo>
                  <a:pt x="223552" y="143519"/>
                  <a:pt x="224086" y="137654"/>
                  <a:pt x="224086" y="131700"/>
                </a:cubicBezTo>
                <a:cubicBezTo>
                  <a:pt x="224086" y="107084"/>
                  <a:pt x="214563" y="83979"/>
                  <a:pt x="197118" y="66561"/>
                </a:cubicBezTo>
                <a:cubicBezTo>
                  <a:pt x="179674" y="49143"/>
                  <a:pt x="156533" y="39546"/>
                  <a:pt x="131879" y="39546"/>
                </a:cubicBezTo>
                <a:close/>
                <a:moveTo>
                  <a:pt x="131879" y="0"/>
                </a:moveTo>
                <a:cubicBezTo>
                  <a:pt x="167035" y="0"/>
                  <a:pt x="200233" y="13685"/>
                  <a:pt x="225154" y="38568"/>
                </a:cubicBezTo>
                <a:cubicBezTo>
                  <a:pt x="250075" y="63451"/>
                  <a:pt x="263781" y="96509"/>
                  <a:pt x="263781" y="131700"/>
                </a:cubicBezTo>
                <a:cubicBezTo>
                  <a:pt x="263781" y="141475"/>
                  <a:pt x="262713" y="151073"/>
                  <a:pt x="260666" y="160315"/>
                </a:cubicBezTo>
                <a:lnTo>
                  <a:pt x="303744" y="172934"/>
                </a:lnTo>
                <a:lnTo>
                  <a:pt x="346910" y="160315"/>
                </a:lnTo>
                <a:cubicBezTo>
                  <a:pt x="344863" y="151073"/>
                  <a:pt x="343795" y="141475"/>
                  <a:pt x="343795" y="131700"/>
                </a:cubicBezTo>
                <a:cubicBezTo>
                  <a:pt x="343795" y="96509"/>
                  <a:pt x="357501" y="63451"/>
                  <a:pt x="382422" y="38568"/>
                </a:cubicBezTo>
                <a:cubicBezTo>
                  <a:pt x="407343" y="13685"/>
                  <a:pt x="440452" y="0"/>
                  <a:pt x="475697" y="0"/>
                </a:cubicBezTo>
                <a:cubicBezTo>
                  <a:pt x="510942" y="0"/>
                  <a:pt x="544051" y="13685"/>
                  <a:pt x="568971" y="38568"/>
                </a:cubicBezTo>
                <a:cubicBezTo>
                  <a:pt x="620415" y="89933"/>
                  <a:pt x="620415" y="173467"/>
                  <a:pt x="568971" y="224832"/>
                </a:cubicBezTo>
                <a:cubicBezTo>
                  <a:pt x="544051" y="249715"/>
                  <a:pt x="510942" y="263489"/>
                  <a:pt x="475697" y="263489"/>
                </a:cubicBezTo>
                <a:cubicBezTo>
                  <a:pt x="464749" y="263489"/>
                  <a:pt x="454069" y="262156"/>
                  <a:pt x="443745" y="259579"/>
                </a:cubicBezTo>
                <a:lnTo>
                  <a:pt x="431640" y="300635"/>
                </a:lnTo>
                <a:lnTo>
                  <a:pt x="443745" y="341780"/>
                </a:lnTo>
                <a:cubicBezTo>
                  <a:pt x="454069" y="339203"/>
                  <a:pt x="464749" y="337870"/>
                  <a:pt x="475697" y="337870"/>
                </a:cubicBezTo>
                <a:cubicBezTo>
                  <a:pt x="510942" y="337870"/>
                  <a:pt x="544051" y="351556"/>
                  <a:pt x="568971" y="376438"/>
                </a:cubicBezTo>
                <a:cubicBezTo>
                  <a:pt x="620415" y="427803"/>
                  <a:pt x="620415" y="511426"/>
                  <a:pt x="568971" y="562702"/>
                </a:cubicBezTo>
                <a:cubicBezTo>
                  <a:pt x="544051" y="587585"/>
                  <a:pt x="510942" y="601359"/>
                  <a:pt x="475697" y="601359"/>
                </a:cubicBezTo>
                <a:cubicBezTo>
                  <a:pt x="440452" y="601359"/>
                  <a:pt x="407343" y="587585"/>
                  <a:pt x="382422" y="562702"/>
                </a:cubicBezTo>
                <a:cubicBezTo>
                  <a:pt x="357501" y="537820"/>
                  <a:pt x="343795" y="504761"/>
                  <a:pt x="343795" y="469570"/>
                </a:cubicBezTo>
                <a:cubicBezTo>
                  <a:pt x="343795" y="459884"/>
                  <a:pt x="344863" y="450286"/>
                  <a:pt x="346910" y="440955"/>
                </a:cubicBezTo>
                <a:lnTo>
                  <a:pt x="303744" y="428336"/>
                </a:lnTo>
                <a:lnTo>
                  <a:pt x="260666" y="440955"/>
                </a:lnTo>
                <a:cubicBezTo>
                  <a:pt x="262713" y="450286"/>
                  <a:pt x="263781" y="459884"/>
                  <a:pt x="263781" y="469570"/>
                </a:cubicBezTo>
                <a:cubicBezTo>
                  <a:pt x="263781" y="504761"/>
                  <a:pt x="250075" y="537820"/>
                  <a:pt x="225154" y="562702"/>
                </a:cubicBezTo>
                <a:cubicBezTo>
                  <a:pt x="200233" y="587585"/>
                  <a:pt x="167035" y="601359"/>
                  <a:pt x="131879" y="601359"/>
                </a:cubicBezTo>
                <a:cubicBezTo>
                  <a:pt x="96634" y="601359"/>
                  <a:pt x="63436" y="587585"/>
                  <a:pt x="38516" y="562702"/>
                </a:cubicBezTo>
                <a:cubicBezTo>
                  <a:pt x="-12839" y="511426"/>
                  <a:pt x="-12839" y="427803"/>
                  <a:pt x="38516" y="376438"/>
                </a:cubicBezTo>
                <a:cubicBezTo>
                  <a:pt x="63436" y="351556"/>
                  <a:pt x="96634" y="337870"/>
                  <a:pt x="131879" y="337870"/>
                </a:cubicBezTo>
                <a:cubicBezTo>
                  <a:pt x="142738" y="337870"/>
                  <a:pt x="153507" y="339203"/>
                  <a:pt x="163831" y="341780"/>
                </a:cubicBezTo>
                <a:lnTo>
                  <a:pt x="175847" y="300635"/>
                </a:lnTo>
                <a:lnTo>
                  <a:pt x="163831" y="259579"/>
                </a:lnTo>
                <a:cubicBezTo>
                  <a:pt x="153507" y="262156"/>
                  <a:pt x="142738" y="263489"/>
                  <a:pt x="131879" y="263489"/>
                </a:cubicBezTo>
                <a:cubicBezTo>
                  <a:pt x="96634" y="263489"/>
                  <a:pt x="63436" y="249715"/>
                  <a:pt x="38516" y="224832"/>
                </a:cubicBezTo>
                <a:cubicBezTo>
                  <a:pt x="-12839" y="173556"/>
                  <a:pt x="-12839" y="89933"/>
                  <a:pt x="38516" y="38568"/>
                </a:cubicBezTo>
                <a:cubicBezTo>
                  <a:pt x="63436" y="13685"/>
                  <a:pt x="96634" y="0"/>
                  <a:pt x="13187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7" name="car_205346"/>
          <p:cNvSpPr/>
          <p:nvPr/>
        </p:nvSpPr>
        <p:spPr>
          <a:xfrm>
            <a:off x="1139808" y="3488187"/>
            <a:ext cx="546787" cy="609685"/>
          </a:xfrm>
          <a:custGeom>
            <a:avLst/>
            <a:gdLst>
              <a:gd name="connsiteX0" fmla="*/ 385217 w 544130"/>
              <a:gd name="connsiteY0" fmla="*/ 497682 h 606722"/>
              <a:gd name="connsiteX1" fmla="*/ 374359 w 544130"/>
              <a:gd name="connsiteY1" fmla="*/ 508530 h 606722"/>
              <a:gd name="connsiteX2" fmla="*/ 385217 w 544130"/>
              <a:gd name="connsiteY2" fmla="*/ 519378 h 606722"/>
              <a:gd name="connsiteX3" fmla="*/ 396074 w 544130"/>
              <a:gd name="connsiteY3" fmla="*/ 508530 h 606722"/>
              <a:gd name="connsiteX4" fmla="*/ 385217 w 544130"/>
              <a:gd name="connsiteY4" fmla="*/ 497682 h 606722"/>
              <a:gd name="connsiteX5" fmla="*/ 160325 w 544130"/>
              <a:gd name="connsiteY5" fmla="*/ 497682 h 606722"/>
              <a:gd name="connsiteX6" fmla="*/ 149467 w 544130"/>
              <a:gd name="connsiteY6" fmla="*/ 508530 h 606722"/>
              <a:gd name="connsiteX7" fmla="*/ 160325 w 544130"/>
              <a:gd name="connsiteY7" fmla="*/ 519378 h 606722"/>
              <a:gd name="connsiteX8" fmla="*/ 171182 w 544130"/>
              <a:gd name="connsiteY8" fmla="*/ 508530 h 606722"/>
              <a:gd name="connsiteX9" fmla="*/ 160325 w 544130"/>
              <a:gd name="connsiteY9" fmla="*/ 497682 h 606722"/>
              <a:gd name="connsiteX10" fmla="*/ 385217 w 544130"/>
              <a:gd name="connsiteY10" fmla="*/ 468696 h 606722"/>
              <a:gd name="connsiteX11" fmla="*/ 425086 w 544130"/>
              <a:gd name="connsiteY11" fmla="*/ 508530 h 606722"/>
              <a:gd name="connsiteX12" fmla="*/ 385217 w 544130"/>
              <a:gd name="connsiteY12" fmla="*/ 548364 h 606722"/>
              <a:gd name="connsiteX13" fmla="*/ 345347 w 544130"/>
              <a:gd name="connsiteY13" fmla="*/ 508530 h 606722"/>
              <a:gd name="connsiteX14" fmla="*/ 385217 w 544130"/>
              <a:gd name="connsiteY14" fmla="*/ 468696 h 606722"/>
              <a:gd name="connsiteX15" fmla="*/ 160325 w 544130"/>
              <a:gd name="connsiteY15" fmla="*/ 468696 h 606722"/>
              <a:gd name="connsiteX16" fmla="*/ 200194 w 544130"/>
              <a:gd name="connsiteY16" fmla="*/ 508530 h 606722"/>
              <a:gd name="connsiteX17" fmla="*/ 160325 w 544130"/>
              <a:gd name="connsiteY17" fmla="*/ 548364 h 606722"/>
              <a:gd name="connsiteX18" fmla="*/ 120455 w 544130"/>
              <a:gd name="connsiteY18" fmla="*/ 508530 h 606722"/>
              <a:gd name="connsiteX19" fmla="*/ 160325 w 544130"/>
              <a:gd name="connsiteY19" fmla="*/ 468696 h 606722"/>
              <a:gd name="connsiteX20" fmla="*/ 385244 w 544130"/>
              <a:gd name="connsiteY20" fmla="*/ 439733 h 606722"/>
              <a:gd name="connsiteX21" fmla="*/ 316348 w 544130"/>
              <a:gd name="connsiteY21" fmla="*/ 508520 h 606722"/>
              <a:gd name="connsiteX22" fmla="*/ 385244 w 544130"/>
              <a:gd name="connsiteY22" fmla="*/ 577395 h 606722"/>
              <a:gd name="connsiteX23" fmla="*/ 454139 w 544130"/>
              <a:gd name="connsiteY23" fmla="*/ 508520 h 606722"/>
              <a:gd name="connsiteX24" fmla="*/ 385244 w 544130"/>
              <a:gd name="connsiteY24" fmla="*/ 439733 h 606722"/>
              <a:gd name="connsiteX25" fmla="*/ 160311 w 544130"/>
              <a:gd name="connsiteY25" fmla="*/ 439733 h 606722"/>
              <a:gd name="connsiteX26" fmla="*/ 91415 w 544130"/>
              <a:gd name="connsiteY26" fmla="*/ 508520 h 606722"/>
              <a:gd name="connsiteX27" fmla="*/ 160311 w 544130"/>
              <a:gd name="connsiteY27" fmla="*/ 577395 h 606722"/>
              <a:gd name="connsiteX28" fmla="*/ 229206 w 544130"/>
              <a:gd name="connsiteY28" fmla="*/ 508520 h 606722"/>
              <a:gd name="connsiteX29" fmla="*/ 160311 w 544130"/>
              <a:gd name="connsiteY29" fmla="*/ 439733 h 606722"/>
              <a:gd name="connsiteX30" fmla="*/ 256799 w 544130"/>
              <a:gd name="connsiteY30" fmla="*/ 262022 h 606722"/>
              <a:gd name="connsiteX31" fmla="*/ 175438 w 544130"/>
              <a:gd name="connsiteY31" fmla="*/ 348132 h 606722"/>
              <a:gd name="connsiteX32" fmla="*/ 256799 w 544130"/>
              <a:gd name="connsiteY32" fmla="*/ 348132 h 606722"/>
              <a:gd name="connsiteX33" fmla="*/ 285819 w 544130"/>
              <a:gd name="connsiteY33" fmla="*/ 261755 h 606722"/>
              <a:gd name="connsiteX34" fmla="*/ 285819 w 544130"/>
              <a:gd name="connsiteY34" fmla="*/ 348132 h 606722"/>
              <a:gd name="connsiteX35" fmla="*/ 370118 w 544130"/>
              <a:gd name="connsiteY35" fmla="*/ 348132 h 606722"/>
              <a:gd name="connsiteX36" fmla="*/ 285819 w 544130"/>
              <a:gd name="connsiteY36" fmla="*/ 261755 h 606722"/>
              <a:gd name="connsiteX37" fmla="*/ 272021 w 544130"/>
              <a:gd name="connsiteY37" fmla="*/ 231808 h 606722"/>
              <a:gd name="connsiteX38" fmla="*/ 399048 w 544130"/>
              <a:gd name="connsiteY38" fmla="*/ 358618 h 606722"/>
              <a:gd name="connsiteX39" fmla="*/ 399048 w 544130"/>
              <a:gd name="connsiteY39" fmla="*/ 362262 h 606722"/>
              <a:gd name="connsiteX40" fmla="*/ 385250 w 544130"/>
              <a:gd name="connsiteY40" fmla="*/ 377102 h 606722"/>
              <a:gd name="connsiteX41" fmla="*/ 160305 w 544130"/>
              <a:gd name="connsiteY41" fmla="*/ 377102 h 606722"/>
              <a:gd name="connsiteX42" fmla="*/ 145083 w 544130"/>
              <a:gd name="connsiteY42" fmla="*/ 362262 h 606722"/>
              <a:gd name="connsiteX43" fmla="*/ 145083 w 544130"/>
              <a:gd name="connsiteY43" fmla="*/ 358618 h 606722"/>
              <a:gd name="connsiteX44" fmla="*/ 272021 w 544130"/>
              <a:gd name="connsiteY44" fmla="*/ 231808 h 606722"/>
              <a:gd name="connsiteX45" fmla="*/ 272733 w 544130"/>
              <a:gd name="connsiteY45" fmla="*/ 202804 h 606722"/>
              <a:gd name="connsiteX46" fmla="*/ 214252 w 544130"/>
              <a:gd name="connsiteY46" fmla="*/ 214179 h 606722"/>
              <a:gd name="connsiteX47" fmla="*/ 212205 w 544130"/>
              <a:gd name="connsiteY47" fmla="*/ 214979 h 606722"/>
              <a:gd name="connsiteX48" fmla="*/ 162091 w 544130"/>
              <a:gd name="connsiteY48" fmla="*/ 248483 h 606722"/>
              <a:gd name="connsiteX49" fmla="*/ 116072 w 544130"/>
              <a:gd name="connsiteY49" fmla="*/ 358594 h 606722"/>
              <a:gd name="connsiteX50" fmla="*/ 116072 w 544130"/>
              <a:gd name="connsiteY50" fmla="*/ 362238 h 606722"/>
              <a:gd name="connsiteX51" fmla="*/ 102275 w 544130"/>
              <a:gd name="connsiteY51" fmla="*/ 377079 h 606722"/>
              <a:gd name="connsiteX52" fmla="*/ 29018 w 544130"/>
              <a:gd name="connsiteY52" fmla="*/ 377079 h 606722"/>
              <a:gd name="connsiteX53" fmla="*/ 29018 w 544130"/>
              <a:gd name="connsiteY53" fmla="*/ 507453 h 606722"/>
              <a:gd name="connsiteX54" fmla="*/ 62397 w 544130"/>
              <a:gd name="connsiteY54" fmla="*/ 507453 h 606722"/>
              <a:gd name="connsiteX55" fmla="*/ 160311 w 544130"/>
              <a:gd name="connsiteY55" fmla="*/ 411117 h 606722"/>
              <a:gd name="connsiteX56" fmla="*/ 258224 w 544130"/>
              <a:gd name="connsiteY56" fmla="*/ 507453 h 606722"/>
              <a:gd name="connsiteX57" fmla="*/ 287331 w 544130"/>
              <a:gd name="connsiteY57" fmla="*/ 507453 h 606722"/>
              <a:gd name="connsiteX58" fmla="*/ 385244 w 544130"/>
              <a:gd name="connsiteY58" fmla="*/ 411117 h 606722"/>
              <a:gd name="connsiteX59" fmla="*/ 483157 w 544130"/>
              <a:gd name="connsiteY59" fmla="*/ 507453 h 606722"/>
              <a:gd name="connsiteX60" fmla="*/ 515112 w 544130"/>
              <a:gd name="connsiteY60" fmla="*/ 507453 h 606722"/>
              <a:gd name="connsiteX61" fmla="*/ 515112 w 544130"/>
              <a:gd name="connsiteY61" fmla="*/ 377079 h 606722"/>
              <a:gd name="connsiteX62" fmla="*/ 443279 w 544130"/>
              <a:gd name="connsiteY62" fmla="*/ 377079 h 606722"/>
              <a:gd name="connsiteX63" fmla="*/ 428058 w 544130"/>
              <a:gd name="connsiteY63" fmla="*/ 362238 h 606722"/>
              <a:gd name="connsiteX64" fmla="*/ 428058 w 544130"/>
              <a:gd name="connsiteY64" fmla="*/ 358594 h 606722"/>
              <a:gd name="connsiteX65" fmla="*/ 331480 w 544130"/>
              <a:gd name="connsiteY65" fmla="*/ 214446 h 606722"/>
              <a:gd name="connsiteX66" fmla="*/ 329077 w 544130"/>
              <a:gd name="connsiteY66" fmla="*/ 213290 h 606722"/>
              <a:gd name="connsiteX67" fmla="*/ 272733 w 544130"/>
              <a:gd name="connsiteY67" fmla="*/ 202804 h 606722"/>
              <a:gd name="connsiteX68" fmla="*/ 220572 w 544130"/>
              <a:gd name="connsiteY68" fmla="*/ 152503 h 606722"/>
              <a:gd name="connsiteX69" fmla="*/ 220572 w 544130"/>
              <a:gd name="connsiteY69" fmla="*/ 181119 h 606722"/>
              <a:gd name="connsiteX70" fmla="*/ 220661 w 544130"/>
              <a:gd name="connsiteY70" fmla="*/ 181119 h 606722"/>
              <a:gd name="connsiteX71" fmla="*/ 272377 w 544130"/>
              <a:gd name="connsiteY71" fmla="*/ 173832 h 606722"/>
              <a:gd name="connsiteX72" fmla="*/ 322134 w 544130"/>
              <a:gd name="connsiteY72" fmla="*/ 180675 h 606722"/>
              <a:gd name="connsiteX73" fmla="*/ 322134 w 544130"/>
              <a:gd name="connsiteY73" fmla="*/ 152503 h 606722"/>
              <a:gd name="connsiteX74" fmla="*/ 334410 w 544130"/>
              <a:gd name="connsiteY74" fmla="*/ 61604 h 606722"/>
              <a:gd name="connsiteX75" fmla="*/ 348947 w 544130"/>
              <a:gd name="connsiteY75" fmla="*/ 76070 h 606722"/>
              <a:gd name="connsiteX76" fmla="*/ 334410 w 544130"/>
              <a:gd name="connsiteY76" fmla="*/ 90536 h 606722"/>
              <a:gd name="connsiteX77" fmla="*/ 319873 w 544130"/>
              <a:gd name="connsiteY77" fmla="*/ 76070 h 606722"/>
              <a:gd name="connsiteX78" fmla="*/ 334410 w 544130"/>
              <a:gd name="connsiteY78" fmla="*/ 61604 h 606722"/>
              <a:gd name="connsiteX79" fmla="*/ 211132 w 544130"/>
              <a:gd name="connsiteY79" fmla="*/ 61604 h 606722"/>
              <a:gd name="connsiteX80" fmla="*/ 225669 w 544130"/>
              <a:gd name="connsiteY80" fmla="*/ 76070 h 606722"/>
              <a:gd name="connsiteX81" fmla="*/ 211132 w 544130"/>
              <a:gd name="connsiteY81" fmla="*/ 90536 h 606722"/>
              <a:gd name="connsiteX82" fmla="*/ 196595 w 544130"/>
              <a:gd name="connsiteY82" fmla="*/ 76070 h 606722"/>
              <a:gd name="connsiteX83" fmla="*/ 211132 w 544130"/>
              <a:gd name="connsiteY83" fmla="*/ 61604 h 606722"/>
              <a:gd name="connsiteX84" fmla="*/ 333706 w 544130"/>
              <a:gd name="connsiteY84" fmla="*/ 28972 h 606722"/>
              <a:gd name="connsiteX85" fmla="*/ 285817 w 544130"/>
              <a:gd name="connsiteY85" fmla="*/ 76074 h 606722"/>
              <a:gd name="connsiteX86" fmla="*/ 285817 w 544130"/>
              <a:gd name="connsiteY86" fmla="*/ 123531 h 606722"/>
              <a:gd name="connsiteX87" fmla="*/ 335486 w 544130"/>
              <a:gd name="connsiteY87" fmla="*/ 123531 h 606722"/>
              <a:gd name="connsiteX88" fmla="*/ 336376 w 544130"/>
              <a:gd name="connsiteY88" fmla="*/ 123264 h 606722"/>
              <a:gd name="connsiteX89" fmla="*/ 380882 w 544130"/>
              <a:gd name="connsiteY89" fmla="*/ 76074 h 606722"/>
              <a:gd name="connsiteX90" fmla="*/ 333706 w 544130"/>
              <a:gd name="connsiteY90" fmla="*/ 28972 h 606722"/>
              <a:gd name="connsiteX91" fmla="*/ 210335 w 544130"/>
              <a:gd name="connsiteY91" fmla="*/ 28972 h 606722"/>
              <a:gd name="connsiteX92" fmla="*/ 163426 w 544130"/>
              <a:gd name="connsiteY92" fmla="*/ 76074 h 606722"/>
              <a:gd name="connsiteX93" fmla="*/ 207576 w 544130"/>
              <a:gd name="connsiteY93" fmla="*/ 123264 h 606722"/>
              <a:gd name="connsiteX94" fmla="*/ 208555 w 544130"/>
              <a:gd name="connsiteY94" fmla="*/ 123531 h 606722"/>
              <a:gd name="connsiteX95" fmla="*/ 256799 w 544130"/>
              <a:gd name="connsiteY95" fmla="*/ 123531 h 606722"/>
              <a:gd name="connsiteX96" fmla="*/ 256799 w 544130"/>
              <a:gd name="connsiteY96" fmla="*/ 76074 h 606722"/>
              <a:gd name="connsiteX97" fmla="*/ 210335 w 544130"/>
              <a:gd name="connsiteY97" fmla="*/ 28972 h 606722"/>
              <a:gd name="connsiteX98" fmla="*/ 210691 w 544130"/>
              <a:gd name="connsiteY98" fmla="*/ 0 h 606722"/>
              <a:gd name="connsiteX99" fmla="*/ 272021 w 544130"/>
              <a:gd name="connsiteY99" fmla="*/ 31460 h 606722"/>
              <a:gd name="connsiteX100" fmla="*/ 333884 w 544130"/>
              <a:gd name="connsiteY100" fmla="*/ 0 h 606722"/>
              <a:gd name="connsiteX101" fmla="*/ 409722 w 544130"/>
              <a:gd name="connsiteY101" fmla="*/ 76074 h 606722"/>
              <a:gd name="connsiteX102" fmla="*/ 351152 w 544130"/>
              <a:gd name="connsiteY102" fmla="*/ 149925 h 606722"/>
              <a:gd name="connsiteX103" fmla="*/ 351152 w 544130"/>
              <a:gd name="connsiteY103" fmla="*/ 191606 h 606722"/>
              <a:gd name="connsiteX104" fmla="*/ 457521 w 544130"/>
              <a:gd name="connsiteY104" fmla="*/ 348108 h 606722"/>
              <a:gd name="connsiteX105" fmla="*/ 530333 w 544130"/>
              <a:gd name="connsiteY105" fmla="*/ 348108 h 606722"/>
              <a:gd name="connsiteX106" fmla="*/ 544130 w 544130"/>
              <a:gd name="connsiteY106" fmla="*/ 362238 h 606722"/>
              <a:gd name="connsiteX107" fmla="*/ 544130 w 544130"/>
              <a:gd name="connsiteY107" fmla="*/ 521584 h 606722"/>
              <a:gd name="connsiteX108" fmla="*/ 530333 w 544130"/>
              <a:gd name="connsiteY108" fmla="*/ 536425 h 606722"/>
              <a:gd name="connsiteX109" fmla="*/ 479240 w 544130"/>
              <a:gd name="connsiteY109" fmla="*/ 536425 h 606722"/>
              <a:gd name="connsiteX110" fmla="*/ 385244 w 544130"/>
              <a:gd name="connsiteY110" fmla="*/ 606722 h 606722"/>
              <a:gd name="connsiteX111" fmla="*/ 291247 w 544130"/>
              <a:gd name="connsiteY111" fmla="*/ 536425 h 606722"/>
              <a:gd name="connsiteX112" fmla="*/ 254307 w 544130"/>
              <a:gd name="connsiteY112" fmla="*/ 536425 h 606722"/>
              <a:gd name="connsiteX113" fmla="*/ 160311 w 544130"/>
              <a:gd name="connsiteY113" fmla="*/ 606722 h 606722"/>
              <a:gd name="connsiteX114" fmla="*/ 66314 w 544130"/>
              <a:gd name="connsiteY114" fmla="*/ 536425 h 606722"/>
              <a:gd name="connsiteX115" fmla="*/ 15221 w 544130"/>
              <a:gd name="connsiteY115" fmla="*/ 536425 h 606722"/>
              <a:gd name="connsiteX116" fmla="*/ 0 w 544130"/>
              <a:gd name="connsiteY116" fmla="*/ 521584 h 606722"/>
              <a:gd name="connsiteX117" fmla="*/ 0 w 544130"/>
              <a:gd name="connsiteY117" fmla="*/ 362238 h 606722"/>
              <a:gd name="connsiteX118" fmla="*/ 15221 w 544130"/>
              <a:gd name="connsiteY118" fmla="*/ 348108 h 606722"/>
              <a:gd name="connsiteX119" fmla="*/ 88033 w 544130"/>
              <a:gd name="connsiteY119" fmla="*/ 348108 h 606722"/>
              <a:gd name="connsiteX120" fmla="*/ 141618 w 544130"/>
              <a:gd name="connsiteY120" fmla="*/ 228132 h 606722"/>
              <a:gd name="connsiteX121" fmla="*/ 191554 w 544130"/>
              <a:gd name="connsiteY121" fmla="*/ 192228 h 606722"/>
              <a:gd name="connsiteX122" fmla="*/ 191554 w 544130"/>
              <a:gd name="connsiteY122" fmla="*/ 149925 h 606722"/>
              <a:gd name="connsiteX123" fmla="*/ 133963 w 544130"/>
              <a:gd name="connsiteY123" fmla="*/ 76074 h 606722"/>
              <a:gd name="connsiteX124" fmla="*/ 210691 w 544130"/>
              <a:gd name="connsiteY12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44130" h="606722">
                <a:moveTo>
                  <a:pt x="385217" y="497682"/>
                </a:moveTo>
                <a:cubicBezTo>
                  <a:pt x="379254" y="497682"/>
                  <a:pt x="374359" y="502573"/>
                  <a:pt x="374359" y="508530"/>
                </a:cubicBezTo>
                <a:cubicBezTo>
                  <a:pt x="374359" y="514576"/>
                  <a:pt x="379254" y="519378"/>
                  <a:pt x="385217" y="519378"/>
                </a:cubicBezTo>
                <a:cubicBezTo>
                  <a:pt x="391179" y="519378"/>
                  <a:pt x="396074" y="514576"/>
                  <a:pt x="396074" y="508530"/>
                </a:cubicBezTo>
                <a:cubicBezTo>
                  <a:pt x="396074" y="502573"/>
                  <a:pt x="391179" y="497682"/>
                  <a:pt x="385217" y="497682"/>
                </a:cubicBezTo>
                <a:close/>
                <a:moveTo>
                  <a:pt x="160325" y="497682"/>
                </a:moveTo>
                <a:cubicBezTo>
                  <a:pt x="154362" y="497682"/>
                  <a:pt x="149467" y="502573"/>
                  <a:pt x="149467" y="508530"/>
                </a:cubicBezTo>
                <a:cubicBezTo>
                  <a:pt x="149467" y="514576"/>
                  <a:pt x="154362" y="519378"/>
                  <a:pt x="160325" y="519378"/>
                </a:cubicBezTo>
                <a:cubicBezTo>
                  <a:pt x="166287" y="519378"/>
                  <a:pt x="171182" y="514576"/>
                  <a:pt x="171182" y="508530"/>
                </a:cubicBezTo>
                <a:cubicBezTo>
                  <a:pt x="171182" y="502573"/>
                  <a:pt x="166287" y="497682"/>
                  <a:pt x="160325" y="497682"/>
                </a:cubicBezTo>
                <a:close/>
                <a:moveTo>
                  <a:pt x="385217" y="468696"/>
                </a:moveTo>
                <a:cubicBezTo>
                  <a:pt x="407198" y="468696"/>
                  <a:pt x="425086" y="486568"/>
                  <a:pt x="425086" y="508530"/>
                </a:cubicBezTo>
                <a:cubicBezTo>
                  <a:pt x="425086" y="530492"/>
                  <a:pt x="407198" y="548364"/>
                  <a:pt x="385217" y="548364"/>
                </a:cubicBezTo>
                <a:cubicBezTo>
                  <a:pt x="363235" y="548364"/>
                  <a:pt x="345347" y="530492"/>
                  <a:pt x="345347" y="508530"/>
                </a:cubicBezTo>
                <a:cubicBezTo>
                  <a:pt x="345347" y="486568"/>
                  <a:pt x="363235" y="468696"/>
                  <a:pt x="385217" y="468696"/>
                </a:cubicBezTo>
                <a:close/>
                <a:moveTo>
                  <a:pt x="160325" y="468696"/>
                </a:moveTo>
                <a:cubicBezTo>
                  <a:pt x="182306" y="468696"/>
                  <a:pt x="200194" y="486568"/>
                  <a:pt x="200194" y="508530"/>
                </a:cubicBezTo>
                <a:cubicBezTo>
                  <a:pt x="200194" y="530492"/>
                  <a:pt x="182306" y="548364"/>
                  <a:pt x="160325" y="548364"/>
                </a:cubicBezTo>
                <a:cubicBezTo>
                  <a:pt x="138343" y="548364"/>
                  <a:pt x="120455" y="530492"/>
                  <a:pt x="120455" y="508530"/>
                </a:cubicBezTo>
                <a:cubicBezTo>
                  <a:pt x="120455" y="486568"/>
                  <a:pt x="138343" y="468696"/>
                  <a:pt x="160325" y="468696"/>
                </a:cubicBezTo>
                <a:close/>
                <a:moveTo>
                  <a:pt x="385244" y="439733"/>
                </a:moveTo>
                <a:cubicBezTo>
                  <a:pt x="347236" y="439733"/>
                  <a:pt x="316348" y="470572"/>
                  <a:pt x="316348" y="508520"/>
                </a:cubicBezTo>
                <a:cubicBezTo>
                  <a:pt x="316348" y="546467"/>
                  <a:pt x="347236" y="577395"/>
                  <a:pt x="385244" y="577395"/>
                </a:cubicBezTo>
                <a:cubicBezTo>
                  <a:pt x="423252" y="577395"/>
                  <a:pt x="454139" y="546467"/>
                  <a:pt x="454139" y="508520"/>
                </a:cubicBezTo>
                <a:cubicBezTo>
                  <a:pt x="454139" y="470572"/>
                  <a:pt x="423252" y="439733"/>
                  <a:pt x="385244" y="439733"/>
                </a:cubicBezTo>
                <a:close/>
                <a:moveTo>
                  <a:pt x="160311" y="439733"/>
                </a:moveTo>
                <a:cubicBezTo>
                  <a:pt x="122302" y="439733"/>
                  <a:pt x="91415" y="470572"/>
                  <a:pt x="91415" y="508520"/>
                </a:cubicBezTo>
                <a:cubicBezTo>
                  <a:pt x="91415" y="546467"/>
                  <a:pt x="122302" y="577395"/>
                  <a:pt x="160311" y="577395"/>
                </a:cubicBezTo>
                <a:cubicBezTo>
                  <a:pt x="198319" y="577395"/>
                  <a:pt x="229206" y="546467"/>
                  <a:pt x="229206" y="508520"/>
                </a:cubicBezTo>
                <a:cubicBezTo>
                  <a:pt x="229206" y="470572"/>
                  <a:pt x="198319" y="439733"/>
                  <a:pt x="160311" y="439733"/>
                </a:cubicBezTo>
                <a:close/>
                <a:moveTo>
                  <a:pt x="256799" y="262022"/>
                </a:moveTo>
                <a:cubicBezTo>
                  <a:pt x="214694" y="268776"/>
                  <a:pt x="180334" y="304677"/>
                  <a:pt x="175438" y="348132"/>
                </a:cubicBezTo>
                <a:lnTo>
                  <a:pt x="256799" y="348132"/>
                </a:lnTo>
                <a:close/>
                <a:moveTo>
                  <a:pt x="285819" y="261755"/>
                </a:moveTo>
                <a:lnTo>
                  <a:pt x="285819" y="348132"/>
                </a:lnTo>
                <a:lnTo>
                  <a:pt x="370118" y="348132"/>
                </a:lnTo>
                <a:cubicBezTo>
                  <a:pt x="365222" y="303166"/>
                  <a:pt x="330861" y="267976"/>
                  <a:pt x="285819" y="261755"/>
                </a:cubicBezTo>
                <a:close/>
                <a:moveTo>
                  <a:pt x="272021" y="231808"/>
                </a:moveTo>
                <a:cubicBezTo>
                  <a:pt x="342077" y="231808"/>
                  <a:pt x="399048" y="288681"/>
                  <a:pt x="399048" y="358618"/>
                </a:cubicBezTo>
                <a:lnTo>
                  <a:pt x="399048" y="362262"/>
                </a:lnTo>
                <a:cubicBezTo>
                  <a:pt x="399048" y="370259"/>
                  <a:pt x="393262" y="377102"/>
                  <a:pt x="385250" y="377102"/>
                </a:cubicBezTo>
                <a:lnTo>
                  <a:pt x="160305" y="377102"/>
                </a:lnTo>
                <a:cubicBezTo>
                  <a:pt x="152293" y="377102"/>
                  <a:pt x="145083" y="370259"/>
                  <a:pt x="145083" y="362262"/>
                </a:cubicBezTo>
                <a:lnTo>
                  <a:pt x="145083" y="358618"/>
                </a:lnTo>
                <a:cubicBezTo>
                  <a:pt x="145083" y="288681"/>
                  <a:pt x="202054" y="231808"/>
                  <a:pt x="272021" y="231808"/>
                </a:cubicBezTo>
                <a:close/>
                <a:moveTo>
                  <a:pt x="272733" y="202804"/>
                </a:moveTo>
                <a:cubicBezTo>
                  <a:pt x="252527" y="202804"/>
                  <a:pt x="232766" y="206625"/>
                  <a:pt x="214252" y="214179"/>
                </a:cubicBezTo>
                <a:cubicBezTo>
                  <a:pt x="214163" y="214179"/>
                  <a:pt x="212294" y="214890"/>
                  <a:pt x="212205" y="214979"/>
                </a:cubicBezTo>
                <a:cubicBezTo>
                  <a:pt x="193512" y="222799"/>
                  <a:pt x="176511" y="234086"/>
                  <a:pt x="162091" y="248483"/>
                </a:cubicBezTo>
                <a:cubicBezTo>
                  <a:pt x="132628" y="277899"/>
                  <a:pt x="116072" y="317003"/>
                  <a:pt x="116072" y="358594"/>
                </a:cubicBezTo>
                <a:lnTo>
                  <a:pt x="116072" y="362238"/>
                </a:lnTo>
                <a:cubicBezTo>
                  <a:pt x="116072" y="370236"/>
                  <a:pt x="110286" y="377079"/>
                  <a:pt x="102275" y="377079"/>
                </a:cubicBezTo>
                <a:lnTo>
                  <a:pt x="29018" y="377079"/>
                </a:lnTo>
                <a:lnTo>
                  <a:pt x="29018" y="507453"/>
                </a:lnTo>
                <a:lnTo>
                  <a:pt x="62397" y="507453"/>
                </a:lnTo>
                <a:cubicBezTo>
                  <a:pt x="63199" y="453864"/>
                  <a:pt x="106814" y="411117"/>
                  <a:pt x="160311" y="411117"/>
                </a:cubicBezTo>
                <a:cubicBezTo>
                  <a:pt x="213807" y="411117"/>
                  <a:pt x="257423" y="453864"/>
                  <a:pt x="258224" y="507453"/>
                </a:cubicBezTo>
                <a:lnTo>
                  <a:pt x="287331" y="507453"/>
                </a:lnTo>
                <a:cubicBezTo>
                  <a:pt x="288132" y="453864"/>
                  <a:pt x="331748" y="411117"/>
                  <a:pt x="385244" y="411117"/>
                </a:cubicBezTo>
                <a:cubicBezTo>
                  <a:pt x="438740" y="411117"/>
                  <a:pt x="482356" y="453864"/>
                  <a:pt x="483157" y="507453"/>
                </a:cubicBezTo>
                <a:lnTo>
                  <a:pt x="515112" y="507453"/>
                </a:lnTo>
                <a:lnTo>
                  <a:pt x="515112" y="377079"/>
                </a:lnTo>
                <a:lnTo>
                  <a:pt x="443279" y="377079"/>
                </a:lnTo>
                <a:cubicBezTo>
                  <a:pt x="435268" y="377079"/>
                  <a:pt x="428058" y="370236"/>
                  <a:pt x="428058" y="362238"/>
                </a:cubicBezTo>
                <a:lnTo>
                  <a:pt x="428058" y="358594"/>
                </a:lnTo>
                <a:cubicBezTo>
                  <a:pt x="428058" y="295052"/>
                  <a:pt x="390317" y="238441"/>
                  <a:pt x="331480" y="214446"/>
                </a:cubicBezTo>
                <a:cubicBezTo>
                  <a:pt x="331391" y="214357"/>
                  <a:pt x="329789" y="213557"/>
                  <a:pt x="329077" y="213290"/>
                </a:cubicBezTo>
                <a:cubicBezTo>
                  <a:pt x="311097" y="206358"/>
                  <a:pt x="292137" y="202804"/>
                  <a:pt x="272733" y="202804"/>
                </a:cubicBezTo>
                <a:close/>
                <a:moveTo>
                  <a:pt x="220572" y="152503"/>
                </a:moveTo>
                <a:lnTo>
                  <a:pt x="220572" y="181119"/>
                </a:lnTo>
                <a:lnTo>
                  <a:pt x="220661" y="181119"/>
                </a:lnTo>
                <a:cubicBezTo>
                  <a:pt x="237306" y="176320"/>
                  <a:pt x="254752" y="173832"/>
                  <a:pt x="272377" y="173832"/>
                </a:cubicBezTo>
                <a:cubicBezTo>
                  <a:pt x="289467" y="173832"/>
                  <a:pt x="306112" y="176142"/>
                  <a:pt x="322134" y="180675"/>
                </a:cubicBezTo>
                <a:lnTo>
                  <a:pt x="322134" y="152503"/>
                </a:lnTo>
                <a:close/>
                <a:moveTo>
                  <a:pt x="334410" y="61604"/>
                </a:moveTo>
                <a:cubicBezTo>
                  <a:pt x="342439" y="61604"/>
                  <a:pt x="348947" y="68081"/>
                  <a:pt x="348947" y="76070"/>
                </a:cubicBezTo>
                <a:cubicBezTo>
                  <a:pt x="348947" y="84059"/>
                  <a:pt x="342439" y="90536"/>
                  <a:pt x="334410" y="90536"/>
                </a:cubicBezTo>
                <a:cubicBezTo>
                  <a:pt x="326381" y="90536"/>
                  <a:pt x="319873" y="84059"/>
                  <a:pt x="319873" y="76070"/>
                </a:cubicBezTo>
                <a:cubicBezTo>
                  <a:pt x="319873" y="68081"/>
                  <a:pt x="326381" y="61604"/>
                  <a:pt x="334410" y="61604"/>
                </a:cubicBezTo>
                <a:close/>
                <a:moveTo>
                  <a:pt x="211132" y="61604"/>
                </a:moveTo>
                <a:cubicBezTo>
                  <a:pt x="219161" y="61604"/>
                  <a:pt x="225669" y="68081"/>
                  <a:pt x="225669" y="76070"/>
                </a:cubicBezTo>
                <a:cubicBezTo>
                  <a:pt x="225669" y="84059"/>
                  <a:pt x="219161" y="90536"/>
                  <a:pt x="211132" y="90536"/>
                </a:cubicBezTo>
                <a:cubicBezTo>
                  <a:pt x="203103" y="90536"/>
                  <a:pt x="196595" y="84059"/>
                  <a:pt x="196595" y="76070"/>
                </a:cubicBezTo>
                <a:cubicBezTo>
                  <a:pt x="196595" y="68081"/>
                  <a:pt x="203103" y="61604"/>
                  <a:pt x="211132" y="61604"/>
                </a:cubicBezTo>
                <a:close/>
                <a:moveTo>
                  <a:pt x="333706" y="28972"/>
                </a:moveTo>
                <a:cubicBezTo>
                  <a:pt x="307536" y="28972"/>
                  <a:pt x="285817" y="50123"/>
                  <a:pt x="285817" y="76074"/>
                </a:cubicBezTo>
                <a:lnTo>
                  <a:pt x="285817" y="123531"/>
                </a:lnTo>
                <a:lnTo>
                  <a:pt x="335486" y="123531"/>
                </a:lnTo>
                <a:cubicBezTo>
                  <a:pt x="335842" y="123531"/>
                  <a:pt x="336109" y="123264"/>
                  <a:pt x="336376" y="123264"/>
                </a:cubicBezTo>
                <a:cubicBezTo>
                  <a:pt x="360943" y="121842"/>
                  <a:pt x="380882" y="100513"/>
                  <a:pt x="380882" y="76074"/>
                </a:cubicBezTo>
                <a:cubicBezTo>
                  <a:pt x="380882" y="50123"/>
                  <a:pt x="359608" y="28972"/>
                  <a:pt x="333706" y="28972"/>
                </a:cubicBezTo>
                <a:close/>
                <a:moveTo>
                  <a:pt x="210335" y="28972"/>
                </a:moveTo>
                <a:cubicBezTo>
                  <a:pt x="184255" y="28972"/>
                  <a:pt x="163426" y="50123"/>
                  <a:pt x="163426" y="76074"/>
                </a:cubicBezTo>
                <a:cubicBezTo>
                  <a:pt x="163426" y="100957"/>
                  <a:pt x="182831" y="121753"/>
                  <a:pt x="207576" y="123264"/>
                </a:cubicBezTo>
                <a:cubicBezTo>
                  <a:pt x="207932" y="123264"/>
                  <a:pt x="208288" y="123531"/>
                  <a:pt x="208555" y="123531"/>
                </a:cubicBezTo>
                <a:lnTo>
                  <a:pt x="256799" y="123531"/>
                </a:lnTo>
                <a:lnTo>
                  <a:pt x="256799" y="76074"/>
                </a:lnTo>
                <a:cubicBezTo>
                  <a:pt x="256799" y="50123"/>
                  <a:pt x="236149" y="28972"/>
                  <a:pt x="210335" y="28972"/>
                </a:cubicBezTo>
                <a:close/>
                <a:moveTo>
                  <a:pt x="210691" y="0"/>
                </a:moveTo>
                <a:cubicBezTo>
                  <a:pt x="235882" y="0"/>
                  <a:pt x="258224" y="12442"/>
                  <a:pt x="272021" y="31460"/>
                </a:cubicBezTo>
                <a:cubicBezTo>
                  <a:pt x="285995" y="12442"/>
                  <a:pt x="308426" y="0"/>
                  <a:pt x="333884" y="0"/>
                </a:cubicBezTo>
                <a:cubicBezTo>
                  <a:pt x="375808" y="0"/>
                  <a:pt x="409722" y="34126"/>
                  <a:pt x="409722" y="76074"/>
                </a:cubicBezTo>
                <a:cubicBezTo>
                  <a:pt x="409722" y="111622"/>
                  <a:pt x="385956" y="141749"/>
                  <a:pt x="351152" y="149925"/>
                </a:cubicBezTo>
                <a:lnTo>
                  <a:pt x="351152" y="191606"/>
                </a:lnTo>
                <a:cubicBezTo>
                  <a:pt x="413549" y="220489"/>
                  <a:pt x="453605" y="279943"/>
                  <a:pt x="457521" y="348108"/>
                </a:cubicBezTo>
                <a:lnTo>
                  <a:pt x="530333" y="348108"/>
                </a:lnTo>
                <a:cubicBezTo>
                  <a:pt x="538344" y="348108"/>
                  <a:pt x="544130" y="354240"/>
                  <a:pt x="544130" y="362238"/>
                </a:cubicBezTo>
                <a:lnTo>
                  <a:pt x="544130" y="521584"/>
                </a:lnTo>
                <a:cubicBezTo>
                  <a:pt x="544130" y="529582"/>
                  <a:pt x="538344" y="536425"/>
                  <a:pt x="530333" y="536425"/>
                </a:cubicBezTo>
                <a:lnTo>
                  <a:pt x="479240" y="536425"/>
                </a:lnTo>
                <a:cubicBezTo>
                  <a:pt x="467313" y="576950"/>
                  <a:pt x="429661" y="606722"/>
                  <a:pt x="385244" y="606722"/>
                </a:cubicBezTo>
                <a:cubicBezTo>
                  <a:pt x="340827" y="606722"/>
                  <a:pt x="303175" y="576950"/>
                  <a:pt x="291247" y="536425"/>
                </a:cubicBezTo>
                <a:lnTo>
                  <a:pt x="254307" y="536425"/>
                </a:lnTo>
                <a:cubicBezTo>
                  <a:pt x="242380" y="576950"/>
                  <a:pt x="204728" y="606722"/>
                  <a:pt x="160311" y="606722"/>
                </a:cubicBezTo>
                <a:cubicBezTo>
                  <a:pt x="115894" y="606722"/>
                  <a:pt x="78242" y="576950"/>
                  <a:pt x="66314" y="536425"/>
                </a:cubicBezTo>
                <a:lnTo>
                  <a:pt x="15221" y="536425"/>
                </a:lnTo>
                <a:cubicBezTo>
                  <a:pt x="7210" y="536425"/>
                  <a:pt x="0" y="529582"/>
                  <a:pt x="0" y="521584"/>
                </a:cubicBezTo>
                <a:lnTo>
                  <a:pt x="0" y="362238"/>
                </a:lnTo>
                <a:cubicBezTo>
                  <a:pt x="0" y="354240"/>
                  <a:pt x="7210" y="348108"/>
                  <a:pt x="15221" y="348108"/>
                </a:cubicBezTo>
                <a:lnTo>
                  <a:pt x="88033" y="348108"/>
                </a:lnTo>
                <a:cubicBezTo>
                  <a:pt x="90703" y="303139"/>
                  <a:pt x="109218" y="260481"/>
                  <a:pt x="141618" y="228132"/>
                </a:cubicBezTo>
                <a:cubicBezTo>
                  <a:pt x="156394" y="213379"/>
                  <a:pt x="174107" y="201204"/>
                  <a:pt x="191554" y="192228"/>
                </a:cubicBezTo>
                <a:lnTo>
                  <a:pt x="191554" y="149925"/>
                </a:lnTo>
                <a:cubicBezTo>
                  <a:pt x="159598" y="141749"/>
                  <a:pt x="133963" y="111622"/>
                  <a:pt x="133963" y="76074"/>
                </a:cubicBezTo>
                <a:cubicBezTo>
                  <a:pt x="133963" y="34126"/>
                  <a:pt x="168589" y="0"/>
                  <a:pt x="2106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8" name="文本框 37"/>
          <p:cNvSpPr txBox="1"/>
          <p:nvPr/>
        </p:nvSpPr>
        <p:spPr>
          <a:xfrm>
            <a:off x="863867" y="6091656"/>
            <a:ext cx="6097604" cy="307777"/>
          </a:xfrm>
          <a:prstGeom prst="rect">
            <a:avLst/>
          </a:prstGeom>
          <a:noFill/>
        </p:spPr>
        <p:txBody>
          <a:bodyPr wrap="square">
            <a:spAutoFit/>
          </a:bodyPr>
          <a:lstStyle/>
          <a:p>
            <a:r>
              <a:rPr lang="en-US" altLang="zh-CN" sz="1400" dirty="0">
                <a:cs typeface="+mn-ea"/>
                <a:sym typeface="+mn-lt"/>
              </a:rPr>
              <a:t>*</a:t>
            </a:r>
            <a:r>
              <a:rPr lang="zh-CN" altLang="en-US" sz="1400" dirty="0">
                <a:cs typeface="+mn-ea"/>
                <a:sym typeface="+mn-lt"/>
              </a:rPr>
              <a:t>时间节点供参考，请以实际情况为准</a:t>
            </a:r>
            <a:endParaRPr lang="zh-CN" altLang="en-US" sz="1400" dirty="0">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40213" y="682524"/>
            <a:ext cx="10245112" cy="5386090"/>
          </a:xfrm>
          <a:prstGeom prst="rect">
            <a:avLst/>
          </a:prstGeom>
          <a:noFill/>
        </p:spPr>
        <p:txBody>
          <a:bodyPr wrap="none" rtlCol="0">
            <a:spAutoFit/>
          </a:bodyPr>
          <a:lstStyle/>
          <a:p>
            <a:r>
              <a:rPr lang="en-US" altLang="zh-CN" sz="34400" dirty="0">
                <a:solidFill>
                  <a:schemeClr val="bg1">
                    <a:lumMod val="95000"/>
                  </a:schemeClr>
                </a:solidFill>
                <a:cs typeface="+mn-ea"/>
                <a:sym typeface="+mn-lt"/>
              </a:rPr>
              <a:t>2024</a:t>
            </a:r>
            <a:endParaRPr lang="zh-CN" altLang="en-US" sz="34400" dirty="0">
              <a:solidFill>
                <a:schemeClr val="bg1">
                  <a:lumMod val="95000"/>
                </a:schemeClr>
              </a:solidFill>
              <a:cs typeface="+mn-ea"/>
              <a:sym typeface="+mn-lt"/>
            </a:endParaRPr>
          </a:p>
        </p:txBody>
      </p:sp>
      <p:sp>
        <p:nvSpPr>
          <p:cNvPr id="18" name="文本框 17"/>
          <p:cNvSpPr txBox="1"/>
          <p:nvPr/>
        </p:nvSpPr>
        <p:spPr>
          <a:xfrm>
            <a:off x="484505" y="350520"/>
            <a:ext cx="2885419" cy="523220"/>
          </a:xfrm>
          <a:prstGeom prst="rect">
            <a:avLst/>
          </a:prstGeom>
          <a:noFill/>
        </p:spPr>
        <p:txBody>
          <a:bodyPr wrap="square" rtlCol="0">
            <a:spAutoFit/>
          </a:bodyPr>
          <a:lstStyle/>
          <a:p>
            <a:r>
              <a:rPr lang="zh-CN" altLang="en-US" sz="2800" b="1" dirty="0">
                <a:cs typeface="+mn-ea"/>
                <a:sym typeface="+mn-lt"/>
              </a:rPr>
              <a:t>赛事收获</a:t>
            </a:r>
            <a:endParaRPr lang="zh-CN" altLang="en-US" sz="2800" b="1" dirty="0">
              <a:cs typeface="+mn-ea"/>
              <a:sym typeface="+mn-lt"/>
            </a:endParaRPr>
          </a:p>
        </p:txBody>
      </p:sp>
      <p:sp>
        <p:nvSpPr>
          <p:cNvPr id="6" name="六边形 5"/>
          <p:cNvSpPr/>
          <p:nvPr/>
        </p:nvSpPr>
        <p:spPr>
          <a:xfrm rot="5400000">
            <a:off x="1311566" y="1306736"/>
            <a:ext cx="4763279" cy="4376791"/>
          </a:xfrm>
          <a:prstGeom prst="hexagon">
            <a:avLst/>
          </a:prstGeom>
          <a:solidFill>
            <a:srgbClr val="1B39C4">
              <a:alpha val="10000"/>
            </a:srgbClr>
          </a:solidFill>
          <a:ln w="28575">
            <a:solidFill>
              <a:srgbClr val="EB70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六边形 6"/>
          <p:cNvSpPr/>
          <p:nvPr/>
        </p:nvSpPr>
        <p:spPr>
          <a:xfrm rot="5400000">
            <a:off x="6781425" y="1846658"/>
            <a:ext cx="4638929" cy="4181680"/>
          </a:xfrm>
          <a:prstGeom prst="hexagon">
            <a:avLst/>
          </a:prstGeom>
          <a:solidFill>
            <a:srgbClr val="1B39C4">
              <a:alpha val="10000"/>
            </a:srgbClr>
          </a:solidFill>
          <a:ln w="28575">
            <a:solidFill>
              <a:srgbClr val="EB70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7373728" y="3117436"/>
            <a:ext cx="3691539" cy="2063257"/>
          </a:xfrm>
          <a:prstGeom prst="rect">
            <a:avLst/>
          </a:prstGeom>
          <a:noFill/>
        </p:spPr>
        <p:txBody>
          <a:bodyPr wrap="square">
            <a:spAutoFit/>
          </a:bodyPr>
          <a:lstStyle>
            <a:defPPr>
              <a:defRPr lang="zh-CN"/>
            </a:defPPr>
            <a:lvl1pPr>
              <a:lnSpc>
                <a:spcPct val="120000"/>
              </a:lnSpc>
            </a:lvl1pPr>
          </a:lstStyle>
          <a:p>
            <a:r>
              <a:rPr lang="zh-CN" altLang="en-US" dirty="0">
                <a:cs typeface="+mn-ea"/>
                <a:sym typeface="+mn-lt"/>
              </a:rPr>
              <a:t>赛事培训体系包含参赛攻略、课程资料、技术材料等内容，参赛队员通过数月的团队备赛及参赛，在团队协作、统筹管理、临场应变等方面的能力均能得到良好锻炼，提前成为与社会接轨的综合创新型人才。</a:t>
            </a:r>
            <a:endParaRPr lang="zh-CN" altLang="en-US" dirty="0">
              <a:cs typeface="+mn-ea"/>
              <a:sym typeface="+mn-lt"/>
            </a:endParaRPr>
          </a:p>
        </p:txBody>
      </p:sp>
      <p:sp>
        <p:nvSpPr>
          <p:cNvPr id="9" name="文本框 8"/>
          <p:cNvSpPr txBox="1"/>
          <p:nvPr/>
        </p:nvSpPr>
        <p:spPr>
          <a:xfrm>
            <a:off x="2886823" y="1704071"/>
            <a:ext cx="2992348" cy="400110"/>
          </a:xfrm>
          <a:prstGeom prst="rect">
            <a:avLst/>
          </a:prstGeom>
          <a:noFill/>
        </p:spPr>
        <p:txBody>
          <a:bodyPr wrap="square">
            <a:spAutoFit/>
          </a:bodyPr>
          <a:lstStyle/>
          <a:p>
            <a:r>
              <a:rPr lang="zh-CN" altLang="en-US" sz="2000" b="1" dirty="0">
                <a:solidFill>
                  <a:srgbClr val="EB701D"/>
                </a:solidFill>
                <a:cs typeface="+mn-ea"/>
                <a:sym typeface="+mn-lt"/>
              </a:rPr>
              <a:t>研发技术提升</a:t>
            </a:r>
            <a:endParaRPr lang="en-US" altLang="zh-CN" sz="2000" b="1" dirty="0">
              <a:solidFill>
                <a:srgbClr val="EB701D"/>
              </a:solidFill>
              <a:cs typeface="+mn-ea"/>
              <a:sym typeface="+mn-lt"/>
            </a:endParaRPr>
          </a:p>
        </p:txBody>
      </p:sp>
      <p:cxnSp>
        <p:nvCxnSpPr>
          <p:cNvPr id="11" name="直接连接符 10"/>
          <p:cNvCxnSpPr/>
          <p:nvPr/>
        </p:nvCxnSpPr>
        <p:spPr>
          <a:xfrm>
            <a:off x="3226162" y="2280526"/>
            <a:ext cx="934089"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4" name="文本框 13"/>
          <p:cNvSpPr txBox="1"/>
          <p:nvPr/>
        </p:nvSpPr>
        <p:spPr>
          <a:xfrm>
            <a:off x="8199383" y="2265526"/>
            <a:ext cx="2992348" cy="707886"/>
          </a:xfrm>
          <a:prstGeom prst="rect">
            <a:avLst/>
          </a:prstGeom>
          <a:noFill/>
        </p:spPr>
        <p:txBody>
          <a:bodyPr wrap="square">
            <a:spAutoFit/>
          </a:bodyPr>
          <a:lstStyle/>
          <a:p>
            <a:r>
              <a:rPr lang="zh-CN" altLang="en-US" sz="2000" b="1" dirty="0">
                <a:solidFill>
                  <a:srgbClr val="EB701D"/>
                </a:solidFill>
                <a:cs typeface="+mn-ea"/>
                <a:sym typeface="+mn-lt"/>
              </a:rPr>
              <a:t>综合能力提升</a:t>
            </a:r>
            <a:endParaRPr lang="zh-CN" altLang="en-US" sz="2000" b="1" dirty="0">
              <a:solidFill>
                <a:srgbClr val="EB701D"/>
              </a:solidFill>
              <a:cs typeface="+mn-ea"/>
              <a:sym typeface="+mn-lt"/>
            </a:endParaRPr>
          </a:p>
          <a:p>
            <a:endParaRPr lang="en-US" altLang="zh-CN" sz="2000" b="1" dirty="0">
              <a:solidFill>
                <a:srgbClr val="EB701D"/>
              </a:solidFill>
              <a:cs typeface="+mn-ea"/>
              <a:sym typeface="+mn-lt"/>
            </a:endParaRPr>
          </a:p>
        </p:txBody>
      </p:sp>
      <p:sp>
        <p:nvSpPr>
          <p:cNvPr id="3" name="文本框 2"/>
          <p:cNvSpPr txBox="1"/>
          <p:nvPr/>
        </p:nvSpPr>
        <p:spPr>
          <a:xfrm>
            <a:off x="1927214" y="2395245"/>
            <a:ext cx="3808486" cy="2727221"/>
          </a:xfrm>
          <a:prstGeom prst="rect">
            <a:avLst/>
          </a:prstGeom>
          <a:noFill/>
        </p:spPr>
        <p:txBody>
          <a:bodyPr wrap="square">
            <a:spAutoFit/>
          </a:bodyPr>
          <a:lstStyle/>
          <a:p>
            <a:pPr>
              <a:lnSpc>
                <a:spcPct val="120000"/>
              </a:lnSpc>
            </a:pPr>
            <a:r>
              <a:rPr lang="zh-CN" altLang="en-US" dirty="0">
                <a:cs typeface="+mn-ea"/>
                <a:sym typeface="+mn-lt"/>
              </a:rPr>
              <a:t>赛事规则充分融合了“机器视觉、“路径规划”、 “嵌入式系统设计”、 “计算机编程” 等众多无人机、机器人相关技术学科，参赛队员通过项目式实践学习，在备赛及参赛的过程中提升专业技术能力，积累工程经验，为快速适应社会需求打下坚实基础。</a:t>
            </a:r>
            <a:endParaRPr lang="zh-CN" altLang="en-US" dirty="0">
              <a:cs typeface="+mn-ea"/>
              <a:sym typeface="+mn-lt"/>
            </a:endParaRPr>
          </a:p>
        </p:txBody>
      </p:sp>
      <p:cxnSp>
        <p:nvCxnSpPr>
          <p:cNvPr id="15" name="直接连接符 14"/>
          <p:cNvCxnSpPr/>
          <p:nvPr/>
        </p:nvCxnSpPr>
        <p:spPr>
          <a:xfrm>
            <a:off x="8587560" y="2792522"/>
            <a:ext cx="934089"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6" name="图片 15" descr="M3E_BZ_俯视_0822_0002"/>
          <p:cNvPicPr>
            <a:picLocks noChangeAspect="1"/>
          </p:cNvPicPr>
          <p:nvPr/>
        </p:nvPicPr>
        <p:blipFill>
          <a:blip r:embed="rId1"/>
          <a:stretch>
            <a:fillRect/>
          </a:stretch>
        </p:blipFill>
        <p:spPr>
          <a:xfrm>
            <a:off x="866521" y="4558913"/>
            <a:ext cx="3246120" cy="1825625"/>
          </a:xfrm>
          <a:prstGeom prst="rect">
            <a:avLst/>
          </a:prstGeom>
        </p:spPr>
      </p:pic>
      <p:pic>
        <p:nvPicPr>
          <p:cNvPr id="17" name="图片 16" descr="D:/推广工作-苏/赛事/第十八届全国大学生智能汽车竞赛/课程/03初识RoboMaster EP/图片/49cb5e795c919ceb809226f270dc5837.png49cb5e795c919ceb809226f270dc5837"/>
          <p:cNvPicPr>
            <a:picLocks noChangeAspect="1"/>
          </p:cNvPicPr>
          <p:nvPr>
            <p:custDataLst>
              <p:tags r:id="rId2"/>
            </p:custDataLst>
          </p:nvPr>
        </p:nvPicPr>
        <p:blipFill>
          <a:blip r:embed="rId3"/>
          <a:srcRect l="5350" r="5350"/>
          <a:stretch>
            <a:fillRect/>
          </a:stretch>
        </p:blipFill>
        <p:spPr>
          <a:xfrm>
            <a:off x="6559479" y="1367757"/>
            <a:ext cx="1795145" cy="15074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5400000">
            <a:off x="9961823" y="1849615"/>
            <a:ext cx="2320406" cy="1107996"/>
          </a:xfrm>
          <a:prstGeom prst="rect">
            <a:avLst/>
          </a:prstGeom>
          <a:noFill/>
        </p:spPr>
        <p:txBody>
          <a:bodyPr wrap="square" rtlCol="0">
            <a:spAutoFit/>
          </a:bodyPr>
          <a:lstStyle/>
          <a:p>
            <a:r>
              <a:rPr lang="en-US" altLang="zh-CN" sz="66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2023</a:t>
            </a:r>
            <a:endParaRPr lang="zh-CN" altLang="en-US" sz="6600" b="1" dirty="0">
              <a:ln w="6600">
                <a:solidFill>
                  <a:schemeClr val="accent2"/>
                </a:solidFill>
                <a:prstDash val="solid"/>
              </a:ln>
              <a:solidFill>
                <a:srgbClr val="FFFFFF"/>
              </a:solidFill>
              <a:effectLst>
                <a:outerShdw dist="38100" dir="2700000" algn="tl" rotWithShape="0">
                  <a:schemeClr val="accent2"/>
                </a:outerShdw>
              </a:effectLst>
              <a:cs typeface="+mn-ea"/>
              <a:sym typeface="+mn-lt"/>
            </a:endParaRPr>
          </a:p>
        </p:txBody>
      </p:sp>
      <p:sp>
        <p:nvSpPr>
          <p:cNvPr id="36" name="文本框 35"/>
          <p:cNvSpPr txBox="1"/>
          <p:nvPr/>
        </p:nvSpPr>
        <p:spPr>
          <a:xfrm>
            <a:off x="517274" y="1206507"/>
            <a:ext cx="10245112" cy="5386090"/>
          </a:xfrm>
          <a:prstGeom prst="rect">
            <a:avLst/>
          </a:prstGeom>
          <a:noFill/>
        </p:spPr>
        <p:txBody>
          <a:bodyPr wrap="none" rtlCol="0">
            <a:spAutoFit/>
          </a:bodyPr>
          <a:lstStyle/>
          <a:p>
            <a:r>
              <a:rPr lang="en-US" altLang="zh-CN" sz="34400" dirty="0">
                <a:solidFill>
                  <a:schemeClr val="bg1">
                    <a:lumMod val="95000"/>
                  </a:schemeClr>
                </a:solidFill>
                <a:cs typeface="+mn-ea"/>
                <a:sym typeface="+mn-lt"/>
              </a:rPr>
              <a:t>2024</a:t>
            </a:r>
            <a:endParaRPr lang="zh-CN" altLang="en-US" sz="34400" dirty="0">
              <a:solidFill>
                <a:schemeClr val="bg1">
                  <a:lumMod val="95000"/>
                </a:schemeClr>
              </a:solidFill>
              <a:cs typeface="+mn-ea"/>
              <a:sym typeface="+mn-lt"/>
            </a:endParaRPr>
          </a:p>
        </p:txBody>
      </p:sp>
      <p:sp>
        <p:nvSpPr>
          <p:cNvPr id="18" name="文本框 17"/>
          <p:cNvSpPr txBox="1"/>
          <p:nvPr/>
        </p:nvSpPr>
        <p:spPr>
          <a:xfrm>
            <a:off x="484506" y="350520"/>
            <a:ext cx="2522464" cy="523220"/>
          </a:xfrm>
          <a:prstGeom prst="rect">
            <a:avLst/>
          </a:prstGeom>
          <a:noFill/>
        </p:spPr>
        <p:txBody>
          <a:bodyPr wrap="square" rtlCol="0">
            <a:spAutoFit/>
          </a:bodyPr>
          <a:lstStyle/>
          <a:p>
            <a:r>
              <a:rPr lang="zh-CN" altLang="en-US" sz="2800" b="1" dirty="0">
                <a:cs typeface="+mn-ea"/>
                <a:sym typeface="+mn-lt"/>
              </a:rPr>
              <a:t>赛事收获</a:t>
            </a:r>
            <a:endParaRPr lang="zh-CN" altLang="en-US" sz="2800" b="1" dirty="0">
              <a:cs typeface="+mn-ea"/>
              <a:sym typeface="+mn-lt"/>
            </a:endParaRPr>
          </a:p>
        </p:txBody>
      </p:sp>
      <p:pic>
        <p:nvPicPr>
          <p:cNvPr id="3074" name="Picture 2" descr="图片"/>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5136" t="6366" r="269" b="5095"/>
          <a:stretch>
            <a:fillRect/>
          </a:stretch>
        </p:blipFill>
        <p:spPr bwMode="auto">
          <a:xfrm rot="16200000">
            <a:off x="6821747" y="117953"/>
            <a:ext cx="2320404" cy="4497513"/>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AutoShape 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070" y="3776538"/>
            <a:ext cx="1729551" cy="2439327"/>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0374" y="3867335"/>
            <a:ext cx="1729551" cy="2439327"/>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8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7765" y="3776536"/>
            <a:ext cx="1729552" cy="2439329"/>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rot="5400000">
            <a:off x="9655724" y="1783062"/>
            <a:ext cx="2320406" cy="1107996"/>
          </a:xfrm>
          <a:prstGeom prst="rect">
            <a:avLst/>
          </a:prstGeom>
          <a:noFill/>
        </p:spPr>
        <p:txBody>
          <a:bodyPr wrap="square" rtlCol="0">
            <a:spAutoFit/>
          </a:bodyPr>
          <a:lstStyle/>
          <a:p>
            <a:r>
              <a:rPr lang="en-US" altLang="zh-CN" sz="6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cs typeface="+mn-ea"/>
                <a:sym typeface="+mn-lt"/>
              </a:rPr>
              <a:t>2024</a:t>
            </a:r>
            <a:endParaRPr lang="zh-CN" altLang="en-US" sz="6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cs typeface="+mn-ea"/>
              <a:sym typeface="+mn-lt"/>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6465" y="1342871"/>
            <a:ext cx="803551" cy="803551"/>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6465" y="3274805"/>
            <a:ext cx="803551" cy="803551"/>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6465" y="2313822"/>
            <a:ext cx="793583" cy="793583"/>
          </a:xfrm>
          <a:prstGeom prst="rect">
            <a:avLst/>
          </a:prstGeom>
        </p:spPr>
      </p:pic>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823" y="4381906"/>
            <a:ext cx="690760" cy="667401"/>
          </a:xfrm>
          <a:prstGeom prst="rect">
            <a:avLst/>
          </a:prstGeom>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7876" y="5206739"/>
            <a:ext cx="690760" cy="667401"/>
          </a:xfrm>
          <a:prstGeom prst="rect">
            <a:avLst/>
          </a:prstGeom>
        </p:spPr>
      </p:pic>
      <p:sp>
        <p:nvSpPr>
          <p:cNvPr id="22" name="流程图: 可选过程 21"/>
          <p:cNvSpPr/>
          <p:nvPr/>
        </p:nvSpPr>
        <p:spPr>
          <a:xfrm>
            <a:off x="2236044" y="1460641"/>
            <a:ext cx="2296563" cy="545154"/>
          </a:xfrm>
          <a:prstGeom prst="flowChartAlternateProcess">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rPr>
              <a:t>一等奖</a:t>
            </a:r>
            <a:endPar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endParaRPr>
          </a:p>
        </p:txBody>
      </p:sp>
      <p:sp>
        <p:nvSpPr>
          <p:cNvPr id="23" name="流程图: 可选过程 22"/>
          <p:cNvSpPr/>
          <p:nvPr/>
        </p:nvSpPr>
        <p:spPr>
          <a:xfrm>
            <a:off x="2236044" y="2438036"/>
            <a:ext cx="2296563" cy="545154"/>
          </a:xfrm>
          <a:prstGeom prst="flowChartAlternateProcess">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rPr>
              <a:t>二等奖</a:t>
            </a:r>
            <a:endPar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endParaRPr>
          </a:p>
        </p:txBody>
      </p:sp>
      <p:sp>
        <p:nvSpPr>
          <p:cNvPr id="24" name="流程图: 可选过程 23"/>
          <p:cNvSpPr/>
          <p:nvPr/>
        </p:nvSpPr>
        <p:spPr>
          <a:xfrm>
            <a:off x="2234870" y="3315957"/>
            <a:ext cx="2296563" cy="545154"/>
          </a:xfrm>
          <a:prstGeom prst="flowChartAlternateProcess">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rPr>
              <a:t>三等奖</a:t>
            </a:r>
            <a:endParaRPr lang="zh-CN" altLang="en-US" sz="2800" b="1" spc="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endParaRPr>
          </a:p>
        </p:txBody>
      </p:sp>
      <p:sp>
        <p:nvSpPr>
          <p:cNvPr id="25" name="流程图: 可选过程 24"/>
          <p:cNvSpPr/>
          <p:nvPr/>
        </p:nvSpPr>
        <p:spPr>
          <a:xfrm>
            <a:off x="2234870" y="4355254"/>
            <a:ext cx="2296563" cy="545154"/>
          </a:xfrm>
          <a:prstGeom prst="flowChartAlternateProcess">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rPr>
              <a:t>优秀组织奖</a:t>
            </a:r>
            <a:endPar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endParaRPr>
          </a:p>
        </p:txBody>
      </p:sp>
      <p:sp>
        <p:nvSpPr>
          <p:cNvPr id="26" name="流程图: 可选过程 25"/>
          <p:cNvSpPr/>
          <p:nvPr/>
        </p:nvSpPr>
        <p:spPr>
          <a:xfrm>
            <a:off x="2239915" y="5267862"/>
            <a:ext cx="2296563" cy="545154"/>
          </a:xfrm>
          <a:prstGeom prst="flowChartAlternateProcess">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rPr>
              <a:t>最佳技术奖</a:t>
            </a:r>
            <a:endPar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ea"/>
              <a:sym typeface="+mn-lt"/>
            </a:endParaRPr>
          </a:p>
        </p:txBody>
      </p:sp>
      <p:sp>
        <p:nvSpPr>
          <p:cNvPr id="28" name="矩形: 圆角 27"/>
          <p:cNvSpPr/>
          <p:nvPr/>
        </p:nvSpPr>
        <p:spPr>
          <a:xfrm>
            <a:off x="752873" y="1115313"/>
            <a:ext cx="4417028" cy="5214004"/>
          </a:xfrm>
          <a:prstGeom prst="roundRect">
            <a:avLst>
              <a:gd name="adj" fmla="val 3330"/>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cs typeface="+mn-ea"/>
              <a:sym typeface="+mn-lt"/>
            </a:endParaRPr>
          </a:p>
        </p:txBody>
      </p:sp>
      <p:sp>
        <p:nvSpPr>
          <p:cNvPr id="29" name="文本框 28"/>
          <p:cNvSpPr txBox="1"/>
          <p:nvPr/>
        </p:nvSpPr>
        <p:spPr>
          <a:xfrm>
            <a:off x="1307876" y="5960346"/>
            <a:ext cx="3771020" cy="340350"/>
          </a:xfrm>
          <a:prstGeom prst="rect">
            <a:avLst/>
          </a:prstGeom>
          <a:noFill/>
        </p:spPr>
        <p:txBody>
          <a:bodyPr wrap="square">
            <a:spAutoFit/>
          </a:bodyPr>
          <a:lstStyle/>
          <a:p>
            <a:pPr lvl="0" fontAlgn="base">
              <a:lnSpc>
                <a:spcPct val="150000"/>
              </a:lnSpc>
              <a:spcBef>
                <a:spcPct val="0"/>
              </a:spcBef>
              <a:spcAft>
                <a:spcPct val="0"/>
              </a:spcAft>
              <a:defRPr/>
            </a:pPr>
            <a:r>
              <a:rPr lang="en-US" altLang="zh-CN" sz="1200" dirty="0">
                <a:solidFill>
                  <a:schemeClr val="accent5">
                    <a:lumMod val="60000"/>
                    <a:lumOff val="40000"/>
                  </a:schemeClr>
                </a:solidFill>
                <a:cs typeface="+mn-ea"/>
                <a:sym typeface="+mn-lt"/>
              </a:rPr>
              <a:t>*</a:t>
            </a:r>
            <a:r>
              <a:rPr lang="zh-CN" altLang="en-US" sz="1200" dirty="0">
                <a:solidFill>
                  <a:schemeClr val="accent5">
                    <a:lumMod val="60000"/>
                    <a:lumOff val="40000"/>
                  </a:schemeClr>
                </a:solidFill>
                <a:cs typeface="+mn-ea"/>
                <a:sym typeface="+mn-lt"/>
              </a:rPr>
              <a:t>暂定，</a:t>
            </a:r>
            <a:r>
              <a:rPr lang="en-US" altLang="zh-CN" sz="1200" b="1" dirty="0">
                <a:solidFill>
                  <a:schemeClr val="accent5">
                    <a:lumMod val="60000"/>
                    <a:lumOff val="40000"/>
                  </a:schemeClr>
                </a:solidFill>
                <a:cs typeface="+mn-ea"/>
                <a:sym typeface="+mn-lt"/>
              </a:rPr>
              <a:t>2024</a:t>
            </a:r>
            <a:r>
              <a:rPr lang="zh-CN" altLang="en-US" sz="1200" dirty="0">
                <a:solidFill>
                  <a:schemeClr val="accent5">
                    <a:lumMod val="60000"/>
                    <a:lumOff val="40000"/>
                  </a:schemeClr>
                </a:solidFill>
                <a:cs typeface="+mn-ea"/>
                <a:sym typeface="+mn-lt"/>
              </a:rPr>
              <a:t>年奖项以组委会最终审定为准</a:t>
            </a:r>
            <a:endParaRPr lang="en-US" altLang="zh-CN" sz="1200" dirty="0">
              <a:solidFill>
                <a:schemeClr val="accent5">
                  <a:lumMod val="60000"/>
                  <a:lumOff val="40000"/>
                </a:schemeClr>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7497445" cy="523220"/>
          </a:xfrm>
          <a:prstGeom prst="rect">
            <a:avLst/>
          </a:prstGeom>
          <a:noFill/>
        </p:spPr>
        <p:txBody>
          <a:bodyPr wrap="square" rtlCol="0">
            <a:spAutoFit/>
          </a:bodyPr>
          <a:lstStyle/>
          <a:p>
            <a:r>
              <a:rPr lang="zh-CN" altLang="en-US" sz="2800" b="1" dirty="0">
                <a:cs typeface="+mn-ea"/>
                <a:sym typeface="+mn-lt"/>
              </a:rPr>
              <a:t>赛事套装</a:t>
            </a:r>
            <a:endParaRPr lang="zh-CN" altLang="en-US" sz="2800" b="1" dirty="0">
              <a:cs typeface="+mn-ea"/>
              <a:sym typeface="+mn-lt"/>
            </a:endParaRPr>
          </a:p>
        </p:txBody>
      </p:sp>
      <p:sp>
        <p:nvSpPr>
          <p:cNvPr id="3" name="文本框 10"/>
          <p:cNvSpPr txBox="1"/>
          <p:nvPr/>
        </p:nvSpPr>
        <p:spPr>
          <a:xfrm>
            <a:off x="-354330" y="1242358"/>
            <a:ext cx="4303425" cy="461665"/>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gn="ctr">
              <a:buFont typeface="Wingdings" panose="05000000000000000000" pitchFamily="2" charset="2"/>
              <a:buChar char="Ø"/>
            </a:pPr>
            <a:r>
              <a:rPr lang="zh-CN" altLang="en-US" sz="2400" b="1" dirty="0">
                <a:solidFill>
                  <a:schemeClr val="accent1"/>
                </a:solidFill>
                <a:cs typeface="+mn-ea"/>
                <a:sym typeface="+mn-lt"/>
              </a:rPr>
              <a:t>比赛器材包</a:t>
            </a:r>
            <a:endParaRPr lang="zh-CN" altLang="en-US" sz="2400" b="1" dirty="0">
              <a:solidFill>
                <a:schemeClr val="accent1"/>
              </a:solidFill>
              <a:cs typeface="+mn-ea"/>
              <a:sym typeface="+mn-lt"/>
            </a:endParaRPr>
          </a:p>
        </p:txBody>
      </p:sp>
      <p:sp>
        <p:nvSpPr>
          <p:cNvPr id="4" name="文本框 10"/>
          <p:cNvSpPr txBox="1"/>
          <p:nvPr/>
        </p:nvSpPr>
        <p:spPr>
          <a:xfrm>
            <a:off x="6887511" y="1236941"/>
            <a:ext cx="3069809" cy="461665"/>
          </a:xfrm>
          <a:prstGeom prst="rect">
            <a:avLst/>
          </a:prstGeom>
          <a:noFill/>
        </p:spPr>
        <p:txBody>
          <a:bodyPr wrap="squar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buFont typeface="Wingdings" panose="05000000000000000000" pitchFamily="2" charset="2"/>
              <a:buChar char="Ø"/>
            </a:pPr>
            <a:r>
              <a:rPr lang="zh-CN" altLang="en-US" sz="2400" b="1" dirty="0">
                <a:solidFill>
                  <a:schemeClr val="accent1"/>
                </a:solidFill>
                <a:cs typeface="+mn-ea"/>
                <a:sym typeface="+mn-lt"/>
              </a:rPr>
              <a:t>比赛场地包</a:t>
            </a:r>
            <a:endParaRPr lang="zh-CN" altLang="en-US" sz="2400" b="1" dirty="0">
              <a:solidFill>
                <a:schemeClr val="accent1"/>
              </a:solidFill>
              <a:cs typeface="+mn-ea"/>
              <a:sym typeface="+mn-lt"/>
            </a:endParaRPr>
          </a:p>
        </p:txBody>
      </p:sp>
      <p:cxnSp>
        <p:nvCxnSpPr>
          <p:cNvPr id="5" name="直接连接符 4"/>
          <p:cNvCxnSpPr/>
          <p:nvPr/>
        </p:nvCxnSpPr>
        <p:spPr>
          <a:xfrm>
            <a:off x="6705600" y="2180338"/>
            <a:ext cx="0" cy="283791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 5" descr="D:/推广工作-苏/赛事/第十八届全国大学生智能汽车竞赛/课程/03初识RoboMaster EP/图片/49cb5e795c919ceb809226f270dc5837.png49cb5e795c919ceb809226f270dc5837"/>
          <p:cNvPicPr>
            <a:picLocks noChangeAspect="1"/>
          </p:cNvPicPr>
          <p:nvPr>
            <p:custDataLst>
              <p:tags r:id="rId1"/>
            </p:custDataLst>
          </p:nvPr>
        </p:nvPicPr>
        <p:blipFill>
          <a:blip r:embed="rId2"/>
          <a:srcRect l="5350" r="5350"/>
          <a:stretch>
            <a:fillRect/>
          </a:stretch>
        </p:blipFill>
        <p:spPr>
          <a:xfrm>
            <a:off x="4397375" y="2153285"/>
            <a:ext cx="1795145" cy="1507490"/>
          </a:xfrm>
          <a:prstGeom prst="rect">
            <a:avLst/>
          </a:prstGeom>
        </p:spPr>
      </p:pic>
      <p:pic>
        <p:nvPicPr>
          <p:cNvPr id="7" name="图片 6" descr="资源 2@3x"/>
          <p:cNvPicPr>
            <a:picLocks noChangeAspect="1"/>
          </p:cNvPicPr>
          <p:nvPr/>
        </p:nvPicPr>
        <p:blipFill>
          <a:blip r:embed="rId3"/>
          <a:stretch>
            <a:fillRect/>
          </a:stretch>
        </p:blipFill>
        <p:spPr>
          <a:xfrm>
            <a:off x="1238885" y="2387600"/>
            <a:ext cx="1520825" cy="1077595"/>
          </a:xfrm>
          <a:prstGeom prst="rect">
            <a:avLst/>
          </a:prstGeom>
        </p:spPr>
      </p:pic>
      <p:pic>
        <p:nvPicPr>
          <p:cNvPr id="8" name="图片 7" descr="车载-四分之三侧面"/>
          <p:cNvPicPr>
            <a:picLocks noChangeAspect="1"/>
          </p:cNvPicPr>
          <p:nvPr/>
        </p:nvPicPr>
        <p:blipFill>
          <a:blip r:embed="rId4"/>
          <a:stretch>
            <a:fillRect/>
          </a:stretch>
        </p:blipFill>
        <p:spPr>
          <a:xfrm>
            <a:off x="2384425" y="2387600"/>
            <a:ext cx="2244725" cy="1133475"/>
          </a:xfrm>
          <a:prstGeom prst="rect">
            <a:avLst/>
          </a:prstGeom>
        </p:spPr>
      </p:pic>
      <p:pic>
        <p:nvPicPr>
          <p:cNvPr id="9" name="图片 8" descr="M3E_BZ_俯视_0822_0002"/>
          <p:cNvPicPr>
            <a:picLocks noChangeAspect="1"/>
          </p:cNvPicPr>
          <p:nvPr/>
        </p:nvPicPr>
        <p:blipFill>
          <a:blip r:embed="rId5"/>
          <a:stretch>
            <a:fillRect/>
          </a:stretch>
        </p:blipFill>
        <p:spPr>
          <a:xfrm>
            <a:off x="544409" y="3880552"/>
            <a:ext cx="3246120" cy="1825625"/>
          </a:xfrm>
          <a:prstGeom prst="rect">
            <a:avLst/>
          </a:prstGeom>
        </p:spPr>
      </p:pic>
      <p:pic>
        <p:nvPicPr>
          <p:cNvPr id="10" name="图片 9" descr="M3T_BZ_俯视_0822_0002"/>
          <p:cNvPicPr>
            <a:picLocks noChangeAspect="1"/>
          </p:cNvPicPr>
          <p:nvPr/>
        </p:nvPicPr>
        <p:blipFill>
          <a:blip r:embed="rId6"/>
          <a:stretch>
            <a:fillRect/>
          </a:stretch>
        </p:blipFill>
        <p:spPr>
          <a:xfrm>
            <a:off x="3375031" y="3777303"/>
            <a:ext cx="3375025" cy="1898650"/>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1514" y="2528184"/>
            <a:ext cx="3372602" cy="2265181"/>
          </a:xfrm>
          <a:prstGeom prst="rect">
            <a:avLst/>
          </a:prstGeom>
        </p:spPr>
      </p:pic>
      <p:sp>
        <p:nvSpPr>
          <p:cNvPr id="2" name="文本框 1"/>
          <p:cNvSpPr txBox="1"/>
          <p:nvPr/>
        </p:nvSpPr>
        <p:spPr>
          <a:xfrm>
            <a:off x="3375031" y="4573389"/>
            <a:ext cx="415498" cy="369332"/>
          </a:xfrm>
          <a:prstGeom prst="rect">
            <a:avLst/>
          </a:prstGeom>
          <a:noFill/>
        </p:spPr>
        <p:txBody>
          <a:bodyPr wrap="none" rtlCol="0">
            <a:spAutoFit/>
          </a:bodyPr>
          <a:lstStyle/>
          <a:p>
            <a:r>
              <a:rPr lang="zh-CN" altLang="en-US" dirty="0">
                <a:cs typeface="+mn-ea"/>
                <a:sym typeface="+mn-lt"/>
              </a:rPr>
              <a:t>或</a:t>
            </a:r>
            <a:endParaRPr lang="zh-CN" altLang="en-US" dirty="0">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57654" t="9334" b="5493"/>
          <a:stretch>
            <a:fillRect/>
          </a:stretch>
        </p:blipFill>
        <p:spPr>
          <a:xfrm>
            <a:off x="8025781" y="1036321"/>
            <a:ext cx="4054577" cy="5435502"/>
          </a:xfrm>
          <a:prstGeom prst="rect">
            <a:avLst/>
          </a:prstGeom>
        </p:spPr>
      </p:pic>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39300" t="9334" r="29058" b="5493"/>
          <a:stretch>
            <a:fillRect/>
          </a:stretch>
        </p:blipFill>
        <p:spPr>
          <a:xfrm>
            <a:off x="5922636" y="1036321"/>
            <a:ext cx="3017136" cy="5411870"/>
          </a:xfrm>
          <a:prstGeom prst="rect">
            <a:avLst/>
          </a:prstGeom>
        </p:spPr>
      </p:pic>
      <p:sp>
        <p:nvSpPr>
          <p:cNvPr id="51" name="iSlíďè"/>
          <p:cNvSpPr txBox="1"/>
          <p:nvPr/>
        </p:nvSpPr>
        <p:spPr bwMode="auto">
          <a:xfrm>
            <a:off x="4775231" y="2426708"/>
            <a:ext cx="2623285" cy="547266"/>
          </a:xfrm>
          <a:prstGeom prst="rect">
            <a:avLst/>
          </a:prstGeom>
          <a:solidFill>
            <a:srgbClr val="1E4E79"/>
          </a:solidFill>
          <a:ln>
            <a:noFill/>
          </a:ln>
        </p:spPr>
        <p:txBody>
          <a:bodyPr wrap="none" lIns="90000" tIns="71755" rIns="90000" anchor="ctr" anchorCtr="0">
            <a:normAutofit/>
          </a:bodyPr>
          <a:lstStyle/>
          <a:p>
            <a:pPr marL="0" marR="0" lvl="0" indent="0" algn="ctr" defTabSz="913765" rtl="0" eaLnBrk="1" fontAlgn="auto" latinLnBrk="0" hangingPunct="1">
              <a:spcBef>
                <a:spcPct val="0"/>
              </a:spcBef>
              <a:spcAft>
                <a:spcPts val="0"/>
              </a:spcAft>
              <a:buClrTx/>
              <a:buSzTx/>
              <a:buFontTx/>
              <a:buNone/>
              <a:defRPr/>
            </a:pPr>
            <a:r>
              <a:rPr kumimoji="0" lang="zh-CN" altLang="en-US" sz="1600" i="0" u="none" strike="noStrike" kern="1200" cap="none" spc="0" normalizeH="0" baseline="0" noProof="0" dirty="0">
                <a:ln>
                  <a:noFill/>
                </a:ln>
                <a:solidFill>
                  <a:schemeClr val="bg1"/>
                </a:solidFill>
                <a:effectLst/>
                <a:uLnTx/>
                <a:uFillTx/>
                <a:cs typeface="+mn-ea"/>
                <a:sym typeface="+mn-lt"/>
              </a:rPr>
              <a:t>  赛事平台介绍</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sp>
        <p:nvSpPr>
          <p:cNvPr id="54" name="iSlíďè"/>
          <p:cNvSpPr txBox="1"/>
          <p:nvPr/>
        </p:nvSpPr>
        <p:spPr bwMode="auto">
          <a:xfrm>
            <a:off x="1608808" y="3033322"/>
            <a:ext cx="982980" cy="58166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rIns="90000">
            <a:no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4000" b="1" i="0" u="none" strike="noStrike" kern="1200" cap="none" spc="0" normalizeH="0" baseline="0" noProof="0" dirty="0">
                <a:ln>
                  <a:noFill/>
                </a:ln>
                <a:solidFill>
                  <a:srgbClr val="1E4E79"/>
                </a:solidFill>
                <a:effectLst/>
                <a:uLnTx/>
                <a:uFillTx/>
                <a:cs typeface="+mn-ea"/>
                <a:sym typeface="+mn-lt"/>
              </a:rPr>
              <a:t>目录</a:t>
            </a:r>
            <a:endParaRPr kumimoji="0" lang="zh-CN" altLang="en-US" sz="4000" b="1" i="0" u="none" strike="noStrike" kern="1200" cap="none" spc="0" normalizeH="0" baseline="0" noProof="0" dirty="0">
              <a:ln>
                <a:noFill/>
              </a:ln>
              <a:solidFill>
                <a:srgbClr val="1E4E79"/>
              </a:solidFill>
              <a:effectLst/>
              <a:uLnTx/>
              <a:uFillTx/>
              <a:cs typeface="+mn-ea"/>
              <a:sym typeface="+mn-lt"/>
            </a:endParaRPr>
          </a:p>
        </p:txBody>
      </p:sp>
      <p:sp>
        <p:nvSpPr>
          <p:cNvPr id="55" name="iSlíďè"/>
          <p:cNvSpPr txBox="1"/>
          <p:nvPr/>
        </p:nvSpPr>
        <p:spPr bwMode="auto">
          <a:xfrm>
            <a:off x="1608808" y="3614982"/>
            <a:ext cx="1851025" cy="58166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rIns="90000">
            <a:noAutofit/>
          </a:bodyPr>
          <a:lstStyle/>
          <a:p>
            <a:pPr marL="0" marR="0" lvl="0" indent="0" algn="l" defTabSz="913765" rtl="0" eaLnBrk="1" fontAlgn="auto" latinLnBrk="0" hangingPunct="1">
              <a:spcBef>
                <a:spcPct val="0"/>
              </a:spcBef>
              <a:spcAft>
                <a:spcPts val="0"/>
              </a:spcAft>
              <a:buClrTx/>
              <a:buSzTx/>
              <a:buFontTx/>
              <a:buNone/>
              <a:defRPr/>
            </a:pPr>
            <a:r>
              <a:rPr kumimoji="0" lang="en-US" altLang="zh-CN" sz="2800" b="1" i="0" u="none" strike="noStrike" kern="1200" cap="none" spc="0" normalizeH="0" baseline="0" noProof="0" dirty="0">
                <a:ln>
                  <a:noFill/>
                </a:ln>
                <a:solidFill>
                  <a:srgbClr val="1E4E79"/>
                </a:solidFill>
                <a:effectLst/>
                <a:uLnTx/>
                <a:uFillTx/>
                <a:cs typeface="+mn-ea"/>
                <a:sym typeface="+mn-lt"/>
              </a:rPr>
              <a:t>CONTENTS</a:t>
            </a:r>
            <a:endParaRPr kumimoji="0" lang="en-US" altLang="zh-CN" sz="2800" b="1" i="0" u="none" strike="noStrike" kern="1200" cap="none" spc="0" normalizeH="0" baseline="0" noProof="0" dirty="0">
              <a:ln>
                <a:noFill/>
              </a:ln>
              <a:solidFill>
                <a:srgbClr val="1E4E79"/>
              </a:solidFill>
              <a:effectLst/>
              <a:uLnTx/>
              <a:uFillTx/>
              <a:cs typeface="+mn-ea"/>
              <a:sym typeface="+mn-lt"/>
            </a:endParaRPr>
          </a:p>
        </p:txBody>
      </p:sp>
      <p:cxnSp>
        <p:nvCxnSpPr>
          <p:cNvPr id="56" name="直接连接符 55"/>
          <p:cNvCxnSpPr>
            <a:endCxn id="60" idx="2"/>
          </p:cNvCxnSpPr>
          <p:nvPr/>
        </p:nvCxnSpPr>
        <p:spPr>
          <a:xfrm>
            <a:off x="4222468" y="2257352"/>
            <a:ext cx="0" cy="2224139"/>
          </a:xfrm>
          <a:prstGeom prst="line">
            <a:avLst/>
          </a:prstGeom>
          <a:ln w="19050">
            <a:solidFill>
              <a:srgbClr val="1E4E79"/>
            </a:solidFill>
          </a:ln>
        </p:spPr>
        <p:style>
          <a:lnRef idx="1">
            <a:schemeClr val="accent1"/>
          </a:lnRef>
          <a:fillRef idx="0">
            <a:schemeClr val="accent1"/>
          </a:fillRef>
          <a:effectRef idx="0">
            <a:schemeClr val="accent1"/>
          </a:effectRef>
          <a:fontRef idx="minor">
            <a:schemeClr val="tx1"/>
          </a:fontRef>
        </p:style>
      </p:cxnSp>
      <p:sp>
        <p:nvSpPr>
          <p:cNvPr id="57" name="六角星 7"/>
          <p:cNvSpPr/>
          <p:nvPr/>
        </p:nvSpPr>
        <p:spPr>
          <a:xfrm>
            <a:off x="4174843" y="2247634"/>
            <a:ext cx="95250" cy="106045"/>
          </a:xfrm>
          <a:prstGeom prst="star6">
            <a:avLst/>
          </a:prstGeom>
          <a:solidFill>
            <a:srgbClr val="043093"/>
          </a:solidFill>
          <a:ln>
            <a:solidFill>
              <a:srgbClr val="1E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4E79"/>
              </a:solidFill>
              <a:cs typeface="+mn-ea"/>
              <a:sym typeface="+mn-lt"/>
            </a:endParaRPr>
          </a:p>
        </p:txBody>
      </p:sp>
      <p:sp>
        <p:nvSpPr>
          <p:cNvPr id="60" name="六角星 11"/>
          <p:cNvSpPr/>
          <p:nvPr/>
        </p:nvSpPr>
        <p:spPr>
          <a:xfrm>
            <a:off x="4174843" y="4375446"/>
            <a:ext cx="95250" cy="106045"/>
          </a:xfrm>
          <a:prstGeom prst="star6">
            <a:avLst/>
          </a:prstGeom>
          <a:solidFill>
            <a:srgbClr val="043093"/>
          </a:solidFill>
          <a:ln>
            <a:solidFill>
              <a:srgbClr val="1E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E4E79"/>
              </a:solidFill>
              <a:cs typeface="+mn-ea"/>
              <a:sym typeface="+mn-lt"/>
            </a:endParaRPr>
          </a:p>
        </p:txBody>
      </p:sp>
      <p:cxnSp>
        <p:nvCxnSpPr>
          <p:cNvPr id="61" name="直接连接符 60"/>
          <p:cNvCxnSpPr/>
          <p:nvPr/>
        </p:nvCxnSpPr>
        <p:spPr>
          <a:xfrm>
            <a:off x="2836263" y="3362252"/>
            <a:ext cx="1386205" cy="0"/>
          </a:xfrm>
          <a:prstGeom prst="line">
            <a:avLst/>
          </a:prstGeom>
          <a:ln w="19050">
            <a:solidFill>
              <a:srgbClr val="1E4E79"/>
            </a:solidFill>
            <a:prstDash val="sysDot"/>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848485" y="668020"/>
            <a:ext cx="184731" cy="369332"/>
          </a:xfrm>
          <a:prstGeom prst="rect">
            <a:avLst/>
          </a:prstGeom>
          <a:noFill/>
        </p:spPr>
        <p:txBody>
          <a:bodyPr wrap="none" rtlCol="0">
            <a:spAutoFit/>
          </a:bodyPr>
          <a:lstStyle/>
          <a:p>
            <a:endParaRPr lang="zh-CN" altLang="en-US">
              <a:cs typeface="+mn-ea"/>
              <a:sym typeface="+mn-lt"/>
            </a:endParaRPr>
          </a:p>
        </p:txBody>
      </p:sp>
      <p:sp>
        <p:nvSpPr>
          <p:cNvPr id="3" name="iSlíďè"/>
          <p:cNvSpPr txBox="1"/>
          <p:nvPr/>
        </p:nvSpPr>
        <p:spPr bwMode="auto">
          <a:xfrm>
            <a:off x="4775230" y="3109256"/>
            <a:ext cx="2623285" cy="547266"/>
          </a:xfrm>
          <a:prstGeom prst="rect">
            <a:avLst/>
          </a:prstGeom>
          <a:solidFill>
            <a:srgbClr val="C55A11"/>
          </a:solidFill>
          <a:ln>
            <a:noFill/>
          </a:ln>
        </p:spPr>
        <p:txBody>
          <a:bodyPr wrap="none" lIns="90170" tIns="71755" rIns="90000" anchor="ctr" anchorCtr="0">
            <a:normAutofit/>
          </a:bodyPr>
          <a:lstStyle/>
          <a:p>
            <a:pPr marL="0" marR="0" lvl="0" indent="0" algn="ctr" defTabSz="913765" rtl="0" eaLnBrk="1" fontAlgn="auto" latinLnBrk="0" hangingPunct="1">
              <a:spcBef>
                <a:spcPct val="0"/>
              </a:spcBef>
              <a:spcAft>
                <a:spcPts val="0"/>
              </a:spcAft>
              <a:buClrTx/>
              <a:buSzTx/>
              <a:buFontTx/>
              <a:buNone/>
              <a:defRPr/>
            </a:pPr>
            <a:r>
              <a:rPr kumimoji="0" lang="zh-CN" altLang="en-US" sz="1600" i="0" u="none" strike="noStrike" kern="1200" cap="none" spc="0" normalizeH="0" baseline="0" noProof="0" dirty="0">
                <a:ln>
                  <a:noFill/>
                </a:ln>
                <a:solidFill>
                  <a:schemeClr val="bg1"/>
                </a:solidFill>
                <a:effectLst/>
                <a:uLnTx/>
                <a:uFillTx/>
                <a:cs typeface="+mn-ea"/>
                <a:sym typeface="+mn-lt"/>
              </a:rPr>
              <a:t>赛项规则介绍</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sp>
        <p:nvSpPr>
          <p:cNvPr id="4" name="iSlíďè"/>
          <p:cNvSpPr txBox="1"/>
          <p:nvPr/>
        </p:nvSpPr>
        <p:spPr bwMode="auto">
          <a:xfrm>
            <a:off x="4784357" y="3828180"/>
            <a:ext cx="2623285" cy="547266"/>
          </a:xfrm>
          <a:prstGeom prst="rect">
            <a:avLst/>
          </a:prstGeom>
          <a:solidFill>
            <a:srgbClr val="1E4E79"/>
          </a:solidFill>
          <a:ln>
            <a:noFill/>
          </a:ln>
        </p:spPr>
        <p:txBody>
          <a:bodyPr wrap="none" lIns="90000" tIns="71755" rIns="90000" anchor="ctr" anchorCtr="0">
            <a:normAutofit/>
          </a:bodyPr>
          <a:lstStyle/>
          <a:p>
            <a:pPr marL="0" marR="0" lvl="0" indent="0" algn="ctr" defTabSz="913765" rtl="0" eaLnBrk="1" fontAlgn="auto" latinLnBrk="0" hangingPunct="1">
              <a:spcBef>
                <a:spcPct val="0"/>
              </a:spcBef>
              <a:spcAft>
                <a:spcPts val="0"/>
              </a:spcAft>
              <a:buClrTx/>
              <a:buSzTx/>
              <a:buFontTx/>
              <a:buNone/>
              <a:defRPr/>
            </a:pPr>
            <a:r>
              <a:rPr kumimoji="0" lang="zh-CN" altLang="en-US" sz="1600" i="0" u="none" strike="noStrike" kern="1200" cap="none" spc="0" normalizeH="0" baseline="0" noProof="0" dirty="0">
                <a:ln>
                  <a:noFill/>
                </a:ln>
                <a:solidFill>
                  <a:schemeClr val="bg1"/>
                </a:solidFill>
                <a:effectLst/>
                <a:uLnTx/>
                <a:uFillTx/>
                <a:cs typeface="+mn-ea"/>
                <a:sym typeface="+mn-lt"/>
              </a:rPr>
              <a:t>参与赛事</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84505" y="350520"/>
            <a:ext cx="3524787" cy="523220"/>
          </a:xfrm>
          <a:prstGeom prst="rect">
            <a:avLst/>
          </a:prstGeom>
          <a:noFill/>
        </p:spPr>
        <p:txBody>
          <a:bodyPr wrap="square" rtlCol="0">
            <a:spAutoFit/>
          </a:bodyPr>
          <a:lstStyle/>
          <a:p>
            <a:r>
              <a:rPr lang="zh-CN" altLang="en-US" sz="2800" b="1">
                <a:cs typeface="+mn-ea"/>
                <a:sym typeface="+mn-lt"/>
              </a:rPr>
              <a:t>参赛设备购买咨询</a:t>
            </a:r>
            <a:endParaRPr lang="zh-CN" altLang="en-US" sz="2800" b="1" dirty="0">
              <a:cs typeface="+mn-ea"/>
              <a:sym typeface="+mn-lt"/>
            </a:endParaRPr>
          </a:p>
        </p:txBody>
      </p:sp>
      <p:graphicFrame>
        <p:nvGraphicFramePr>
          <p:cNvPr id="12" name="表格 11"/>
          <p:cNvGraphicFramePr>
            <a:graphicFrameLocks noGrp="1"/>
          </p:cNvGraphicFramePr>
          <p:nvPr/>
        </p:nvGraphicFramePr>
        <p:xfrm>
          <a:off x="842767" y="1174992"/>
          <a:ext cx="10330620" cy="5061198"/>
        </p:xfrm>
        <a:graphic>
          <a:graphicData uri="http://schemas.openxmlformats.org/drawingml/2006/table">
            <a:tbl>
              <a:tblPr/>
              <a:tblGrid>
                <a:gridCol w="4413396"/>
                <a:gridCol w="2831124"/>
                <a:gridCol w="3086100"/>
              </a:tblGrid>
              <a:tr h="398831">
                <a:tc>
                  <a:txBody>
                    <a:bodyPr/>
                    <a:lstStyle/>
                    <a:p>
                      <a:pPr algn="l"/>
                      <a:r>
                        <a:rPr lang="zh-CN" altLang="en-US" sz="1300" b="1" dirty="0">
                          <a:solidFill>
                            <a:srgbClr val="1B39C4"/>
                          </a:solidFill>
                          <a:effectLst/>
                        </a:rPr>
                        <a:t>区域</a:t>
                      </a:r>
                      <a:endParaRPr lang="zh-CN" altLang="en-US" sz="1300" dirty="0">
                        <a:solidFill>
                          <a:srgbClr val="1B39C4"/>
                        </a:solidFill>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b="1" dirty="0">
                          <a:solidFill>
                            <a:srgbClr val="1B39C4"/>
                          </a:solidFill>
                          <a:effectLst/>
                        </a:rPr>
                        <a:t>销售</a:t>
                      </a:r>
                      <a:endParaRPr lang="zh-CN" altLang="en-US" sz="1300" dirty="0">
                        <a:solidFill>
                          <a:srgbClr val="1B39C4"/>
                        </a:solidFill>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b="1" dirty="0">
                          <a:solidFill>
                            <a:srgbClr val="1B39C4"/>
                          </a:solidFill>
                          <a:effectLst/>
                        </a:rPr>
                        <a:t>联系方式</a:t>
                      </a:r>
                      <a:endParaRPr lang="zh-CN" altLang="en-US" sz="1300" dirty="0">
                        <a:solidFill>
                          <a:srgbClr val="1B39C4"/>
                        </a:solidFill>
                        <a:effectLst/>
                      </a:endParaRPr>
                    </a:p>
                  </a:txBody>
                  <a:tcPr marL="67990" marR="67990" marT="33995" marB="33995" anchor="ctr">
                    <a:lnL>
                      <a:noFill/>
                    </a:lnL>
                    <a:lnR>
                      <a:noFill/>
                    </a:lnR>
                    <a:lnT>
                      <a:noFill/>
                    </a:lnT>
                    <a:lnB>
                      <a:noFill/>
                    </a:lnB>
                    <a:solidFill>
                      <a:srgbClr val="F0F0F0"/>
                    </a:solidFill>
                  </a:tcPr>
                </a:tc>
              </a:tr>
              <a:tr h="415923">
                <a:tc>
                  <a:txBody>
                    <a:bodyPr/>
                    <a:lstStyle/>
                    <a:p>
                      <a:pPr algn="l"/>
                      <a:r>
                        <a:rPr lang="zh-CN" altLang="en-US" sz="1300" dirty="0">
                          <a:effectLst/>
                        </a:rPr>
                        <a:t>北京、天津、内蒙古</a:t>
                      </a:r>
                      <a:endParaRPr lang="zh-CN" altLang="en-US" sz="1300" dirty="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dirty="0">
                          <a:effectLst/>
                        </a:rPr>
                        <a:t>毛经理</a:t>
                      </a:r>
                      <a:endParaRPr lang="zh-CN" altLang="en-US" sz="1300" dirty="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a:effectLst/>
                        </a:rPr>
                        <a:t>13370153148</a:t>
                      </a:r>
                      <a:endParaRPr lang="en-US" altLang="zh-CN" sz="1300">
                        <a:effectLst/>
                      </a:endParaRPr>
                    </a:p>
                  </a:txBody>
                  <a:tcPr marL="67990" marR="67990" marT="33995" marB="33995" anchor="ctr">
                    <a:lnL>
                      <a:noFill/>
                    </a:lnL>
                    <a:lnR>
                      <a:noFill/>
                    </a:lnR>
                    <a:lnT>
                      <a:noFill/>
                    </a:lnT>
                    <a:lnB>
                      <a:noFill/>
                    </a:lnB>
                    <a:solidFill>
                      <a:srgbClr val="F5F7F9"/>
                    </a:solidFill>
                  </a:tcPr>
                </a:tc>
              </a:tr>
              <a:tr h="397846">
                <a:tc>
                  <a:txBody>
                    <a:bodyPr/>
                    <a:lstStyle/>
                    <a:p>
                      <a:pPr algn="l"/>
                      <a:r>
                        <a:rPr lang="zh-CN" altLang="en-US" sz="1300" dirty="0">
                          <a:effectLst/>
                        </a:rPr>
                        <a:t>山东</a:t>
                      </a:r>
                      <a:endParaRPr lang="zh-CN" altLang="en-US" sz="1300" dirty="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刘经理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a:effectLst/>
                        </a:rPr>
                        <a:t>18753342905</a:t>
                      </a:r>
                      <a:endParaRPr lang="en-US" altLang="zh-CN" sz="1300">
                        <a:effectLst/>
                      </a:endParaRPr>
                    </a:p>
                  </a:txBody>
                  <a:tcPr marL="67990" marR="67990" marT="33995" marB="33995" anchor="ctr">
                    <a:lnL>
                      <a:noFill/>
                    </a:lnL>
                    <a:lnR>
                      <a:noFill/>
                    </a:lnR>
                    <a:lnT>
                      <a:noFill/>
                    </a:lnT>
                    <a:lnB>
                      <a:noFill/>
                    </a:lnB>
                    <a:solidFill>
                      <a:srgbClr val="F0F0F0"/>
                    </a:solidFill>
                  </a:tcPr>
                </a:tc>
              </a:tr>
              <a:tr h="370977">
                <a:tc>
                  <a:txBody>
                    <a:bodyPr/>
                    <a:lstStyle/>
                    <a:p>
                      <a:pPr algn="l"/>
                      <a:r>
                        <a:rPr lang="zh-CN" altLang="en-US" sz="1300">
                          <a:effectLst/>
                        </a:rPr>
                        <a:t>广东</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a:effectLst/>
                        </a:rPr>
                        <a:t>余经理</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a:effectLst/>
                        </a:rPr>
                        <a:t>18620279377</a:t>
                      </a:r>
                      <a:endParaRPr lang="en-US" altLang="zh-CN" sz="1300">
                        <a:effectLst/>
                      </a:endParaRPr>
                    </a:p>
                  </a:txBody>
                  <a:tcPr marL="67990" marR="67990" marT="33995" marB="33995" anchor="ctr">
                    <a:lnL>
                      <a:noFill/>
                    </a:lnL>
                    <a:lnR>
                      <a:noFill/>
                    </a:lnR>
                    <a:lnT>
                      <a:noFill/>
                    </a:lnT>
                    <a:lnB>
                      <a:noFill/>
                    </a:lnB>
                    <a:solidFill>
                      <a:srgbClr val="F5F7F9"/>
                    </a:solidFill>
                  </a:tcPr>
                </a:tc>
              </a:tr>
              <a:tr h="352900">
                <a:tc>
                  <a:txBody>
                    <a:bodyPr/>
                    <a:lstStyle/>
                    <a:p>
                      <a:pPr algn="l"/>
                      <a:r>
                        <a:rPr lang="zh-CN" altLang="en-US" sz="1300">
                          <a:effectLst/>
                        </a:rPr>
                        <a:t>新疆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盛经理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a:effectLst/>
                        </a:rPr>
                        <a:t>13565937392</a:t>
                      </a:r>
                      <a:endParaRPr lang="en-US" altLang="zh-CN" sz="1300">
                        <a:effectLst/>
                      </a:endParaRPr>
                    </a:p>
                  </a:txBody>
                  <a:tcPr marL="67990" marR="67990" marT="33995" marB="33995" anchor="ctr">
                    <a:lnL>
                      <a:noFill/>
                    </a:lnL>
                    <a:lnR>
                      <a:noFill/>
                    </a:lnR>
                    <a:lnT>
                      <a:noFill/>
                    </a:lnT>
                    <a:lnB>
                      <a:noFill/>
                    </a:lnB>
                    <a:solidFill>
                      <a:srgbClr val="F0F0F0"/>
                    </a:solidFill>
                  </a:tcPr>
                </a:tc>
              </a:tr>
              <a:tr h="361199">
                <a:tc>
                  <a:txBody>
                    <a:bodyPr/>
                    <a:lstStyle/>
                    <a:p>
                      <a:pPr algn="l"/>
                      <a:r>
                        <a:rPr lang="zh-CN" altLang="en-US" sz="1300">
                          <a:effectLst/>
                        </a:rPr>
                        <a:t>陕西</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a:effectLst/>
                        </a:rPr>
                        <a:t>张经理</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a:effectLst/>
                        </a:rPr>
                        <a:t>18518231128</a:t>
                      </a:r>
                      <a:endParaRPr lang="en-US" altLang="zh-CN" sz="1300">
                        <a:effectLst/>
                      </a:endParaRPr>
                    </a:p>
                  </a:txBody>
                  <a:tcPr marL="67990" marR="67990" marT="33995" marB="33995" anchor="ctr">
                    <a:lnL>
                      <a:noFill/>
                    </a:lnL>
                    <a:lnR>
                      <a:noFill/>
                    </a:lnR>
                    <a:lnT>
                      <a:noFill/>
                    </a:lnT>
                    <a:lnB>
                      <a:noFill/>
                    </a:lnB>
                    <a:solidFill>
                      <a:srgbClr val="F5F7F9"/>
                    </a:solidFill>
                  </a:tcPr>
                </a:tc>
              </a:tr>
              <a:tr h="404668">
                <a:tc>
                  <a:txBody>
                    <a:bodyPr/>
                    <a:lstStyle/>
                    <a:p>
                      <a:pPr algn="l"/>
                      <a:r>
                        <a:rPr lang="zh-CN" altLang="en-US" sz="1300">
                          <a:effectLst/>
                        </a:rPr>
                        <a:t>四川、重庆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林经理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a:effectLst/>
                        </a:rPr>
                        <a:t>17711467627</a:t>
                      </a:r>
                      <a:endParaRPr lang="en-US" altLang="zh-CN" sz="1300">
                        <a:effectLst/>
                      </a:endParaRPr>
                    </a:p>
                  </a:txBody>
                  <a:tcPr marL="67990" marR="67990" marT="33995" marB="33995" anchor="ctr">
                    <a:lnL>
                      <a:noFill/>
                    </a:lnL>
                    <a:lnR>
                      <a:noFill/>
                    </a:lnR>
                    <a:lnT>
                      <a:noFill/>
                    </a:lnT>
                    <a:lnB>
                      <a:noFill/>
                    </a:lnB>
                    <a:solidFill>
                      <a:srgbClr val="F0F0F0"/>
                    </a:solidFill>
                  </a:tcPr>
                </a:tc>
              </a:tr>
              <a:tr h="377799">
                <a:tc>
                  <a:txBody>
                    <a:bodyPr/>
                    <a:lstStyle/>
                    <a:p>
                      <a:pPr algn="l"/>
                      <a:r>
                        <a:rPr lang="zh-CN" altLang="en-US" sz="1300">
                          <a:effectLst/>
                        </a:rPr>
                        <a:t>江西、河北</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a:effectLst/>
                        </a:rPr>
                        <a:t>王经理</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a:effectLst/>
                        </a:rPr>
                        <a:t>15600037887</a:t>
                      </a:r>
                      <a:endParaRPr lang="en-US" altLang="zh-CN" sz="1300">
                        <a:effectLst/>
                      </a:endParaRPr>
                    </a:p>
                  </a:txBody>
                  <a:tcPr marL="67990" marR="67990" marT="33995" marB="33995" anchor="ctr">
                    <a:lnL>
                      <a:noFill/>
                    </a:lnL>
                    <a:lnR>
                      <a:noFill/>
                    </a:lnR>
                    <a:lnT>
                      <a:noFill/>
                    </a:lnT>
                    <a:lnB>
                      <a:noFill/>
                    </a:lnB>
                    <a:solidFill>
                      <a:srgbClr val="F5F7F9"/>
                    </a:solidFill>
                  </a:tcPr>
                </a:tc>
              </a:tr>
              <a:tr h="368514">
                <a:tc>
                  <a:txBody>
                    <a:bodyPr/>
                    <a:lstStyle/>
                    <a:p>
                      <a:pPr algn="l"/>
                      <a:r>
                        <a:rPr lang="zh-CN" altLang="en-US" sz="1300">
                          <a:effectLst/>
                        </a:rPr>
                        <a:t>甘肃、青海、宁夏</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邵经理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a:effectLst/>
                        </a:rPr>
                        <a:t>15729589263</a:t>
                      </a:r>
                      <a:endParaRPr lang="en-US" altLang="zh-CN" sz="1300">
                        <a:effectLst/>
                      </a:endParaRPr>
                    </a:p>
                  </a:txBody>
                  <a:tcPr marL="67990" marR="67990" marT="33995" marB="33995" anchor="ctr">
                    <a:lnL>
                      <a:noFill/>
                    </a:lnL>
                    <a:lnR>
                      <a:noFill/>
                    </a:lnR>
                    <a:lnT>
                      <a:noFill/>
                    </a:lnT>
                    <a:lnB>
                      <a:noFill/>
                    </a:lnB>
                    <a:solidFill>
                      <a:srgbClr val="F0F0F0"/>
                    </a:solidFill>
                  </a:tcPr>
                </a:tc>
              </a:tr>
              <a:tr h="385606">
                <a:tc>
                  <a:txBody>
                    <a:bodyPr/>
                    <a:lstStyle/>
                    <a:p>
                      <a:pPr algn="l"/>
                      <a:r>
                        <a:rPr lang="zh-CN" altLang="en-US" sz="1300">
                          <a:effectLst/>
                        </a:rPr>
                        <a:t>山西</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a:effectLst/>
                        </a:rPr>
                        <a:t>高经理</a:t>
                      </a:r>
                      <a:endParaRPr lang="zh-CN" altLang="en-US" sz="130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a:effectLst/>
                        </a:rPr>
                        <a:t>13683248133</a:t>
                      </a:r>
                      <a:endParaRPr lang="en-US" altLang="zh-CN" sz="1300">
                        <a:effectLst/>
                      </a:endParaRPr>
                    </a:p>
                  </a:txBody>
                  <a:tcPr marL="67990" marR="67990" marT="33995" marB="33995" anchor="ctr">
                    <a:lnL>
                      <a:noFill/>
                    </a:lnL>
                    <a:lnR>
                      <a:noFill/>
                    </a:lnR>
                    <a:lnT>
                      <a:noFill/>
                    </a:lnT>
                    <a:lnB>
                      <a:noFill/>
                    </a:lnB>
                    <a:solidFill>
                      <a:srgbClr val="F5F7F9"/>
                    </a:solidFill>
                  </a:tcPr>
                </a:tc>
              </a:tr>
              <a:tr h="358737">
                <a:tc>
                  <a:txBody>
                    <a:bodyPr/>
                    <a:lstStyle/>
                    <a:p>
                      <a:pPr algn="l"/>
                      <a:r>
                        <a:rPr lang="zh-CN" altLang="en-US" sz="1300">
                          <a:effectLst/>
                        </a:rPr>
                        <a:t>河南</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张经理</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a:effectLst/>
                        </a:rPr>
                        <a:t>13213103223</a:t>
                      </a:r>
                      <a:endParaRPr lang="en-US" altLang="zh-CN" sz="1300">
                        <a:effectLst/>
                      </a:endParaRPr>
                    </a:p>
                  </a:txBody>
                  <a:tcPr marL="67990" marR="67990" marT="33995" marB="33995" anchor="ctr">
                    <a:lnL>
                      <a:noFill/>
                    </a:lnL>
                    <a:lnR>
                      <a:noFill/>
                    </a:lnR>
                    <a:lnT>
                      <a:noFill/>
                    </a:lnT>
                    <a:lnB>
                      <a:noFill/>
                    </a:lnB>
                    <a:solidFill>
                      <a:srgbClr val="F0F0F0"/>
                    </a:solidFill>
                  </a:tcPr>
                </a:tc>
              </a:tr>
              <a:tr h="428583">
                <a:tc>
                  <a:txBody>
                    <a:bodyPr/>
                    <a:lstStyle/>
                    <a:p>
                      <a:pPr algn="l"/>
                      <a:r>
                        <a:rPr lang="zh-CN" altLang="en-US" sz="1300" dirty="0">
                          <a:effectLst/>
                        </a:rPr>
                        <a:t>河北、辽宁、吉林、黑龙江、上海、浙江、安徽、福建</a:t>
                      </a:r>
                      <a:endParaRPr lang="zh-CN" altLang="en-US" sz="1300" dirty="0">
                        <a:effectLst/>
                      </a:endParaRPr>
                    </a:p>
                  </a:txBody>
                  <a:tcPr marL="67990" marR="67990" marT="33995" marB="33995" anchor="ctr">
                    <a:lnL>
                      <a:noFill/>
                    </a:lnL>
                    <a:lnR>
                      <a:noFill/>
                    </a:lnR>
                    <a:lnT>
                      <a:noFill/>
                    </a:lnT>
                    <a:lnB>
                      <a:noFill/>
                    </a:lnB>
                    <a:solidFill>
                      <a:srgbClr val="F5F7F9"/>
                    </a:solidFill>
                  </a:tcPr>
                </a:tc>
                <a:tc>
                  <a:txBody>
                    <a:bodyPr/>
                    <a:lstStyle/>
                    <a:p>
                      <a:pPr algn="ctr"/>
                      <a:r>
                        <a:rPr lang="zh-CN" altLang="en-US" sz="1300" dirty="0">
                          <a:effectLst/>
                        </a:rPr>
                        <a:t>王经理</a:t>
                      </a:r>
                      <a:endParaRPr lang="zh-CN" altLang="en-US" sz="1300" dirty="0">
                        <a:effectLst/>
                      </a:endParaRPr>
                    </a:p>
                  </a:txBody>
                  <a:tcPr marL="67990" marR="67990" marT="33995" marB="33995" anchor="ctr">
                    <a:lnL>
                      <a:noFill/>
                    </a:lnL>
                    <a:lnR>
                      <a:noFill/>
                    </a:lnR>
                    <a:lnT>
                      <a:noFill/>
                    </a:lnT>
                    <a:lnB>
                      <a:noFill/>
                    </a:lnB>
                    <a:solidFill>
                      <a:srgbClr val="F5F7F9"/>
                    </a:solidFill>
                  </a:tcPr>
                </a:tc>
                <a:tc>
                  <a:txBody>
                    <a:bodyPr/>
                    <a:lstStyle/>
                    <a:p>
                      <a:pPr algn="ctr"/>
                      <a:r>
                        <a:rPr lang="en-US" altLang="zh-CN" sz="1300" dirty="0">
                          <a:effectLst/>
                        </a:rPr>
                        <a:t>13552096345</a:t>
                      </a:r>
                      <a:endParaRPr lang="en-US" altLang="zh-CN" sz="1300" dirty="0">
                        <a:effectLst/>
                      </a:endParaRPr>
                    </a:p>
                  </a:txBody>
                  <a:tcPr marL="67990" marR="67990" marT="33995" marB="33995" anchor="ctr">
                    <a:lnL>
                      <a:noFill/>
                    </a:lnL>
                    <a:lnR>
                      <a:noFill/>
                    </a:lnR>
                    <a:lnT>
                      <a:noFill/>
                    </a:lnT>
                    <a:lnB>
                      <a:noFill/>
                    </a:lnB>
                    <a:solidFill>
                      <a:srgbClr val="F5F7F9"/>
                    </a:solidFill>
                  </a:tcPr>
                </a:tc>
              </a:tr>
              <a:tr h="439615">
                <a:tc>
                  <a:txBody>
                    <a:bodyPr/>
                    <a:lstStyle/>
                    <a:p>
                      <a:pPr algn="l"/>
                      <a:r>
                        <a:rPr lang="zh-CN" altLang="en-US" sz="1300" dirty="0">
                          <a:effectLst/>
                        </a:rPr>
                        <a:t>湖北、湖南、广西、海南、贵州、西藏、港澳台</a:t>
                      </a:r>
                      <a:endParaRPr lang="zh-CN" altLang="en-US" sz="1300" dirty="0">
                        <a:effectLst/>
                      </a:endParaRPr>
                    </a:p>
                  </a:txBody>
                  <a:tcPr marL="67990" marR="67990" marT="33995" marB="33995" anchor="ctr">
                    <a:lnL>
                      <a:noFill/>
                    </a:lnL>
                    <a:lnR>
                      <a:noFill/>
                    </a:lnR>
                    <a:lnT>
                      <a:noFill/>
                    </a:lnT>
                    <a:lnB>
                      <a:noFill/>
                    </a:lnB>
                    <a:solidFill>
                      <a:srgbClr val="F0F0F0"/>
                    </a:solidFill>
                  </a:tcPr>
                </a:tc>
                <a:tc>
                  <a:txBody>
                    <a:bodyPr/>
                    <a:lstStyle/>
                    <a:p>
                      <a:pPr algn="ctr"/>
                      <a:r>
                        <a:rPr lang="zh-CN" altLang="en-US" sz="1300">
                          <a:effectLst/>
                        </a:rPr>
                        <a:t>苏老师</a:t>
                      </a:r>
                      <a:endParaRPr lang="zh-CN" altLang="en-US" sz="1300">
                        <a:effectLst/>
                      </a:endParaRPr>
                    </a:p>
                  </a:txBody>
                  <a:tcPr marL="67990" marR="67990" marT="33995" marB="33995" anchor="ctr">
                    <a:lnL>
                      <a:noFill/>
                    </a:lnL>
                    <a:lnR>
                      <a:noFill/>
                    </a:lnR>
                    <a:lnT>
                      <a:noFill/>
                    </a:lnT>
                    <a:lnB>
                      <a:noFill/>
                    </a:lnB>
                    <a:solidFill>
                      <a:srgbClr val="F0F0F0"/>
                    </a:solidFill>
                  </a:tcPr>
                </a:tc>
                <a:tc>
                  <a:txBody>
                    <a:bodyPr/>
                    <a:lstStyle/>
                    <a:p>
                      <a:pPr algn="ctr"/>
                      <a:r>
                        <a:rPr lang="en-US" altLang="zh-CN" sz="1300" dirty="0">
                          <a:effectLst/>
                        </a:rPr>
                        <a:t>13370153748</a:t>
                      </a:r>
                      <a:endParaRPr lang="en-US" altLang="zh-CN" sz="1300" dirty="0">
                        <a:effectLst/>
                      </a:endParaRPr>
                    </a:p>
                  </a:txBody>
                  <a:tcPr marL="67990" marR="67990" marT="33995" marB="33995" anchor="ctr">
                    <a:lnL>
                      <a:noFill/>
                    </a:lnL>
                    <a:lnR>
                      <a:noFill/>
                    </a:lnR>
                    <a:lnT>
                      <a:noFill/>
                    </a:lnT>
                    <a:lnB>
                      <a:noFill/>
                    </a:lnB>
                    <a:solidFill>
                      <a:srgbClr val="F0F0F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032143" y="935283"/>
            <a:ext cx="3531476" cy="1534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095272" y="1088698"/>
            <a:ext cx="10001456" cy="5386090"/>
          </a:xfrm>
          <a:prstGeom prst="rect">
            <a:avLst/>
          </a:prstGeom>
          <a:noFill/>
        </p:spPr>
        <p:txBody>
          <a:bodyPr wrap="none" rtlCol="0">
            <a:spAutoFit/>
          </a:bodyPr>
          <a:lstStyle/>
          <a:p>
            <a:r>
              <a:rPr lang="en-US" altLang="zh-CN" sz="344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2024</a:t>
            </a:r>
            <a:endParaRPr lang="zh-CN" altLang="en-US" sz="34400" b="1" dirty="0">
              <a:ln w="6600">
                <a:solidFill>
                  <a:schemeClr val="accent2"/>
                </a:solidFill>
                <a:prstDash val="solid"/>
              </a:ln>
              <a:solidFill>
                <a:srgbClr val="FFFFFF"/>
              </a:solidFill>
              <a:effectLst>
                <a:outerShdw dist="38100" dir="2700000" algn="tl" rotWithShape="0">
                  <a:schemeClr val="accent2"/>
                </a:outerShdw>
              </a:effectLst>
              <a:cs typeface="+mn-ea"/>
              <a:sym typeface="+mn-lt"/>
            </a:endParaRPr>
          </a:p>
        </p:txBody>
      </p:sp>
      <p:grpSp>
        <p:nvGrpSpPr>
          <p:cNvPr id="2" name="组合 1"/>
          <p:cNvGrpSpPr/>
          <p:nvPr/>
        </p:nvGrpSpPr>
        <p:grpSpPr>
          <a:xfrm>
            <a:off x="4182844" y="2898751"/>
            <a:ext cx="3826312" cy="1793290"/>
            <a:chOff x="2855913" y="-477838"/>
            <a:chExt cx="5757862" cy="2501900"/>
          </a:xfrm>
          <a:solidFill>
            <a:schemeClr val="accent1"/>
          </a:solidFill>
        </p:grpSpPr>
        <p:sp>
          <p:nvSpPr>
            <p:cNvPr id="3" name="Freeform 5"/>
            <p:cNvSpPr/>
            <p:nvPr/>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pPr>
                <a:lnSpc>
                  <a:spcPct val="120000"/>
                </a:lnSpc>
              </a:pPr>
              <a:endParaRPr lang="zh-CN" altLang="en-US">
                <a:cs typeface="+mn-ea"/>
                <a:sym typeface="+mn-lt"/>
              </a:endParaRPr>
            </a:p>
          </p:txBody>
        </p:sp>
        <p:sp>
          <p:nvSpPr>
            <p:cNvPr id="4" name="Freeform 6"/>
            <p:cNvSpPr/>
            <p:nvPr/>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pPr>
                <a:lnSpc>
                  <a:spcPct val="120000"/>
                </a:lnSpc>
              </a:pPr>
              <a:endParaRPr lang="zh-CN" altLang="en-US">
                <a:cs typeface="+mn-ea"/>
                <a:sym typeface="+mn-lt"/>
              </a:endParaRPr>
            </a:p>
          </p:txBody>
        </p:sp>
        <p:sp>
          <p:nvSpPr>
            <p:cNvPr id="5" name="Freeform 7"/>
            <p:cNvSpPr/>
            <p:nvPr/>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pPr>
                <a:lnSpc>
                  <a:spcPct val="120000"/>
                </a:lnSpc>
              </a:pPr>
              <a:endParaRPr lang="zh-CN" altLang="en-US">
                <a:cs typeface="+mn-ea"/>
                <a:sym typeface="+mn-lt"/>
              </a:endParaRPr>
            </a:p>
          </p:txBody>
        </p:sp>
        <p:sp>
          <p:nvSpPr>
            <p:cNvPr id="6" name="Freeform 8"/>
            <p:cNvSpPr>
              <a:spLocks noEditPoints="1"/>
            </p:cNvSpPr>
            <p:nvPr/>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pPr>
                <a:lnSpc>
                  <a:spcPct val="120000"/>
                </a:lnSpc>
              </a:pPr>
              <a:endParaRPr lang="zh-CN" altLang="en-US">
                <a:cs typeface="+mn-ea"/>
                <a:sym typeface="+mn-lt"/>
              </a:endParaRPr>
            </a:p>
          </p:txBody>
        </p:sp>
        <p:sp>
          <p:nvSpPr>
            <p:cNvPr id="7" name="Freeform 9"/>
            <p:cNvSpPr>
              <a:spLocks noEditPoints="1"/>
            </p:cNvSpPr>
            <p:nvPr/>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pPr>
                <a:lnSpc>
                  <a:spcPct val="120000"/>
                </a:lnSpc>
              </a:pPr>
              <a:endParaRPr lang="zh-CN" altLang="en-US" dirty="0">
                <a:cs typeface="+mn-ea"/>
                <a:sym typeface="+mn-lt"/>
              </a:endParaRPr>
            </a:p>
          </p:txBody>
        </p:sp>
      </p:gr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213" y="412531"/>
            <a:ext cx="1164021" cy="1164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19848" y="412530"/>
            <a:ext cx="1164021" cy="116402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3181829" y="809069"/>
            <a:ext cx="3295910" cy="338554"/>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sz="1600" dirty="0">
                <a:latin typeface="+mn-lt"/>
                <a:ea typeface="+mn-ea"/>
                <a:cs typeface="+mn-ea"/>
                <a:sym typeface="+mn-lt"/>
              </a:rPr>
              <a:t>邮箱：</a:t>
            </a:r>
            <a:r>
              <a:rPr lang="en-US" altLang="zh-CN" sz="1600" dirty="0">
                <a:latin typeface="+mn-lt"/>
                <a:ea typeface="+mn-ea"/>
                <a:cs typeface="+mn-ea"/>
                <a:sym typeface="+mn-lt"/>
              </a:rPr>
              <a:t>info@ttaviation.com</a:t>
            </a:r>
            <a:endParaRPr lang="zh-CN" altLang="en-US" sz="1600" dirty="0">
              <a:latin typeface="+mn-lt"/>
              <a:ea typeface="+mn-ea"/>
              <a:cs typeface="+mn-ea"/>
              <a:sym typeface="+mn-lt"/>
            </a:endParaRPr>
          </a:p>
        </p:txBody>
      </p:sp>
      <p:sp>
        <p:nvSpPr>
          <p:cNvPr id="16" name="文本框 15"/>
          <p:cNvSpPr txBox="1"/>
          <p:nvPr/>
        </p:nvSpPr>
        <p:spPr>
          <a:xfrm>
            <a:off x="3181829" y="1172656"/>
            <a:ext cx="3466719" cy="338554"/>
          </a:xfrm>
          <a:prstGeom prst="rect">
            <a:avLst/>
          </a:prstGeom>
          <a:noFill/>
        </p:spPr>
        <p:txBody>
          <a:bodyPr wrap="square">
            <a:spAutoFit/>
          </a:bodyPr>
          <a:lstStyle/>
          <a:p>
            <a:r>
              <a:rPr lang="zh-CN" altLang="en-US" sz="1600" dirty="0">
                <a:cs typeface="+mn-ea"/>
                <a:sym typeface="+mn-lt"/>
              </a:rPr>
              <a:t>官网：</a:t>
            </a:r>
            <a:r>
              <a:rPr lang="en-US" altLang="zh-CN" sz="1600" dirty="0">
                <a:cs typeface="+mn-ea"/>
                <a:sym typeface="+mn-lt"/>
              </a:rPr>
              <a:t>www.ttaviation.com</a:t>
            </a:r>
            <a:endParaRPr lang="zh-CN" altLang="en-US" sz="1600" dirty="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flipH="1">
            <a:off x="5335905" y="3354070"/>
            <a:ext cx="5311140" cy="0"/>
          </a:xfrm>
          <a:prstGeom prst="line">
            <a:avLst/>
          </a:prstGeom>
        </p:spPr>
        <p:style>
          <a:lnRef idx="2">
            <a:schemeClr val="accent2"/>
          </a:lnRef>
          <a:fillRef idx="0">
            <a:schemeClr val="accent2"/>
          </a:fillRef>
          <a:effectRef idx="1">
            <a:schemeClr val="accent2"/>
          </a:effectRef>
          <a:fontRef idx="minor">
            <a:schemeClr val="tx1"/>
          </a:fontRef>
        </p:style>
      </p:cxnSp>
      <p:sp>
        <p:nvSpPr>
          <p:cNvPr id="49" name="矩形 48"/>
          <p:cNvSpPr/>
          <p:nvPr/>
        </p:nvSpPr>
        <p:spPr>
          <a:xfrm>
            <a:off x="4725035" y="2446032"/>
            <a:ext cx="96266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标题 24"/>
          <p:cNvSpPr>
            <a:spLocks noGrp="1"/>
          </p:cNvSpPr>
          <p:nvPr>
            <p:ph type="title" idx="4294967295"/>
          </p:nvPr>
        </p:nvSpPr>
        <p:spPr>
          <a:xfrm>
            <a:off x="5329556" y="2524807"/>
            <a:ext cx="5317490" cy="704960"/>
          </a:xfrm>
          <a:prstGeom prst="rect">
            <a:avLst/>
          </a:prstGeom>
          <a:solidFill>
            <a:schemeClr val="bg1"/>
          </a:solidFill>
        </p:spPr>
        <p:txBody>
          <a:bodyPr>
            <a:normAutofit/>
          </a:bodyPr>
          <a:lstStyle/>
          <a:p>
            <a:pPr algn="ctr"/>
            <a:r>
              <a:rPr lang="zh-CN" altLang="en-US" sz="4445" b="1" dirty="0">
                <a:solidFill>
                  <a:schemeClr val="tx1"/>
                </a:solidFill>
                <a:latin typeface="+mn-lt"/>
                <a:ea typeface="+mn-ea"/>
                <a:cs typeface="+mn-ea"/>
                <a:sym typeface="+mn-lt"/>
              </a:rPr>
              <a:t>赛事平台介绍</a:t>
            </a:r>
            <a:endParaRPr lang="zh-CN" altLang="en-US" sz="4445" b="1" dirty="0">
              <a:solidFill>
                <a:schemeClr val="tx1"/>
              </a:solidFill>
              <a:latin typeface="+mn-lt"/>
              <a:ea typeface="+mn-ea"/>
              <a:cs typeface="+mn-ea"/>
              <a:sym typeface="+mn-lt"/>
            </a:endParaRPr>
          </a:p>
        </p:txBody>
      </p:sp>
      <p:grpSp>
        <p:nvGrpSpPr>
          <p:cNvPr id="54" name="组合 53"/>
          <p:cNvGrpSpPr/>
          <p:nvPr/>
        </p:nvGrpSpPr>
        <p:grpSpPr>
          <a:xfrm>
            <a:off x="1649723" y="1645183"/>
            <a:ext cx="2908958" cy="3083386"/>
            <a:chOff x="2380237" y="1763944"/>
            <a:chExt cx="3094484" cy="3280036"/>
          </a:xfrm>
        </p:grpSpPr>
        <p:grpSp>
          <p:nvGrpSpPr>
            <p:cNvPr id="55" name="组合 54"/>
            <p:cNvGrpSpPr/>
            <p:nvPr/>
          </p:nvGrpSpPr>
          <p:grpSpPr>
            <a:xfrm rot="5400000">
              <a:off x="2287916" y="1950423"/>
              <a:ext cx="3280036" cy="2907078"/>
              <a:chOff x="3370092" y="2342962"/>
              <a:chExt cx="2463822" cy="2183669"/>
            </a:xfrm>
          </p:grpSpPr>
          <p:sp>
            <p:nvSpPr>
              <p:cNvPr id="57" name="Freeform 5"/>
              <p:cNvSpPr/>
              <p:nvPr/>
            </p:nvSpPr>
            <p:spPr bwMode="auto">
              <a:xfrm rot="10800000">
                <a:off x="3370092" y="2342962"/>
                <a:ext cx="2463822" cy="218366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sp>
            <p:nvSpPr>
              <p:cNvPr id="58" name="Freeform 5"/>
              <p:cNvSpPr/>
              <p:nvPr/>
            </p:nvSpPr>
            <p:spPr bwMode="auto">
              <a:xfrm rot="10800000">
                <a:off x="357367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77000">
                    <a:srgbClr val="AC2839"/>
                  </a:gs>
                </a:gsLst>
                <a:lin ang="84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grpSp>
        <p:sp>
          <p:nvSpPr>
            <p:cNvPr id="56" name="文本框 32"/>
            <p:cNvSpPr txBox="1"/>
            <p:nvPr/>
          </p:nvSpPr>
          <p:spPr>
            <a:xfrm>
              <a:off x="2380237" y="2443643"/>
              <a:ext cx="3094484" cy="1979886"/>
            </a:xfrm>
            <a:prstGeom prst="rect">
              <a:avLst/>
            </a:prstGeom>
            <a:noFill/>
          </p:spPr>
          <p:txBody>
            <a:bodyPr wrap="square" rtlCol="0">
              <a:spAutoFit/>
            </a:bodyPr>
            <a:lstStyle/>
            <a:p>
              <a:pPr algn="ctr"/>
              <a:r>
                <a:rPr lang="en-US" altLang="zh-CN" sz="11500" dirty="0">
                  <a:solidFill>
                    <a:schemeClr val="bg1"/>
                  </a:solidFill>
                  <a:effectLst>
                    <a:outerShdw blurRad="38100" dist="38100" dir="2700000" algn="tl">
                      <a:srgbClr val="000000">
                        <a:alpha val="43137"/>
                      </a:srgbClr>
                    </a:outerShdw>
                  </a:effectLst>
                  <a:cs typeface="+mn-ea"/>
                  <a:sym typeface="+mn-lt"/>
                </a:rPr>
                <a:t>01</a:t>
              </a:r>
              <a:endParaRPr lang="zh-CN" altLang="en-US" sz="11500" dirty="0">
                <a:solidFill>
                  <a:schemeClr val="bg1"/>
                </a:solidFill>
                <a:effectLst>
                  <a:outerShdw blurRad="38100" dist="38100" dir="2700000" algn="tl">
                    <a:srgbClr val="000000">
                      <a:alpha val="43137"/>
                    </a:srgbClr>
                  </a:outerShdw>
                </a:effectLst>
                <a:cs typeface="+mn-ea"/>
                <a:sym typeface="+mn-lt"/>
              </a:endParaRPr>
            </a:p>
          </p:txBody>
        </p:sp>
      </p:grpSp>
      <p:grpSp>
        <p:nvGrpSpPr>
          <p:cNvPr id="115" name="组合 114"/>
          <p:cNvGrpSpPr/>
          <p:nvPr/>
        </p:nvGrpSpPr>
        <p:grpSpPr>
          <a:xfrm>
            <a:off x="1704901" y="4910661"/>
            <a:ext cx="518287" cy="584779"/>
            <a:chOff x="-1246321" y="823697"/>
            <a:chExt cx="4549076" cy="5132692"/>
          </a:xfrm>
        </p:grpSpPr>
        <p:sp>
          <p:nvSpPr>
            <p:cNvPr id="116"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17"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grpSp>
        <p:nvGrpSpPr>
          <p:cNvPr id="118" name="组合 117"/>
          <p:cNvGrpSpPr/>
          <p:nvPr/>
        </p:nvGrpSpPr>
        <p:grpSpPr>
          <a:xfrm>
            <a:off x="3969212" y="1144806"/>
            <a:ext cx="282134" cy="318330"/>
            <a:chOff x="-1246321" y="823697"/>
            <a:chExt cx="4549076" cy="5132692"/>
          </a:xfrm>
        </p:grpSpPr>
        <p:sp>
          <p:nvSpPr>
            <p:cNvPr id="119"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20"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sp>
        <p:nvSpPr>
          <p:cNvPr id="31" name="六角星 30"/>
          <p:cNvSpPr/>
          <p:nvPr/>
        </p:nvSpPr>
        <p:spPr>
          <a:xfrm>
            <a:off x="7394470" y="3719513"/>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24"/>
          <p:cNvSpPr>
            <a:spLocks noGrp="1"/>
          </p:cNvSpPr>
          <p:nvPr/>
        </p:nvSpPr>
        <p:spPr>
          <a:xfrm>
            <a:off x="746569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平台</a:t>
            </a:r>
            <a:endParaRPr lang="zh-CN" altLang="en-US" sz="1600" dirty="0">
              <a:solidFill>
                <a:srgbClr val="C00000"/>
              </a:solidFill>
              <a:latin typeface="+mn-lt"/>
              <a:ea typeface="+mn-ea"/>
              <a:cs typeface="+mn-ea"/>
              <a:sym typeface="+mn-lt"/>
            </a:endParaRPr>
          </a:p>
        </p:txBody>
      </p:sp>
      <p:sp>
        <p:nvSpPr>
          <p:cNvPr id="35" name="六角星 34"/>
          <p:cNvSpPr/>
          <p:nvPr/>
        </p:nvSpPr>
        <p:spPr>
          <a:xfrm>
            <a:off x="8761730" y="3719512"/>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标题 24"/>
          <p:cNvSpPr>
            <a:spLocks noGrp="1"/>
          </p:cNvSpPr>
          <p:nvPr/>
        </p:nvSpPr>
        <p:spPr>
          <a:xfrm>
            <a:off x="882586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体系</a:t>
            </a:r>
            <a:endParaRPr lang="zh-CN" altLang="en-US" sz="1600" dirty="0">
              <a:solidFill>
                <a:srgbClr val="C00000"/>
              </a:solidFill>
              <a:latin typeface="+mn-lt"/>
              <a:ea typeface="+mn-ea"/>
              <a:cs typeface="+mn-ea"/>
              <a:sym typeface="+mn-lt"/>
            </a:endParaRPr>
          </a:p>
        </p:txBody>
      </p:sp>
      <p:sp>
        <p:nvSpPr>
          <p:cNvPr id="2" name="六角星 1"/>
          <p:cNvSpPr/>
          <p:nvPr/>
        </p:nvSpPr>
        <p:spPr>
          <a:xfrm>
            <a:off x="6041390" y="3719512"/>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4"/>
          <p:cNvSpPr>
            <a:spLocks noGrp="1"/>
          </p:cNvSpPr>
          <p:nvPr/>
        </p:nvSpPr>
        <p:spPr>
          <a:xfrm>
            <a:off x="610552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赛事</a:t>
            </a:r>
            <a:endParaRPr lang="zh-CN" altLang="en-US" sz="1600" dirty="0">
              <a:solidFill>
                <a:srgbClr val="C00000"/>
              </a:solidFill>
              <a:latin typeface="+mn-lt"/>
              <a:ea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434285" y="1693749"/>
            <a:ext cx="6757715" cy="4726532"/>
            <a:chOff x="2455069" y="1019558"/>
            <a:chExt cx="7046913" cy="4928805"/>
          </a:xfrm>
        </p:grpSpPr>
        <p:sp>
          <p:nvSpPr>
            <p:cNvPr id="3" name="iṧļîḍè"/>
            <p:cNvSpPr/>
            <p:nvPr/>
          </p:nvSpPr>
          <p:spPr bwMode="auto">
            <a:xfrm>
              <a:off x="2455069" y="1019558"/>
              <a:ext cx="7046913" cy="4618859"/>
            </a:xfrm>
            <a:custGeom>
              <a:avLst/>
              <a:gdLst>
                <a:gd name="T0" fmla="*/ 2383 w 4121"/>
                <a:gd name="T1" fmla="*/ 0 h 2704"/>
                <a:gd name="T2" fmla="*/ 1904 w 4121"/>
                <a:gd name="T3" fmla="*/ 98 h 2704"/>
                <a:gd name="T4" fmla="*/ 1298 w 4121"/>
                <a:gd name="T5" fmla="*/ 394 h 2704"/>
                <a:gd name="T6" fmla="*/ 1279 w 4121"/>
                <a:gd name="T7" fmla="*/ 395 h 2704"/>
                <a:gd name="T8" fmla="*/ 1090 w 4121"/>
                <a:gd name="T9" fmla="*/ 369 h 2704"/>
                <a:gd name="T10" fmla="*/ 881 w 4121"/>
                <a:gd name="T11" fmla="*/ 343 h 2704"/>
                <a:gd name="T12" fmla="*/ 716 w 4121"/>
                <a:gd name="T13" fmla="*/ 397 h 2704"/>
                <a:gd name="T14" fmla="*/ 676 w 4121"/>
                <a:gd name="T15" fmla="*/ 483 h 2704"/>
                <a:gd name="T16" fmla="*/ 200 w 4121"/>
                <a:gd name="T17" fmla="*/ 1063 h 2704"/>
                <a:gd name="T18" fmla="*/ 19 w 4121"/>
                <a:gd name="T19" fmla="*/ 1309 h 2704"/>
                <a:gd name="T20" fmla="*/ 111 w 4121"/>
                <a:gd name="T21" fmla="*/ 1455 h 2704"/>
                <a:gd name="T22" fmla="*/ 173 w 4121"/>
                <a:gd name="T23" fmla="*/ 1801 h 2704"/>
                <a:gd name="T24" fmla="*/ 57 w 4121"/>
                <a:gd name="T25" fmla="*/ 2192 h 2704"/>
                <a:gd name="T26" fmla="*/ 219 w 4121"/>
                <a:gd name="T27" fmla="*/ 2384 h 2704"/>
                <a:gd name="T28" fmla="*/ 550 w 4121"/>
                <a:gd name="T29" fmla="*/ 2606 h 2704"/>
                <a:gd name="T30" fmla="*/ 797 w 4121"/>
                <a:gd name="T31" fmla="*/ 2703 h 2704"/>
                <a:gd name="T32" fmla="*/ 818 w 4121"/>
                <a:gd name="T33" fmla="*/ 2704 h 2704"/>
                <a:gd name="T34" fmla="*/ 1027 w 4121"/>
                <a:gd name="T35" fmla="*/ 2657 h 2704"/>
                <a:gd name="T36" fmla="*/ 1211 w 4121"/>
                <a:gd name="T37" fmla="*/ 2568 h 2704"/>
                <a:gd name="T38" fmla="*/ 1311 w 4121"/>
                <a:gd name="T39" fmla="*/ 2477 h 2704"/>
                <a:gd name="T40" fmla="*/ 1426 w 4121"/>
                <a:gd name="T41" fmla="*/ 2448 h 2704"/>
                <a:gd name="T42" fmla="*/ 1617 w 4121"/>
                <a:gd name="T43" fmla="*/ 2481 h 2704"/>
                <a:gd name="T44" fmla="*/ 1891 w 4121"/>
                <a:gd name="T45" fmla="*/ 2512 h 2704"/>
                <a:gd name="T46" fmla="*/ 2349 w 4121"/>
                <a:gd name="T47" fmla="*/ 2423 h 2704"/>
                <a:gd name="T48" fmla="*/ 3317 w 4121"/>
                <a:gd name="T49" fmla="*/ 1819 h 2704"/>
                <a:gd name="T50" fmla="*/ 3764 w 4121"/>
                <a:gd name="T51" fmla="*/ 1617 h 2704"/>
                <a:gd name="T52" fmla="*/ 3961 w 4121"/>
                <a:gd name="T53" fmla="*/ 1434 h 2704"/>
                <a:gd name="T54" fmla="*/ 4105 w 4121"/>
                <a:gd name="T55" fmla="*/ 947 h 2704"/>
                <a:gd name="T56" fmla="*/ 3855 w 4121"/>
                <a:gd name="T57" fmla="*/ 511 h 2704"/>
                <a:gd name="T58" fmla="*/ 3335 w 4121"/>
                <a:gd name="T59" fmla="*/ 325 h 2704"/>
                <a:gd name="T60" fmla="*/ 2817 w 4121"/>
                <a:gd name="T61" fmla="*/ 80 h 2704"/>
                <a:gd name="T62" fmla="*/ 2383 w 4121"/>
                <a:gd name="T63" fmla="*/ 0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1" h="2704">
                  <a:moveTo>
                    <a:pt x="2383" y="0"/>
                  </a:moveTo>
                  <a:cubicBezTo>
                    <a:pt x="2219" y="0"/>
                    <a:pt x="2055" y="32"/>
                    <a:pt x="1904" y="98"/>
                  </a:cubicBezTo>
                  <a:cubicBezTo>
                    <a:pt x="1710" y="182"/>
                    <a:pt x="1514" y="379"/>
                    <a:pt x="1298" y="394"/>
                  </a:cubicBezTo>
                  <a:cubicBezTo>
                    <a:pt x="1292" y="394"/>
                    <a:pt x="1286" y="395"/>
                    <a:pt x="1279" y="395"/>
                  </a:cubicBezTo>
                  <a:cubicBezTo>
                    <a:pt x="1227" y="395"/>
                    <a:pt x="1160" y="382"/>
                    <a:pt x="1090" y="369"/>
                  </a:cubicBezTo>
                  <a:cubicBezTo>
                    <a:pt x="1020" y="356"/>
                    <a:pt x="947" y="343"/>
                    <a:pt x="881" y="343"/>
                  </a:cubicBezTo>
                  <a:cubicBezTo>
                    <a:pt x="814" y="343"/>
                    <a:pt x="755" y="356"/>
                    <a:pt x="716" y="397"/>
                  </a:cubicBezTo>
                  <a:cubicBezTo>
                    <a:pt x="694" y="420"/>
                    <a:pt x="686" y="452"/>
                    <a:pt x="676" y="483"/>
                  </a:cubicBezTo>
                  <a:cubicBezTo>
                    <a:pt x="600" y="727"/>
                    <a:pt x="413" y="923"/>
                    <a:pt x="200" y="1063"/>
                  </a:cubicBezTo>
                  <a:cubicBezTo>
                    <a:pt x="110" y="1123"/>
                    <a:pt x="0" y="1202"/>
                    <a:pt x="19" y="1309"/>
                  </a:cubicBezTo>
                  <a:cubicBezTo>
                    <a:pt x="30" y="1366"/>
                    <a:pt x="77" y="1408"/>
                    <a:pt x="111" y="1455"/>
                  </a:cubicBezTo>
                  <a:cubicBezTo>
                    <a:pt x="184" y="1554"/>
                    <a:pt x="207" y="1682"/>
                    <a:pt x="173" y="1801"/>
                  </a:cubicBezTo>
                  <a:cubicBezTo>
                    <a:pt x="134" y="1934"/>
                    <a:pt x="23" y="2058"/>
                    <a:pt x="57" y="2192"/>
                  </a:cubicBezTo>
                  <a:cubicBezTo>
                    <a:pt x="78" y="2275"/>
                    <a:pt x="150" y="2334"/>
                    <a:pt x="219" y="2384"/>
                  </a:cubicBezTo>
                  <a:cubicBezTo>
                    <a:pt x="326" y="2463"/>
                    <a:pt x="436" y="2537"/>
                    <a:pt x="550" y="2606"/>
                  </a:cubicBezTo>
                  <a:cubicBezTo>
                    <a:pt x="627" y="2652"/>
                    <a:pt x="708" y="2697"/>
                    <a:pt x="797" y="2703"/>
                  </a:cubicBezTo>
                  <a:cubicBezTo>
                    <a:pt x="804" y="2703"/>
                    <a:pt x="811" y="2704"/>
                    <a:pt x="818" y="2704"/>
                  </a:cubicBezTo>
                  <a:cubicBezTo>
                    <a:pt x="889" y="2704"/>
                    <a:pt x="959" y="2680"/>
                    <a:pt x="1027" y="2657"/>
                  </a:cubicBezTo>
                  <a:cubicBezTo>
                    <a:pt x="1092" y="2635"/>
                    <a:pt x="1158" y="2612"/>
                    <a:pt x="1211" y="2568"/>
                  </a:cubicBezTo>
                  <a:cubicBezTo>
                    <a:pt x="1245" y="2539"/>
                    <a:pt x="1272" y="2501"/>
                    <a:pt x="1311" y="2477"/>
                  </a:cubicBezTo>
                  <a:cubicBezTo>
                    <a:pt x="1346" y="2456"/>
                    <a:pt x="1385" y="2448"/>
                    <a:pt x="1426" y="2448"/>
                  </a:cubicBezTo>
                  <a:cubicBezTo>
                    <a:pt x="1488" y="2448"/>
                    <a:pt x="1555" y="2466"/>
                    <a:pt x="1617" y="2481"/>
                  </a:cubicBezTo>
                  <a:cubicBezTo>
                    <a:pt x="1708" y="2501"/>
                    <a:pt x="1799" y="2512"/>
                    <a:pt x="1891" y="2512"/>
                  </a:cubicBezTo>
                  <a:cubicBezTo>
                    <a:pt x="2047" y="2512"/>
                    <a:pt x="2202" y="2482"/>
                    <a:pt x="2349" y="2423"/>
                  </a:cubicBezTo>
                  <a:cubicBezTo>
                    <a:pt x="2702" y="2280"/>
                    <a:pt x="2971" y="1980"/>
                    <a:pt x="3317" y="1819"/>
                  </a:cubicBezTo>
                  <a:cubicBezTo>
                    <a:pt x="3465" y="1750"/>
                    <a:pt x="3627" y="1707"/>
                    <a:pt x="3764" y="1617"/>
                  </a:cubicBezTo>
                  <a:cubicBezTo>
                    <a:pt x="3840" y="1568"/>
                    <a:pt x="3907" y="1506"/>
                    <a:pt x="3961" y="1434"/>
                  </a:cubicBezTo>
                  <a:cubicBezTo>
                    <a:pt x="4065" y="1296"/>
                    <a:pt x="4121" y="1120"/>
                    <a:pt x="4105" y="947"/>
                  </a:cubicBezTo>
                  <a:cubicBezTo>
                    <a:pt x="4089" y="775"/>
                    <a:pt x="3998" y="609"/>
                    <a:pt x="3855" y="511"/>
                  </a:cubicBezTo>
                  <a:cubicBezTo>
                    <a:pt x="3702" y="407"/>
                    <a:pt x="3509" y="388"/>
                    <a:pt x="3335" y="325"/>
                  </a:cubicBezTo>
                  <a:cubicBezTo>
                    <a:pt x="3155" y="260"/>
                    <a:pt x="2995" y="149"/>
                    <a:pt x="2817" y="80"/>
                  </a:cubicBezTo>
                  <a:cubicBezTo>
                    <a:pt x="2679" y="26"/>
                    <a:pt x="2531" y="0"/>
                    <a:pt x="2383" y="0"/>
                  </a:cubicBezTo>
                </a:path>
              </a:pathLst>
            </a:custGeom>
            <a:solidFill>
              <a:srgbClr val="4285F4">
                <a:alpha val="10000"/>
              </a:srgbClr>
            </a:solidFill>
            <a:ln>
              <a:noFill/>
            </a:ln>
          </p:spPr>
          <p:txBody>
            <a:bodyPr anchor="ctr"/>
            <a:lstStyle/>
            <a:p>
              <a:pPr algn="ctr"/>
              <a:endParaRPr>
                <a:cs typeface="+mn-ea"/>
                <a:sym typeface="+mn-lt"/>
              </a:endParaRPr>
            </a:p>
          </p:txBody>
        </p:sp>
        <p:sp>
          <p:nvSpPr>
            <p:cNvPr id="4" name="ïŝļïďè"/>
            <p:cNvSpPr/>
            <p:nvPr/>
          </p:nvSpPr>
          <p:spPr bwMode="auto">
            <a:xfrm>
              <a:off x="3556001" y="3695700"/>
              <a:ext cx="482600" cy="73025"/>
            </a:xfrm>
            <a:prstGeom prst="ellipse">
              <a:avLst/>
            </a:prstGeom>
            <a:solidFill>
              <a:srgbClr val="000000">
                <a:alpha val="5000"/>
              </a:srgbClr>
            </a:solidFill>
            <a:ln>
              <a:noFill/>
            </a:ln>
          </p:spPr>
          <p:txBody>
            <a:bodyPr anchor="ctr"/>
            <a:lstStyle/>
            <a:p>
              <a:pPr algn="ctr"/>
              <a:endParaRPr>
                <a:cs typeface="+mn-ea"/>
                <a:sym typeface="+mn-lt"/>
              </a:endParaRPr>
            </a:p>
          </p:txBody>
        </p:sp>
        <p:grpSp>
          <p:nvGrpSpPr>
            <p:cNvPr id="5" name="îṧ1íďê"/>
            <p:cNvGrpSpPr/>
            <p:nvPr/>
          </p:nvGrpSpPr>
          <p:grpSpPr>
            <a:xfrm>
              <a:off x="5227638" y="3578225"/>
              <a:ext cx="1784351" cy="673100"/>
              <a:chOff x="5227638" y="3578225"/>
              <a:chExt cx="1784351" cy="673100"/>
            </a:xfrm>
          </p:grpSpPr>
          <p:sp>
            <p:nvSpPr>
              <p:cNvPr id="267" name="ísļidê"/>
              <p:cNvSpPr/>
              <p:nvPr/>
            </p:nvSpPr>
            <p:spPr bwMode="auto">
              <a:xfrm>
                <a:off x="6015038" y="3900488"/>
                <a:ext cx="209550" cy="20955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8" name="ïṧľíḓè"/>
              <p:cNvSpPr/>
              <p:nvPr/>
            </p:nvSpPr>
            <p:spPr bwMode="auto">
              <a:xfrm>
                <a:off x="6048376" y="3933825"/>
                <a:ext cx="142875" cy="141288"/>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9" name="iSḻíḓé"/>
              <p:cNvSpPr/>
              <p:nvPr/>
            </p:nvSpPr>
            <p:spPr bwMode="auto">
              <a:xfrm>
                <a:off x="6048376" y="3933825"/>
                <a:ext cx="142875" cy="141288"/>
              </a:xfrm>
              <a:custGeom>
                <a:avLst/>
                <a:gdLst>
                  <a:gd name="T0" fmla="*/ 17 w 96"/>
                  <a:gd name="T1" fmla="*/ 48 h 96"/>
                  <a:gd name="T2" fmla="*/ 17 w 96"/>
                  <a:gd name="T3" fmla="*/ 48 h 96"/>
                  <a:gd name="T4" fmla="*/ 48 w 96"/>
                  <a:gd name="T5" fmla="*/ 17 h 96"/>
                  <a:gd name="T6" fmla="*/ 79 w 96"/>
                  <a:gd name="T7" fmla="*/ 48 h 96"/>
                  <a:gd name="T8" fmla="*/ 79 w 96"/>
                  <a:gd name="T9" fmla="*/ 48 h 96"/>
                  <a:gd name="T10" fmla="*/ 79 w 96"/>
                  <a:gd name="T11" fmla="*/ 48 h 96"/>
                  <a:gd name="T12" fmla="*/ 48 w 96"/>
                  <a:gd name="T13" fmla="*/ 80 h 96"/>
                  <a:gd name="T14" fmla="*/ 17 w 96"/>
                  <a:gd name="T15" fmla="*/ 48 h 96"/>
                  <a:gd name="T16" fmla="*/ 17 w 96"/>
                  <a:gd name="T17" fmla="*/ 48 h 96"/>
                  <a:gd name="T18" fmla="*/ 48 w 96"/>
                  <a:gd name="T19" fmla="*/ 0 h 96"/>
                  <a:gd name="T20" fmla="*/ 0 w 96"/>
                  <a:gd name="T21" fmla="*/ 48 h 96"/>
                  <a:gd name="T22" fmla="*/ 48 w 96"/>
                  <a:gd name="T23" fmla="*/ 96 h 96"/>
                  <a:gd name="T24" fmla="*/ 96 w 96"/>
                  <a:gd name="T25" fmla="*/ 48 h 96"/>
                  <a:gd name="T26" fmla="*/ 48 w 96"/>
                  <a:gd name="T2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17" y="48"/>
                    </a:moveTo>
                    <a:cubicBezTo>
                      <a:pt x="17" y="48"/>
                      <a:pt x="17" y="48"/>
                      <a:pt x="17" y="48"/>
                    </a:cubicBezTo>
                    <a:cubicBezTo>
                      <a:pt x="17" y="31"/>
                      <a:pt x="31" y="17"/>
                      <a:pt x="48" y="17"/>
                    </a:cubicBezTo>
                    <a:cubicBezTo>
                      <a:pt x="65" y="17"/>
                      <a:pt x="79" y="31"/>
                      <a:pt x="79" y="48"/>
                    </a:cubicBezTo>
                    <a:cubicBezTo>
                      <a:pt x="79" y="48"/>
                      <a:pt x="79" y="48"/>
                      <a:pt x="79" y="48"/>
                    </a:cubicBezTo>
                    <a:cubicBezTo>
                      <a:pt x="79" y="48"/>
                      <a:pt x="79" y="48"/>
                      <a:pt x="79" y="48"/>
                    </a:cubicBezTo>
                    <a:cubicBezTo>
                      <a:pt x="79" y="66"/>
                      <a:pt x="65" y="80"/>
                      <a:pt x="48" y="80"/>
                    </a:cubicBezTo>
                    <a:cubicBezTo>
                      <a:pt x="31" y="80"/>
                      <a:pt x="17" y="66"/>
                      <a:pt x="17" y="48"/>
                    </a:cubicBezTo>
                    <a:cubicBezTo>
                      <a:pt x="17" y="48"/>
                      <a:pt x="17" y="48"/>
                      <a:pt x="17" y="48"/>
                    </a:cubicBezTo>
                    <a:moveTo>
                      <a:pt x="48" y="0"/>
                    </a:moveTo>
                    <a:cubicBezTo>
                      <a:pt x="21" y="0"/>
                      <a:pt x="0" y="22"/>
                      <a:pt x="0" y="48"/>
                    </a:cubicBezTo>
                    <a:cubicBezTo>
                      <a:pt x="0" y="75"/>
                      <a:pt x="21" y="96"/>
                      <a:pt x="48" y="96"/>
                    </a:cubicBezTo>
                    <a:cubicBezTo>
                      <a:pt x="74" y="96"/>
                      <a:pt x="96" y="75"/>
                      <a:pt x="96" y="48"/>
                    </a:cubicBezTo>
                    <a:cubicBezTo>
                      <a:pt x="96" y="22"/>
                      <a:pt x="74" y="0"/>
                      <a:pt x="48"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0" name="ïślíḋê"/>
              <p:cNvSpPr/>
              <p:nvPr/>
            </p:nvSpPr>
            <p:spPr bwMode="auto">
              <a:xfrm>
                <a:off x="6073776" y="3959225"/>
                <a:ext cx="92075" cy="93663"/>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1" name="iṩḷîḍê"/>
              <p:cNvSpPr/>
              <p:nvPr/>
            </p:nvSpPr>
            <p:spPr bwMode="auto">
              <a:xfrm>
                <a:off x="6073776" y="3959225"/>
                <a:ext cx="92075" cy="93663"/>
              </a:xfrm>
              <a:prstGeom prst="ellipse">
                <a:avLst/>
              </a:prstGeom>
              <a:solidFill>
                <a:srgbClr val="3164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2" name="iṧļiḍè"/>
              <p:cNvSpPr/>
              <p:nvPr/>
            </p:nvSpPr>
            <p:spPr bwMode="auto">
              <a:xfrm>
                <a:off x="5813426" y="3848100"/>
                <a:ext cx="288925" cy="403225"/>
              </a:xfrm>
              <a:custGeom>
                <a:avLst/>
                <a:gdLst>
                  <a:gd name="T0" fmla="*/ 96 w 195"/>
                  <a:gd name="T1" fmla="*/ 0 h 273"/>
                  <a:gd name="T2" fmla="*/ 14 w 195"/>
                  <a:gd name="T3" fmla="*/ 252 h 273"/>
                  <a:gd name="T4" fmla="*/ 55 w 195"/>
                  <a:gd name="T5" fmla="*/ 252 h 273"/>
                  <a:gd name="T6" fmla="*/ 195 w 195"/>
                  <a:gd name="T7" fmla="*/ 0 h 273"/>
                  <a:gd name="T8" fmla="*/ 96 w 195"/>
                  <a:gd name="T9" fmla="*/ 0 h 273"/>
                </a:gdLst>
                <a:ahLst/>
                <a:cxnLst>
                  <a:cxn ang="0">
                    <a:pos x="T0" y="T1"/>
                  </a:cxn>
                  <a:cxn ang="0">
                    <a:pos x="T2" y="T3"/>
                  </a:cxn>
                  <a:cxn ang="0">
                    <a:pos x="T4" y="T5"/>
                  </a:cxn>
                  <a:cxn ang="0">
                    <a:pos x="T6" y="T7"/>
                  </a:cxn>
                  <a:cxn ang="0">
                    <a:pos x="T8" y="T9"/>
                  </a:cxn>
                </a:cxnLst>
                <a:rect l="0" t="0" r="r" b="b"/>
                <a:pathLst>
                  <a:path w="195" h="273">
                    <a:moveTo>
                      <a:pt x="96" y="0"/>
                    </a:moveTo>
                    <a:cubicBezTo>
                      <a:pt x="96" y="0"/>
                      <a:pt x="0" y="85"/>
                      <a:pt x="14" y="252"/>
                    </a:cubicBezTo>
                    <a:cubicBezTo>
                      <a:pt x="14" y="252"/>
                      <a:pt x="25" y="273"/>
                      <a:pt x="55" y="252"/>
                    </a:cubicBezTo>
                    <a:cubicBezTo>
                      <a:pt x="55" y="252"/>
                      <a:pt x="30" y="40"/>
                      <a:pt x="195" y="0"/>
                    </a:cubicBezTo>
                    <a:cubicBezTo>
                      <a:pt x="96" y="0"/>
                      <a:pt x="96" y="0"/>
                      <a:pt x="96"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3" name="íṩḻíďê"/>
              <p:cNvSpPr/>
              <p:nvPr/>
            </p:nvSpPr>
            <p:spPr bwMode="auto">
              <a:xfrm>
                <a:off x="6135688" y="3848100"/>
                <a:ext cx="290513" cy="403225"/>
              </a:xfrm>
              <a:custGeom>
                <a:avLst/>
                <a:gdLst>
                  <a:gd name="T0" fmla="*/ 100 w 196"/>
                  <a:gd name="T1" fmla="*/ 0 h 273"/>
                  <a:gd name="T2" fmla="*/ 182 w 196"/>
                  <a:gd name="T3" fmla="*/ 252 h 273"/>
                  <a:gd name="T4" fmla="*/ 141 w 196"/>
                  <a:gd name="T5" fmla="*/ 252 h 273"/>
                  <a:gd name="T6" fmla="*/ 0 w 196"/>
                  <a:gd name="T7" fmla="*/ 0 h 273"/>
                  <a:gd name="T8" fmla="*/ 100 w 196"/>
                  <a:gd name="T9" fmla="*/ 0 h 273"/>
                </a:gdLst>
                <a:ahLst/>
                <a:cxnLst>
                  <a:cxn ang="0">
                    <a:pos x="T0" y="T1"/>
                  </a:cxn>
                  <a:cxn ang="0">
                    <a:pos x="T2" y="T3"/>
                  </a:cxn>
                  <a:cxn ang="0">
                    <a:pos x="T4" y="T5"/>
                  </a:cxn>
                  <a:cxn ang="0">
                    <a:pos x="T6" y="T7"/>
                  </a:cxn>
                  <a:cxn ang="0">
                    <a:pos x="T8" y="T9"/>
                  </a:cxn>
                </a:cxnLst>
                <a:rect l="0" t="0" r="r" b="b"/>
                <a:pathLst>
                  <a:path w="196" h="273">
                    <a:moveTo>
                      <a:pt x="100" y="0"/>
                    </a:moveTo>
                    <a:cubicBezTo>
                      <a:pt x="100" y="0"/>
                      <a:pt x="196" y="85"/>
                      <a:pt x="182" y="252"/>
                    </a:cubicBezTo>
                    <a:cubicBezTo>
                      <a:pt x="182" y="252"/>
                      <a:pt x="171" y="273"/>
                      <a:pt x="141" y="252"/>
                    </a:cubicBezTo>
                    <a:cubicBezTo>
                      <a:pt x="141" y="252"/>
                      <a:pt x="166" y="40"/>
                      <a:pt x="0" y="0"/>
                    </a:cubicBezTo>
                    <a:cubicBezTo>
                      <a:pt x="100" y="0"/>
                      <a:pt x="100" y="0"/>
                      <a:pt x="100"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4" name="ïŝ1íḑè"/>
              <p:cNvSpPr/>
              <p:nvPr/>
            </p:nvSpPr>
            <p:spPr bwMode="auto">
              <a:xfrm>
                <a:off x="5895976" y="3636963"/>
                <a:ext cx="430213" cy="238125"/>
              </a:xfrm>
              <a:custGeom>
                <a:avLst/>
                <a:gdLst>
                  <a:gd name="T0" fmla="*/ 68 w 291"/>
                  <a:gd name="T1" fmla="*/ 0 h 161"/>
                  <a:gd name="T2" fmla="*/ 223 w 291"/>
                  <a:gd name="T3" fmla="*/ 0 h 161"/>
                  <a:gd name="T4" fmla="*/ 291 w 291"/>
                  <a:gd name="T5" fmla="*/ 67 h 161"/>
                  <a:gd name="T6" fmla="*/ 291 w 291"/>
                  <a:gd name="T7" fmla="*/ 93 h 161"/>
                  <a:gd name="T8" fmla="*/ 223 w 291"/>
                  <a:gd name="T9" fmla="*/ 161 h 161"/>
                  <a:gd name="T10" fmla="*/ 68 w 291"/>
                  <a:gd name="T11" fmla="*/ 161 h 161"/>
                  <a:gd name="T12" fmla="*/ 0 w 291"/>
                  <a:gd name="T13" fmla="*/ 93 h 161"/>
                  <a:gd name="T14" fmla="*/ 0 w 291"/>
                  <a:gd name="T15" fmla="*/ 67 h 161"/>
                  <a:gd name="T16" fmla="*/ 68 w 291"/>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161">
                    <a:moveTo>
                      <a:pt x="68" y="0"/>
                    </a:moveTo>
                    <a:cubicBezTo>
                      <a:pt x="223" y="0"/>
                      <a:pt x="223" y="0"/>
                      <a:pt x="223" y="0"/>
                    </a:cubicBezTo>
                    <a:cubicBezTo>
                      <a:pt x="260" y="0"/>
                      <a:pt x="291" y="30"/>
                      <a:pt x="291" y="67"/>
                    </a:cubicBezTo>
                    <a:cubicBezTo>
                      <a:pt x="291" y="93"/>
                      <a:pt x="291" y="93"/>
                      <a:pt x="291" y="93"/>
                    </a:cubicBezTo>
                    <a:cubicBezTo>
                      <a:pt x="291" y="130"/>
                      <a:pt x="260" y="161"/>
                      <a:pt x="223" y="161"/>
                    </a:cubicBezTo>
                    <a:cubicBezTo>
                      <a:pt x="68" y="161"/>
                      <a:pt x="68" y="161"/>
                      <a:pt x="68" y="161"/>
                    </a:cubicBezTo>
                    <a:cubicBezTo>
                      <a:pt x="30" y="161"/>
                      <a:pt x="0" y="130"/>
                      <a:pt x="0" y="93"/>
                    </a:cubicBezTo>
                    <a:cubicBezTo>
                      <a:pt x="0" y="67"/>
                      <a:pt x="0" y="67"/>
                      <a:pt x="0" y="67"/>
                    </a:cubicBezTo>
                    <a:cubicBezTo>
                      <a:pt x="0" y="30"/>
                      <a:pt x="30" y="0"/>
                      <a:pt x="68"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5" name="íṩ1ïdé"/>
              <p:cNvSpPr/>
              <p:nvPr/>
            </p:nvSpPr>
            <p:spPr bwMode="auto">
              <a:xfrm>
                <a:off x="5581651" y="3681413"/>
                <a:ext cx="436563" cy="138113"/>
              </a:xfrm>
              <a:custGeom>
                <a:avLst/>
                <a:gdLst>
                  <a:gd name="T0" fmla="*/ 260 w 295"/>
                  <a:gd name="T1" fmla="*/ 94 h 94"/>
                  <a:gd name="T2" fmla="*/ 34 w 295"/>
                  <a:gd name="T3" fmla="*/ 88 h 94"/>
                  <a:gd name="T4" fmla="*/ 0 w 295"/>
                  <a:gd name="T5" fmla="*/ 54 h 94"/>
                  <a:gd name="T6" fmla="*/ 0 w 295"/>
                  <a:gd name="T7" fmla="*/ 45 h 94"/>
                  <a:gd name="T8" fmla="*/ 33 w 295"/>
                  <a:gd name="T9" fmla="*/ 11 h 94"/>
                  <a:gd name="T10" fmla="*/ 260 w 295"/>
                  <a:gd name="T11" fmla="*/ 1 h 94"/>
                  <a:gd name="T12" fmla="*/ 295 w 295"/>
                  <a:gd name="T13" fmla="*/ 33 h 94"/>
                  <a:gd name="T14" fmla="*/ 295 w 295"/>
                  <a:gd name="T15" fmla="*/ 35 h 94"/>
                  <a:gd name="T16" fmla="*/ 295 w 295"/>
                  <a:gd name="T17" fmla="*/ 60 h 94"/>
                  <a:gd name="T18" fmla="*/ 261 w 295"/>
                  <a:gd name="T19" fmla="*/ 94 h 94"/>
                  <a:gd name="T20" fmla="*/ 260 w 295"/>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94">
                    <a:moveTo>
                      <a:pt x="260" y="94"/>
                    </a:moveTo>
                    <a:cubicBezTo>
                      <a:pt x="34" y="88"/>
                      <a:pt x="34" y="88"/>
                      <a:pt x="34" y="88"/>
                    </a:cubicBezTo>
                    <a:cubicBezTo>
                      <a:pt x="15" y="87"/>
                      <a:pt x="0" y="72"/>
                      <a:pt x="0" y="54"/>
                    </a:cubicBezTo>
                    <a:cubicBezTo>
                      <a:pt x="0" y="45"/>
                      <a:pt x="0" y="45"/>
                      <a:pt x="0" y="45"/>
                    </a:cubicBezTo>
                    <a:cubicBezTo>
                      <a:pt x="0" y="27"/>
                      <a:pt x="15" y="12"/>
                      <a:pt x="33" y="11"/>
                    </a:cubicBezTo>
                    <a:cubicBezTo>
                      <a:pt x="260" y="1"/>
                      <a:pt x="260" y="1"/>
                      <a:pt x="260" y="1"/>
                    </a:cubicBezTo>
                    <a:cubicBezTo>
                      <a:pt x="279" y="0"/>
                      <a:pt x="295" y="15"/>
                      <a:pt x="295" y="33"/>
                    </a:cubicBezTo>
                    <a:cubicBezTo>
                      <a:pt x="295" y="34"/>
                      <a:pt x="295" y="34"/>
                      <a:pt x="295" y="35"/>
                    </a:cubicBezTo>
                    <a:cubicBezTo>
                      <a:pt x="295" y="60"/>
                      <a:pt x="295" y="60"/>
                      <a:pt x="295" y="60"/>
                    </a:cubicBezTo>
                    <a:cubicBezTo>
                      <a:pt x="295" y="79"/>
                      <a:pt x="280" y="94"/>
                      <a:pt x="261" y="94"/>
                    </a:cubicBezTo>
                    <a:cubicBezTo>
                      <a:pt x="260" y="94"/>
                      <a:pt x="260" y="94"/>
                      <a:pt x="260" y="94"/>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6" name="íşḻïďé"/>
              <p:cNvSpPr/>
              <p:nvPr/>
            </p:nvSpPr>
            <p:spPr bwMode="auto">
              <a:xfrm>
                <a:off x="6218238" y="3681413"/>
                <a:ext cx="436563" cy="138113"/>
              </a:xfrm>
              <a:custGeom>
                <a:avLst/>
                <a:gdLst>
                  <a:gd name="T0" fmla="*/ 35 w 295"/>
                  <a:gd name="T1" fmla="*/ 94 h 94"/>
                  <a:gd name="T2" fmla="*/ 262 w 295"/>
                  <a:gd name="T3" fmla="*/ 88 h 94"/>
                  <a:gd name="T4" fmla="*/ 295 w 295"/>
                  <a:gd name="T5" fmla="*/ 54 h 94"/>
                  <a:gd name="T6" fmla="*/ 295 w 295"/>
                  <a:gd name="T7" fmla="*/ 45 h 94"/>
                  <a:gd name="T8" fmla="*/ 262 w 295"/>
                  <a:gd name="T9" fmla="*/ 11 h 94"/>
                  <a:gd name="T10" fmla="*/ 35 w 295"/>
                  <a:gd name="T11" fmla="*/ 1 h 94"/>
                  <a:gd name="T12" fmla="*/ 0 w 295"/>
                  <a:gd name="T13" fmla="*/ 33 h 94"/>
                  <a:gd name="T14" fmla="*/ 0 w 295"/>
                  <a:gd name="T15" fmla="*/ 35 h 94"/>
                  <a:gd name="T16" fmla="*/ 0 w 295"/>
                  <a:gd name="T17" fmla="*/ 60 h 94"/>
                  <a:gd name="T18" fmla="*/ 34 w 295"/>
                  <a:gd name="T19" fmla="*/ 94 h 94"/>
                  <a:gd name="T20" fmla="*/ 35 w 295"/>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94">
                    <a:moveTo>
                      <a:pt x="35" y="94"/>
                    </a:moveTo>
                    <a:cubicBezTo>
                      <a:pt x="262" y="88"/>
                      <a:pt x="262" y="88"/>
                      <a:pt x="262" y="88"/>
                    </a:cubicBezTo>
                    <a:cubicBezTo>
                      <a:pt x="280" y="87"/>
                      <a:pt x="295" y="72"/>
                      <a:pt x="295" y="54"/>
                    </a:cubicBezTo>
                    <a:cubicBezTo>
                      <a:pt x="295" y="45"/>
                      <a:pt x="295" y="45"/>
                      <a:pt x="295" y="45"/>
                    </a:cubicBezTo>
                    <a:cubicBezTo>
                      <a:pt x="295" y="27"/>
                      <a:pt x="280" y="12"/>
                      <a:pt x="262" y="11"/>
                    </a:cubicBezTo>
                    <a:cubicBezTo>
                      <a:pt x="35" y="1"/>
                      <a:pt x="35" y="1"/>
                      <a:pt x="35" y="1"/>
                    </a:cubicBezTo>
                    <a:cubicBezTo>
                      <a:pt x="17" y="0"/>
                      <a:pt x="1" y="15"/>
                      <a:pt x="0" y="33"/>
                    </a:cubicBezTo>
                    <a:cubicBezTo>
                      <a:pt x="0" y="34"/>
                      <a:pt x="0" y="34"/>
                      <a:pt x="0" y="35"/>
                    </a:cubicBezTo>
                    <a:cubicBezTo>
                      <a:pt x="0" y="60"/>
                      <a:pt x="0" y="60"/>
                      <a:pt x="0" y="60"/>
                    </a:cubicBezTo>
                    <a:cubicBezTo>
                      <a:pt x="0" y="79"/>
                      <a:pt x="15" y="94"/>
                      <a:pt x="34" y="94"/>
                    </a:cubicBezTo>
                    <a:cubicBezTo>
                      <a:pt x="35" y="94"/>
                      <a:pt x="35" y="94"/>
                      <a:pt x="35" y="94"/>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7" name="iślîḋê"/>
              <p:cNvSpPr/>
              <p:nvPr/>
            </p:nvSpPr>
            <p:spPr bwMode="auto">
              <a:xfrm>
                <a:off x="5581651" y="3683000"/>
                <a:ext cx="436563" cy="136525"/>
              </a:xfrm>
              <a:custGeom>
                <a:avLst/>
                <a:gdLst>
                  <a:gd name="T0" fmla="*/ 261 w 295"/>
                  <a:gd name="T1" fmla="*/ 0 h 93"/>
                  <a:gd name="T2" fmla="*/ 260 w 295"/>
                  <a:gd name="T3" fmla="*/ 0 h 93"/>
                  <a:gd name="T4" fmla="*/ 33 w 295"/>
                  <a:gd name="T5" fmla="*/ 10 h 93"/>
                  <a:gd name="T6" fmla="*/ 0 w 295"/>
                  <a:gd name="T7" fmla="*/ 44 h 93"/>
                  <a:gd name="T8" fmla="*/ 0 w 295"/>
                  <a:gd name="T9" fmla="*/ 53 h 93"/>
                  <a:gd name="T10" fmla="*/ 34 w 295"/>
                  <a:gd name="T11" fmla="*/ 87 h 93"/>
                  <a:gd name="T12" fmla="*/ 260 w 295"/>
                  <a:gd name="T13" fmla="*/ 93 h 93"/>
                  <a:gd name="T14" fmla="*/ 261 w 295"/>
                  <a:gd name="T15" fmla="*/ 93 h 93"/>
                  <a:gd name="T16" fmla="*/ 295 w 295"/>
                  <a:gd name="T17" fmla="*/ 59 h 93"/>
                  <a:gd name="T18" fmla="*/ 295 w 295"/>
                  <a:gd name="T19" fmla="*/ 34 h 93"/>
                  <a:gd name="T20" fmla="*/ 295 w 295"/>
                  <a:gd name="T21" fmla="*/ 32 h 93"/>
                  <a:gd name="T22" fmla="*/ 261 w 295"/>
                  <a:gd name="T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93">
                    <a:moveTo>
                      <a:pt x="261" y="0"/>
                    </a:moveTo>
                    <a:cubicBezTo>
                      <a:pt x="261" y="0"/>
                      <a:pt x="260" y="0"/>
                      <a:pt x="260" y="0"/>
                    </a:cubicBezTo>
                    <a:cubicBezTo>
                      <a:pt x="33" y="10"/>
                      <a:pt x="33" y="10"/>
                      <a:pt x="33" y="10"/>
                    </a:cubicBezTo>
                    <a:cubicBezTo>
                      <a:pt x="15" y="11"/>
                      <a:pt x="0" y="26"/>
                      <a:pt x="0" y="44"/>
                    </a:cubicBezTo>
                    <a:cubicBezTo>
                      <a:pt x="0" y="53"/>
                      <a:pt x="0" y="53"/>
                      <a:pt x="0" y="53"/>
                    </a:cubicBezTo>
                    <a:cubicBezTo>
                      <a:pt x="0" y="71"/>
                      <a:pt x="15" y="86"/>
                      <a:pt x="34" y="87"/>
                    </a:cubicBezTo>
                    <a:cubicBezTo>
                      <a:pt x="260" y="93"/>
                      <a:pt x="260" y="93"/>
                      <a:pt x="260" y="93"/>
                    </a:cubicBezTo>
                    <a:cubicBezTo>
                      <a:pt x="261" y="93"/>
                      <a:pt x="261" y="93"/>
                      <a:pt x="261" y="93"/>
                    </a:cubicBezTo>
                    <a:cubicBezTo>
                      <a:pt x="280" y="93"/>
                      <a:pt x="295" y="78"/>
                      <a:pt x="295" y="59"/>
                    </a:cubicBezTo>
                    <a:cubicBezTo>
                      <a:pt x="295" y="34"/>
                      <a:pt x="295" y="34"/>
                      <a:pt x="295" y="34"/>
                    </a:cubicBezTo>
                    <a:cubicBezTo>
                      <a:pt x="295" y="33"/>
                      <a:pt x="295" y="33"/>
                      <a:pt x="295" y="32"/>
                    </a:cubicBezTo>
                    <a:cubicBezTo>
                      <a:pt x="295" y="14"/>
                      <a:pt x="279" y="0"/>
                      <a:pt x="261"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8" name="îSḷîde"/>
              <p:cNvSpPr/>
              <p:nvPr/>
            </p:nvSpPr>
            <p:spPr bwMode="auto">
              <a:xfrm>
                <a:off x="6218238" y="3683000"/>
                <a:ext cx="436563" cy="136525"/>
              </a:xfrm>
              <a:custGeom>
                <a:avLst/>
                <a:gdLst>
                  <a:gd name="T0" fmla="*/ 34 w 295"/>
                  <a:gd name="T1" fmla="*/ 0 h 93"/>
                  <a:gd name="T2" fmla="*/ 0 w 295"/>
                  <a:gd name="T3" fmla="*/ 32 h 93"/>
                  <a:gd name="T4" fmla="*/ 0 w 295"/>
                  <a:gd name="T5" fmla="*/ 34 h 93"/>
                  <a:gd name="T6" fmla="*/ 0 w 295"/>
                  <a:gd name="T7" fmla="*/ 59 h 93"/>
                  <a:gd name="T8" fmla="*/ 0 w 295"/>
                  <a:gd name="T9" fmla="*/ 59 h 93"/>
                  <a:gd name="T10" fmla="*/ 0 w 295"/>
                  <a:gd name="T11" fmla="*/ 59 h 93"/>
                  <a:gd name="T12" fmla="*/ 34 w 295"/>
                  <a:gd name="T13" fmla="*/ 93 h 93"/>
                  <a:gd name="T14" fmla="*/ 35 w 295"/>
                  <a:gd name="T15" fmla="*/ 93 h 93"/>
                  <a:gd name="T16" fmla="*/ 262 w 295"/>
                  <a:gd name="T17" fmla="*/ 87 h 93"/>
                  <a:gd name="T18" fmla="*/ 295 w 295"/>
                  <a:gd name="T19" fmla="*/ 53 h 93"/>
                  <a:gd name="T20" fmla="*/ 295 w 295"/>
                  <a:gd name="T21" fmla="*/ 44 h 93"/>
                  <a:gd name="T22" fmla="*/ 262 w 295"/>
                  <a:gd name="T23" fmla="*/ 10 h 93"/>
                  <a:gd name="T24" fmla="*/ 35 w 295"/>
                  <a:gd name="T25" fmla="*/ 0 h 93"/>
                  <a:gd name="T26" fmla="*/ 34 w 295"/>
                  <a:gd name="T2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93">
                    <a:moveTo>
                      <a:pt x="34" y="0"/>
                    </a:moveTo>
                    <a:cubicBezTo>
                      <a:pt x="16" y="0"/>
                      <a:pt x="1" y="14"/>
                      <a:pt x="0" y="32"/>
                    </a:cubicBezTo>
                    <a:cubicBezTo>
                      <a:pt x="0" y="33"/>
                      <a:pt x="0" y="33"/>
                      <a:pt x="0" y="34"/>
                    </a:cubicBezTo>
                    <a:cubicBezTo>
                      <a:pt x="0" y="59"/>
                      <a:pt x="0" y="59"/>
                      <a:pt x="0" y="59"/>
                    </a:cubicBezTo>
                    <a:cubicBezTo>
                      <a:pt x="0" y="59"/>
                      <a:pt x="0" y="59"/>
                      <a:pt x="0" y="59"/>
                    </a:cubicBezTo>
                    <a:cubicBezTo>
                      <a:pt x="0" y="59"/>
                      <a:pt x="0" y="59"/>
                      <a:pt x="0" y="59"/>
                    </a:cubicBezTo>
                    <a:cubicBezTo>
                      <a:pt x="0" y="78"/>
                      <a:pt x="15" y="93"/>
                      <a:pt x="34" y="93"/>
                    </a:cubicBezTo>
                    <a:cubicBezTo>
                      <a:pt x="35" y="93"/>
                      <a:pt x="35" y="93"/>
                      <a:pt x="35" y="93"/>
                    </a:cubicBezTo>
                    <a:cubicBezTo>
                      <a:pt x="262" y="87"/>
                      <a:pt x="262" y="87"/>
                      <a:pt x="262" y="87"/>
                    </a:cubicBezTo>
                    <a:cubicBezTo>
                      <a:pt x="280" y="86"/>
                      <a:pt x="295" y="71"/>
                      <a:pt x="295" y="53"/>
                    </a:cubicBezTo>
                    <a:cubicBezTo>
                      <a:pt x="295" y="44"/>
                      <a:pt x="295" y="44"/>
                      <a:pt x="295" y="44"/>
                    </a:cubicBezTo>
                    <a:cubicBezTo>
                      <a:pt x="295" y="26"/>
                      <a:pt x="280" y="11"/>
                      <a:pt x="262" y="10"/>
                    </a:cubicBezTo>
                    <a:cubicBezTo>
                      <a:pt x="35" y="0"/>
                      <a:pt x="35" y="0"/>
                      <a:pt x="35" y="0"/>
                    </a:cubicBezTo>
                    <a:cubicBezTo>
                      <a:pt x="35" y="0"/>
                      <a:pt x="34" y="0"/>
                      <a:pt x="34"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9" name="îṥľiḍé"/>
              <p:cNvSpPr/>
              <p:nvPr/>
            </p:nvSpPr>
            <p:spPr bwMode="auto">
              <a:xfrm>
                <a:off x="5478463" y="3675063"/>
                <a:ext cx="130175" cy="144463"/>
              </a:xfrm>
              <a:custGeom>
                <a:avLst/>
                <a:gdLst>
                  <a:gd name="T0" fmla="*/ 37 w 88"/>
                  <a:gd name="T1" fmla="*/ 0 h 98"/>
                  <a:gd name="T2" fmla="*/ 51 w 88"/>
                  <a:gd name="T3" fmla="*/ 0 h 98"/>
                  <a:gd name="T4" fmla="*/ 88 w 88"/>
                  <a:gd name="T5" fmla="*/ 37 h 98"/>
                  <a:gd name="T6" fmla="*/ 88 w 88"/>
                  <a:gd name="T7" fmla="*/ 61 h 98"/>
                  <a:gd name="T8" fmla="*/ 51 w 88"/>
                  <a:gd name="T9" fmla="*/ 98 h 98"/>
                  <a:gd name="T10" fmla="*/ 37 w 88"/>
                  <a:gd name="T11" fmla="*/ 98 h 98"/>
                  <a:gd name="T12" fmla="*/ 0 w 88"/>
                  <a:gd name="T13" fmla="*/ 61 h 98"/>
                  <a:gd name="T14" fmla="*/ 0 w 88"/>
                  <a:gd name="T15" fmla="*/ 37 h 98"/>
                  <a:gd name="T16" fmla="*/ 37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37" y="0"/>
                    </a:moveTo>
                    <a:cubicBezTo>
                      <a:pt x="51" y="0"/>
                      <a:pt x="51" y="0"/>
                      <a:pt x="51" y="0"/>
                    </a:cubicBezTo>
                    <a:cubicBezTo>
                      <a:pt x="71" y="0"/>
                      <a:pt x="88" y="17"/>
                      <a:pt x="88" y="37"/>
                    </a:cubicBezTo>
                    <a:cubicBezTo>
                      <a:pt x="88" y="61"/>
                      <a:pt x="88" y="61"/>
                      <a:pt x="88" y="61"/>
                    </a:cubicBezTo>
                    <a:cubicBezTo>
                      <a:pt x="88" y="81"/>
                      <a:pt x="71" y="98"/>
                      <a:pt x="51" y="98"/>
                    </a:cubicBezTo>
                    <a:cubicBezTo>
                      <a:pt x="37" y="98"/>
                      <a:pt x="37" y="98"/>
                      <a:pt x="37" y="98"/>
                    </a:cubicBezTo>
                    <a:cubicBezTo>
                      <a:pt x="17" y="98"/>
                      <a:pt x="0" y="81"/>
                      <a:pt x="0" y="61"/>
                    </a:cubicBezTo>
                    <a:cubicBezTo>
                      <a:pt x="0" y="37"/>
                      <a:pt x="0" y="37"/>
                      <a:pt x="0" y="37"/>
                    </a:cubicBezTo>
                    <a:cubicBezTo>
                      <a:pt x="0" y="17"/>
                      <a:pt x="17" y="0"/>
                      <a:pt x="37" y="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0" name="ïṧḻíḋê"/>
              <p:cNvSpPr/>
              <p:nvPr/>
            </p:nvSpPr>
            <p:spPr bwMode="auto">
              <a:xfrm>
                <a:off x="6629401" y="3675063"/>
                <a:ext cx="130175" cy="144463"/>
              </a:xfrm>
              <a:custGeom>
                <a:avLst/>
                <a:gdLst>
                  <a:gd name="T0" fmla="*/ 37 w 88"/>
                  <a:gd name="T1" fmla="*/ 0 h 98"/>
                  <a:gd name="T2" fmla="*/ 51 w 88"/>
                  <a:gd name="T3" fmla="*/ 0 h 98"/>
                  <a:gd name="T4" fmla="*/ 88 w 88"/>
                  <a:gd name="T5" fmla="*/ 37 h 98"/>
                  <a:gd name="T6" fmla="*/ 88 w 88"/>
                  <a:gd name="T7" fmla="*/ 61 h 98"/>
                  <a:gd name="T8" fmla="*/ 51 w 88"/>
                  <a:gd name="T9" fmla="*/ 98 h 98"/>
                  <a:gd name="T10" fmla="*/ 37 w 88"/>
                  <a:gd name="T11" fmla="*/ 98 h 98"/>
                  <a:gd name="T12" fmla="*/ 0 w 88"/>
                  <a:gd name="T13" fmla="*/ 61 h 98"/>
                  <a:gd name="T14" fmla="*/ 0 w 88"/>
                  <a:gd name="T15" fmla="*/ 37 h 98"/>
                  <a:gd name="T16" fmla="*/ 37 w 8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
                    <a:moveTo>
                      <a:pt x="37" y="0"/>
                    </a:moveTo>
                    <a:cubicBezTo>
                      <a:pt x="51" y="0"/>
                      <a:pt x="51" y="0"/>
                      <a:pt x="51" y="0"/>
                    </a:cubicBezTo>
                    <a:cubicBezTo>
                      <a:pt x="71" y="0"/>
                      <a:pt x="88" y="17"/>
                      <a:pt x="88" y="37"/>
                    </a:cubicBezTo>
                    <a:cubicBezTo>
                      <a:pt x="88" y="61"/>
                      <a:pt x="88" y="61"/>
                      <a:pt x="88" y="61"/>
                    </a:cubicBezTo>
                    <a:cubicBezTo>
                      <a:pt x="88" y="81"/>
                      <a:pt x="71" y="98"/>
                      <a:pt x="51" y="98"/>
                    </a:cubicBezTo>
                    <a:cubicBezTo>
                      <a:pt x="37" y="98"/>
                      <a:pt x="37" y="98"/>
                      <a:pt x="37" y="98"/>
                    </a:cubicBezTo>
                    <a:cubicBezTo>
                      <a:pt x="17" y="98"/>
                      <a:pt x="0" y="81"/>
                      <a:pt x="0" y="61"/>
                    </a:cubicBezTo>
                    <a:cubicBezTo>
                      <a:pt x="0" y="37"/>
                      <a:pt x="0" y="37"/>
                      <a:pt x="0" y="37"/>
                    </a:cubicBezTo>
                    <a:cubicBezTo>
                      <a:pt x="0" y="17"/>
                      <a:pt x="17" y="0"/>
                      <a:pt x="37" y="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1" name="î$ḷïḓè"/>
              <p:cNvSpPr/>
              <p:nvPr/>
            </p:nvSpPr>
            <p:spPr bwMode="auto">
              <a:xfrm>
                <a:off x="5505451" y="3644900"/>
                <a:ext cx="79375" cy="38100"/>
              </a:xfrm>
              <a:custGeom>
                <a:avLst/>
                <a:gdLst>
                  <a:gd name="T0" fmla="*/ 11 w 53"/>
                  <a:gd name="T1" fmla="*/ 0 h 26"/>
                  <a:gd name="T2" fmla="*/ 42 w 53"/>
                  <a:gd name="T3" fmla="*/ 0 h 26"/>
                  <a:gd name="T4" fmla="*/ 53 w 53"/>
                  <a:gd name="T5" fmla="*/ 11 h 26"/>
                  <a:gd name="T6" fmla="*/ 53 w 53"/>
                  <a:gd name="T7" fmla="*/ 15 h 26"/>
                  <a:gd name="T8" fmla="*/ 42 w 53"/>
                  <a:gd name="T9" fmla="*/ 26 h 26"/>
                  <a:gd name="T10" fmla="*/ 11 w 53"/>
                  <a:gd name="T11" fmla="*/ 26 h 26"/>
                  <a:gd name="T12" fmla="*/ 0 w 53"/>
                  <a:gd name="T13" fmla="*/ 15 h 26"/>
                  <a:gd name="T14" fmla="*/ 0 w 53"/>
                  <a:gd name="T15" fmla="*/ 11 h 26"/>
                  <a:gd name="T16" fmla="*/ 11 w 5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6">
                    <a:moveTo>
                      <a:pt x="11" y="0"/>
                    </a:moveTo>
                    <a:cubicBezTo>
                      <a:pt x="42" y="0"/>
                      <a:pt x="42" y="0"/>
                      <a:pt x="42" y="0"/>
                    </a:cubicBezTo>
                    <a:cubicBezTo>
                      <a:pt x="48" y="0"/>
                      <a:pt x="53" y="5"/>
                      <a:pt x="53" y="11"/>
                    </a:cubicBezTo>
                    <a:cubicBezTo>
                      <a:pt x="53" y="15"/>
                      <a:pt x="53" y="15"/>
                      <a:pt x="53" y="15"/>
                    </a:cubicBezTo>
                    <a:cubicBezTo>
                      <a:pt x="53" y="21"/>
                      <a:pt x="48" y="26"/>
                      <a:pt x="42" y="26"/>
                    </a:cubicBezTo>
                    <a:cubicBezTo>
                      <a:pt x="11" y="26"/>
                      <a:pt x="11" y="26"/>
                      <a:pt x="11" y="26"/>
                    </a:cubicBezTo>
                    <a:cubicBezTo>
                      <a:pt x="5" y="26"/>
                      <a:pt x="0" y="21"/>
                      <a:pt x="0" y="15"/>
                    </a:cubicBezTo>
                    <a:cubicBezTo>
                      <a:pt x="0" y="11"/>
                      <a:pt x="0" y="11"/>
                      <a:pt x="0" y="11"/>
                    </a:cubicBezTo>
                    <a:cubicBezTo>
                      <a:pt x="0" y="5"/>
                      <a:pt x="5" y="0"/>
                      <a:pt x="11" y="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2" name="îŝľíḋé"/>
              <p:cNvSpPr/>
              <p:nvPr/>
            </p:nvSpPr>
            <p:spPr bwMode="auto">
              <a:xfrm>
                <a:off x="5513388" y="3578225"/>
                <a:ext cx="58738" cy="88900"/>
              </a:xfrm>
              <a:custGeom>
                <a:avLst/>
                <a:gdLst>
                  <a:gd name="T0" fmla="*/ 17 w 40"/>
                  <a:gd name="T1" fmla="*/ 0 h 60"/>
                  <a:gd name="T2" fmla="*/ 23 w 40"/>
                  <a:gd name="T3" fmla="*/ 0 h 60"/>
                  <a:gd name="T4" fmla="*/ 40 w 40"/>
                  <a:gd name="T5" fmla="*/ 17 h 60"/>
                  <a:gd name="T6" fmla="*/ 40 w 40"/>
                  <a:gd name="T7" fmla="*/ 43 h 60"/>
                  <a:gd name="T8" fmla="*/ 23 w 40"/>
                  <a:gd name="T9" fmla="*/ 60 h 60"/>
                  <a:gd name="T10" fmla="*/ 17 w 40"/>
                  <a:gd name="T11" fmla="*/ 60 h 60"/>
                  <a:gd name="T12" fmla="*/ 0 w 40"/>
                  <a:gd name="T13" fmla="*/ 43 h 60"/>
                  <a:gd name="T14" fmla="*/ 0 w 40"/>
                  <a:gd name="T15" fmla="*/ 17 h 60"/>
                  <a:gd name="T16" fmla="*/ 17 w 40"/>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0">
                    <a:moveTo>
                      <a:pt x="17" y="0"/>
                    </a:moveTo>
                    <a:cubicBezTo>
                      <a:pt x="23" y="0"/>
                      <a:pt x="23" y="0"/>
                      <a:pt x="23" y="0"/>
                    </a:cubicBezTo>
                    <a:cubicBezTo>
                      <a:pt x="32" y="0"/>
                      <a:pt x="40" y="8"/>
                      <a:pt x="40" y="17"/>
                    </a:cubicBezTo>
                    <a:cubicBezTo>
                      <a:pt x="40" y="43"/>
                      <a:pt x="40" y="43"/>
                      <a:pt x="40" y="43"/>
                    </a:cubicBezTo>
                    <a:cubicBezTo>
                      <a:pt x="40" y="52"/>
                      <a:pt x="32" y="60"/>
                      <a:pt x="23" y="60"/>
                    </a:cubicBezTo>
                    <a:cubicBezTo>
                      <a:pt x="17" y="60"/>
                      <a:pt x="17" y="60"/>
                      <a:pt x="17" y="60"/>
                    </a:cubicBezTo>
                    <a:cubicBezTo>
                      <a:pt x="8" y="60"/>
                      <a:pt x="0" y="52"/>
                      <a:pt x="0" y="43"/>
                    </a:cubicBezTo>
                    <a:cubicBezTo>
                      <a:pt x="0" y="17"/>
                      <a:pt x="0" y="17"/>
                      <a:pt x="0" y="17"/>
                    </a:cubicBezTo>
                    <a:cubicBezTo>
                      <a:pt x="0" y="8"/>
                      <a:pt x="8" y="0"/>
                      <a:pt x="17"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3" name="îṡľiḑé"/>
              <p:cNvSpPr/>
              <p:nvPr/>
            </p:nvSpPr>
            <p:spPr bwMode="auto">
              <a:xfrm>
                <a:off x="5227638" y="3600450"/>
                <a:ext cx="327025" cy="4445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4" name="îšľïḋé"/>
              <p:cNvSpPr/>
              <p:nvPr/>
            </p:nvSpPr>
            <p:spPr bwMode="auto">
              <a:xfrm>
                <a:off x="5530851" y="3600450"/>
                <a:ext cx="327025" cy="4445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5" name="íSļide"/>
              <p:cNvSpPr/>
              <p:nvPr/>
            </p:nvSpPr>
            <p:spPr bwMode="auto">
              <a:xfrm>
                <a:off x="6659563" y="3644900"/>
                <a:ext cx="79375" cy="38100"/>
              </a:xfrm>
              <a:custGeom>
                <a:avLst/>
                <a:gdLst>
                  <a:gd name="T0" fmla="*/ 11 w 53"/>
                  <a:gd name="T1" fmla="*/ 0 h 26"/>
                  <a:gd name="T2" fmla="*/ 42 w 53"/>
                  <a:gd name="T3" fmla="*/ 0 h 26"/>
                  <a:gd name="T4" fmla="*/ 53 w 53"/>
                  <a:gd name="T5" fmla="*/ 11 h 26"/>
                  <a:gd name="T6" fmla="*/ 53 w 53"/>
                  <a:gd name="T7" fmla="*/ 15 h 26"/>
                  <a:gd name="T8" fmla="*/ 42 w 53"/>
                  <a:gd name="T9" fmla="*/ 26 h 26"/>
                  <a:gd name="T10" fmla="*/ 11 w 53"/>
                  <a:gd name="T11" fmla="*/ 26 h 26"/>
                  <a:gd name="T12" fmla="*/ 0 w 53"/>
                  <a:gd name="T13" fmla="*/ 15 h 26"/>
                  <a:gd name="T14" fmla="*/ 0 w 53"/>
                  <a:gd name="T15" fmla="*/ 11 h 26"/>
                  <a:gd name="T16" fmla="*/ 11 w 5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6">
                    <a:moveTo>
                      <a:pt x="11" y="0"/>
                    </a:moveTo>
                    <a:cubicBezTo>
                      <a:pt x="42" y="0"/>
                      <a:pt x="42" y="0"/>
                      <a:pt x="42" y="0"/>
                    </a:cubicBezTo>
                    <a:cubicBezTo>
                      <a:pt x="48" y="0"/>
                      <a:pt x="53" y="5"/>
                      <a:pt x="53" y="11"/>
                    </a:cubicBezTo>
                    <a:cubicBezTo>
                      <a:pt x="53" y="15"/>
                      <a:pt x="53" y="15"/>
                      <a:pt x="53" y="15"/>
                    </a:cubicBezTo>
                    <a:cubicBezTo>
                      <a:pt x="53" y="21"/>
                      <a:pt x="48" y="26"/>
                      <a:pt x="42" y="26"/>
                    </a:cubicBezTo>
                    <a:cubicBezTo>
                      <a:pt x="11" y="26"/>
                      <a:pt x="11" y="26"/>
                      <a:pt x="11" y="26"/>
                    </a:cubicBezTo>
                    <a:cubicBezTo>
                      <a:pt x="5" y="26"/>
                      <a:pt x="0" y="21"/>
                      <a:pt x="0" y="15"/>
                    </a:cubicBezTo>
                    <a:cubicBezTo>
                      <a:pt x="0" y="11"/>
                      <a:pt x="0" y="11"/>
                      <a:pt x="0" y="11"/>
                    </a:cubicBezTo>
                    <a:cubicBezTo>
                      <a:pt x="0" y="5"/>
                      <a:pt x="5" y="0"/>
                      <a:pt x="11" y="0"/>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6" name="îṣ1íḓe"/>
              <p:cNvSpPr/>
              <p:nvPr/>
            </p:nvSpPr>
            <p:spPr bwMode="auto">
              <a:xfrm>
                <a:off x="6667501" y="3578225"/>
                <a:ext cx="58738" cy="88900"/>
              </a:xfrm>
              <a:custGeom>
                <a:avLst/>
                <a:gdLst>
                  <a:gd name="T0" fmla="*/ 17 w 40"/>
                  <a:gd name="T1" fmla="*/ 0 h 60"/>
                  <a:gd name="T2" fmla="*/ 23 w 40"/>
                  <a:gd name="T3" fmla="*/ 0 h 60"/>
                  <a:gd name="T4" fmla="*/ 40 w 40"/>
                  <a:gd name="T5" fmla="*/ 17 h 60"/>
                  <a:gd name="T6" fmla="*/ 40 w 40"/>
                  <a:gd name="T7" fmla="*/ 43 h 60"/>
                  <a:gd name="T8" fmla="*/ 23 w 40"/>
                  <a:gd name="T9" fmla="*/ 60 h 60"/>
                  <a:gd name="T10" fmla="*/ 17 w 40"/>
                  <a:gd name="T11" fmla="*/ 60 h 60"/>
                  <a:gd name="T12" fmla="*/ 0 w 40"/>
                  <a:gd name="T13" fmla="*/ 43 h 60"/>
                  <a:gd name="T14" fmla="*/ 0 w 40"/>
                  <a:gd name="T15" fmla="*/ 17 h 60"/>
                  <a:gd name="T16" fmla="*/ 17 w 40"/>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0">
                    <a:moveTo>
                      <a:pt x="17" y="0"/>
                    </a:moveTo>
                    <a:cubicBezTo>
                      <a:pt x="23" y="0"/>
                      <a:pt x="23" y="0"/>
                      <a:pt x="23" y="0"/>
                    </a:cubicBezTo>
                    <a:cubicBezTo>
                      <a:pt x="32" y="0"/>
                      <a:pt x="40" y="8"/>
                      <a:pt x="40" y="17"/>
                    </a:cubicBezTo>
                    <a:cubicBezTo>
                      <a:pt x="40" y="43"/>
                      <a:pt x="40" y="43"/>
                      <a:pt x="40" y="43"/>
                    </a:cubicBezTo>
                    <a:cubicBezTo>
                      <a:pt x="40" y="52"/>
                      <a:pt x="32" y="60"/>
                      <a:pt x="23" y="60"/>
                    </a:cubicBezTo>
                    <a:cubicBezTo>
                      <a:pt x="17" y="60"/>
                      <a:pt x="17" y="60"/>
                      <a:pt x="17" y="60"/>
                    </a:cubicBezTo>
                    <a:cubicBezTo>
                      <a:pt x="8" y="60"/>
                      <a:pt x="0" y="52"/>
                      <a:pt x="0" y="43"/>
                    </a:cubicBezTo>
                    <a:cubicBezTo>
                      <a:pt x="0" y="17"/>
                      <a:pt x="0" y="17"/>
                      <a:pt x="0" y="17"/>
                    </a:cubicBezTo>
                    <a:cubicBezTo>
                      <a:pt x="0" y="8"/>
                      <a:pt x="8" y="0"/>
                      <a:pt x="17"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7" name="iṧlíďè"/>
              <p:cNvSpPr/>
              <p:nvPr/>
            </p:nvSpPr>
            <p:spPr bwMode="auto">
              <a:xfrm>
                <a:off x="6381751" y="3600450"/>
                <a:ext cx="327025" cy="4445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8" name="ïśľîḍe"/>
              <p:cNvSpPr/>
              <p:nvPr/>
            </p:nvSpPr>
            <p:spPr bwMode="auto">
              <a:xfrm>
                <a:off x="6684963" y="3600450"/>
                <a:ext cx="327025" cy="44450"/>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9" name="iṥlíďè"/>
              <p:cNvSpPr/>
              <p:nvPr/>
            </p:nvSpPr>
            <p:spPr bwMode="auto">
              <a:xfrm>
                <a:off x="5227638" y="3600450"/>
                <a:ext cx="314325" cy="44450"/>
              </a:xfrm>
              <a:custGeom>
                <a:avLst/>
                <a:gdLst>
                  <a:gd name="T0" fmla="*/ 111 w 213"/>
                  <a:gd name="T1" fmla="*/ 0 h 30"/>
                  <a:gd name="T2" fmla="*/ 0 w 213"/>
                  <a:gd name="T3" fmla="*/ 15 h 30"/>
                  <a:gd name="T4" fmla="*/ 111 w 213"/>
                  <a:gd name="T5" fmla="*/ 30 h 30"/>
                  <a:gd name="T6" fmla="*/ 213 w 213"/>
                  <a:gd name="T7" fmla="*/ 20 h 30"/>
                  <a:gd name="T8" fmla="*/ 205 w 213"/>
                  <a:gd name="T9" fmla="*/ 15 h 30"/>
                  <a:gd name="T10" fmla="*/ 205 w 213"/>
                  <a:gd name="T11" fmla="*/ 15 h 30"/>
                  <a:gd name="T12" fmla="*/ 205 w 213"/>
                  <a:gd name="T13" fmla="*/ 15 h 30"/>
                  <a:gd name="T14" fmla="*/ 213 w 213"/>
                  <a:gd name="T15" fmla="*/ 9 h 30"/>
                  <a:gd name="T16" fmla="*/ 193 w 213"/>
                  <a:gd name="T17" fmla="*/ 5 h 30"/>
                  <a:gd name="T18" fmla="*/ 111 w 213"/>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30">
                    <a:moveTo>
                      <a:pt x="111" y="0"/>
                    </a:moveTo>
                    <a:cubicBezTo>
                      <a:pt x="49" y="0"/>
                      <a:pt x="0" y="7"/>
                      <a:pt x="0" y="15"/>
                    </a:cubicBezTo>
                    <a:cubicBezTo>
                      <a:pt x="0" y="23"/>
                      <a:pt x="49" y="30"/>
                      <a:pt x="111" y="30"/>
                    </a:cubicBezTo>
                    <a:cubicBezTo>
                      <a:pt x="157" y="30"/>
                      <a:pt x="197" y="26"/>
                      <a:pt x="213" y="20"/>
                    </a:cubicBezTo>
                    <a:cubicBezTo>
                      <a:pt x="208" y="19"/>
                      <a:pt x="205" y="17"/>
                      <a:pt x="205" y="15"/>
                    </a:cubicBezTo>
                    <a:cubicBezTo>
                      <a:pt x="205" y="15"/>
                      <a:pt x="205" y="15"/>
                      <a:pt x="205" y="15"/>
                    </a:cubicBezTo>
                    <a:cubicBezTo>
                      <a:pt x="205" y="15"/>
                      <a:pt x="205" y="15"/>
                      <a:pt x="205" y="15"/>
                    </a:cubicBezTo>
                    <a:cubicBezTo>
                      <a:pt x="205" y="13"/>
                      <a:pt x="208" y="11"/>
                      <a:pt x="213" y="9"/>
                    </a:cubicBezTo>
                    <a:cubicBezTo>
                      <a:pt x="208" y="8"/>
                      <a:pt x="201" y="6"/>
                      <a:pt x="193" y="5"/>
                    </a:cubicBezTo>
                    <a:cubicBezTo>
                      <a:pt x="173" y="2"/>
                      <a:pt x="143" y="0"/>
                      <a:pt x="111"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0" name="íş1iḑé"/>
              <p:cNvSpPr/>
              <p:nvPr/>
            </p:nvSpPr>
            <p:spPr bwMode="auto">
              <a:xfrm>
                <a:off x="5541963" y="3600450"/>
                <a:ext cx="315913" cy="44450"/>
              </a:xfrm>
              <a:custGeom>
                <a:avLst/>
                <a:gdLst>
                  <a:gd name="T0" fmla="*/ 102 w 213"/>
                  <a:gd name="T1" fmla="*/ 0 h 30"/>
                  <a:gd name="T2" fmla="*/ 0 w 213"/>
                  <a:gd name="T3" fmla="*/ 9 h 30"/>
                  <a:gd name="T4" fmla="*/ 8 w 213"/>
                  <a:gd name="T5" fmla="*/ 15 h 30"/>
                  <a:gd name="T6" fmla="*/ 0 w 213"/>
                  <a:gd name="T7" fmla="*/ 20 h 30"/>
                  <a:gd name="T8" fmla="*/ 102 w 213"/>
                  <a:gd name="T9" fmla="*/ 30 h 30"/>
                  <a:gd name="T10" fmla="*/ 213 w 213"/>
                  <a:gd name="T11" fmla="*/ 15 h 30"/>
                  <a:gd name="T12" fmla="*/ 102 w 2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3" h="30">
                    <a:moveTo>
                      <a:pt x="102" y="0"/>
                    </a:moveTo>
                    <a:cubicBezTo>
                      <a:pt x="56" y="0"/>
                      <a:pt x="17" y="4"/>
                      <a:pt x="0" y="9"/>
                    </a:cubicBezTo>
                    <a:cubicBezTo>
                      <a:pt x="5" y="11"/>
                      <a:pt x="8" y="13"/>
                      <a:pt x="8" y="15"/>
                    </a:cubicBezTo>
                    <a:cubicBezTo>
                      <a:pt x="8" y="17"/>
                      <a:pt x="5" y="19"/>
                      <a:pt x="0" y="20"/>
                    </a:cubicBezTo>
                    <a:cubicBezTo>
                      <a:pt x="17" y="26"/>
                      <a:pt x="56" y="30"/>
                      <a:pt x="102" y="30"/>
                    </a:cubicBezTo>
                    <a:cubicBezTo>
                      <a:pt x="164" y="30"/>
                      <a:pt x="213" y="23"/>
                      <a:pt x="213" y="15"/>
                    </a:cubicBezTo>
                    <a:cubicBezTo>
                      <a:pt x="213" y="7"/>
                      <a:pt x="164" y="0"/>
                      <a:pt x="102"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1" name="ïṡḷíḓé"/>
              <p:cNvSpPr/>
              <p:nvPr/>
            </p:nvSpPr>
            <p:spPr bwMode="auto">
              <a:xfrm>
                <a:off x="5530851" y="3613150"/>
                <a:ext cx="23813" cy="15875"/>
              </a:xfrm>
              <a:custGeom>
                <a:avLst/>
                <a:gdLst>
                  <a:gd name="T0" fmla="*/ 8 w 16"/>
                  <a:gd name="T1" fmla="*/ 0 h 11"/>
                  <a:gd name="T2" fmla="*/ 8 w 16"/>
                  <a:gd name="T3" fmla="*/ 0 h 11"/>
                  <a:gd name="T4" fmla="*/ 0 w 16"/>
                  <a:gd name="T5" fmla="*/ 6 h 11"/>
                  <a:gd name="T6" fmla="*/ 8 w 16"/>
                  <a:gd name="T7" fmla="*/ 11 h 11"/>
                  <a:gd name="T8" fmla="*/ 16 w 16"/>
                  <a:gd name="T9" fmla="*/ 6 h 11"/>
                  <a:gd name="T10" fmla="*/ 8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8" y="0"/>
                    </a:moveTo>
                    <a:cubicBezTo>
                      <a:pt x="8" y="0"/>
                      <a:pt x="8" y="0"/>
                      <a:pt x="8" y="0"/>
                    </a:cubicBezTo>
                    <a:cubicBezTo>
                      <a:pt x="3" y="2"/>
                      <a:pt x="0" y="4"/>
                      <a:pt x="0" y="6"/>
                    </a:cubicBezTo>
                    <a:cubicBezTo>
                      <a:pt x="0" y="8"/>
                      <a:pt x="3" y="10"/>
                      <a:pt x="8" y="11"/>
                    </a:cubicBezTo>
                    <a:cubicBezTo>
                      <a:pt x="13" y="10"/>
                      <a:pt x="16" y="8"/>
                      <a:pt x="16" y="6"/>
                    </a:cubicBezTo>
                    <a:cubicBezTo>
                      <a:pt x="16" y="4"/>
                      <a:pt x="13" y="2"/>
                      <a:pt x="8" y="0"/>
                    </a:cubicBezTo>
                  </a:path>
                </a:pathLst>
              </a:custGeom>
              <a:solidFill>
                <a:srgbClr val="83AD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2" name="îṡļíďê"/>
              <p:cNvSpPr/>
              <p:nvPr/>
            </p:nvSpPr>
            <p:spPr bwMode="auto">
              <a:xfrm>
                <a:off x="6381751" y="3600450"/>
                <a:ext cx="314325" cy="44450"/>
              </a:xfrm>
              <a:custGeom>
                <a:avLst/>
                <a:gdLst>
                  <a:gd name="T0" fmla="*/ 110 w 213"/>
                  <a:gd name="T1" fmla="*/ 0 h 30"/>
                  <a:gd name="T2" fmla="*/ 0 w 213"/>
                  <a:gd name="T3" fmla="*/ 15 h 30"/>
                  <a:gd name="T4" fmla="*/ 110 w 213"/>
                  <a:gd name="T5" fmla="*/ 30 h 30"/>
                  <a:gd name="T6" fmla="*/ 213 w 213"/>
                  <a:gd name="T7" fmla="*/ 20 h 30"/>
                  <a:gd name="T8" fmla="*/ 205 w 213"/>
                  <a:gd name="T9" fmla="*/ 15 h 30"/>
                  <a:gd name="T10" fmla="*/ 205 w 213"/>
                  <a:gd name="T11" fmla="*/ 15 h 30"/>
                  <a:gd name="T12" fmla="*/ 205 w 213"/>
                  <a:gd name="T13" fmla="*/ 15 h 30"/>
                  <a:gd name="T14" fmla="*/ 213 w 213"/>
                  <a:gd name="T15" fmla="*/ 9 h 30"/>
                  <a:gd name="T16" fmla="*/ 193 w 213"/>
                  <a:gd name="T17" fmla="*/ 5 h 30"/>
                  <a:gd name="T18" fmla="*/ 110 w 213"/>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30">
                    <a:moveTo>
                      <a:pt x="110" y="0"/>
                    </a:moveTo>
                    <a:cubicBezTo>
                      <a:pt x="49" y="0"/>
                      <a:pt x="0" y="7"/>
                      <a:pt x="0" y="15"/>
                    </a:cubicBezTo>
                    <a:cubicBezTo>
                      <a:pt x="0" y="23"/>
                      <a:pt x="49" y="30"/>
                      <a:pt x="110" y="30"/>
                    </a:cubicBezTo>
                    <a:cubicBezTo>
                      <a:pt x="157" y="30"/>
                      <a:pt x="196" y="26"/>
                      <a:pt x="213" y="20"/>
                    </a:cubicBezTo>
                    <a:cubicBezTo>
                      <a:pt x="208" y="19"/>
                      <a:pt x="205" y="17"/>
                      <a:pt x="205" y="15"/>
                    </a:cubicBezTo>
                    <a:cubicBezTo>
                      <a:pt x="205" y="15"/>
                      <a:pt x="205" y="15"/>
                      <a:pt x="205" y="15"/>
                    </a:cubicBezTo>
                    <a:cubicBezTo>
                      <a:pt x="205" y="15"/>
                      <a:pt x="205" y="15"/>
                      <a:pt x="205" y="15"/>
                    </a:cubicBezTo>
                    <a:cubicBezTo>
                      <a:pt x="205" y="13"/>
                      <a:pt x="208" y="11"/>
                      <a:pt x="213" y="9"/>
                    </a:cubicBezTo>
                    <a:cubicBezTo>
                      <a:pt x="208" y="8"/>
                      <a:pt x="201" y="6"/>
                      <a:pt x="193" y="5"/>
                    </a:cubicBezTo>
                    <a:cubicBezTo>
                      <a:pt x="173" y="2"/>
                      <a:pt x="143" y="0"/>
                      <a:pt x="110"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3" name="íś1idê"/>
              <p:cNvSpPr/>
              <p:nvPr/>
            </p:nvSpPr>
            <p:spPr bwMode="auto">
              <a:xfrm>
                <a:off x="6696076" y="3600450"/>
                <a:ext cx="315913" cy="44450"/>
              </a:xfrm>
              <a:custGeom>
                <a:avLst/>
                <a:gdLst>
                  <a:gd name="T0" fmla="*/ 102 w 213"/>
                  <a:gd name="T1" fmla="*/ 0 h 30"/>
                  <a:gd name="T2" fmla="*/ 0 w 213"/>
                  <a:gd name="T3" fmla="*/ 9 h 30"/>
                  <a:gd name="T4" fmla="*/ 8 w 213"/>
                  <a:gd name="T5" fmla="*/ 15 h 30"/>
                  <a:gd name="T6" fmla="*/ 0 w 213"/>
                  <a:gd name="T7" fmla="*/ 20 h 30"/>
                  <a:gd name="T8" fmla="*/ 102 w 213"/>
                  <a:gd name="T9" fmla="*/ 30 h 30"/>
                  <a:gd name="T10" fmla="*/ 213 w 213"/>
                  <a:gd name="T11" fmla="*/ 15 h 30"/>
                  <a:gd name="T12" fmla="*/ 102 w 2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3" h="30">
                    <a:moveTo>
                      <a:pt x="102" y="0"/>
                    </a:moveTo>
                    <a:cubicBezTo>
                      <a:pt x="56" y="0"/>
                      <a:pt x="16" y="4"/>
                      <a:pt x="0" y="9"/>
                    </a:cubicBezTo>
                    <a:cubicBezTo>
                      <a:pt x="5" y="11"/>
                      <a:pt x="8" y="13"/>
                      <a:pt x="8" y="15"/>
                    </a:cubicBezTo>
                    <a:cubicBezTo>
                      <a:pt x="8" y="17"/>
                      <a:pt x="5" y="19"/>
                      <a:pt x="0" y="20"/>
                    </a:cubicBezTo>
                    <a:cubicBezTo>
                      <a:pt x="16" y="26"/>
                      <a:pt x="56" y="30"/>
                      <a:pt x="102" y="30"/>
                    </a:cubicBezTo>
                    <a:cubicBezTo>
                      <a:pt x="163" y="30"/>
                      <a:pt x="213" y="23"/>
                      <a:pt x="213" y="15"/>
                    </a:cubicBezTo>
                    <a:cubicBezTo>
                      <a:pt x="213" y="7"/>
                      <a:pt x="163" y="0"/>
                      <a:pt x="102"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4" name="iṥļídè"/>
              <p:cNvSpPr/>
              <p:nvPr/>
            </p:nvSpPr>
            <p:spPr bwMode="auto">
              <a:xfrm>
                <a:off x="6684963" y="3613150"/>
                <a:ext cx="23813" cy="15875"/>
              </a:xfrm>
              <a:custGeom>
                <a:avLst/>
                <a:gdLst>
                  <a:gd name="T0" fmla="*/ 8 w 16"/>
                  <a:gd name="T1" fmla="*/ 0 h 11"/>
                  <a:gd name="T2" fmla="*/ 8 w 16"/>
                  <a:gd name="T3" fmla="*/ 0 h 11"/>
                  <a:gd name="T4" fmla="*/ 0 w 16"/>
                  <a:gd name="T5" fmla="*/ 6 h 11"/>
                  <a:gd name="T6" fmla="*/ 8 w 16"/>
                  <a:gd name="T7" fmla="*/ 11 h 11"/>
                  <a:gd name="T8" fmla="*/ 16 w 16"/>
                  <a:gd name="T9" fmla="*/ 6 h 11"/>
                  <a:gd name="T10" fmla="*/ 8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8" y="0"/>
                    </a:moveTo>
                    <a:cubicBezTo>
                      <a:pt x="8" y="0"/>
                      <a:pt x="8" y="0"/>
                      <a:pt x="8" y="0"/>
                    </a:cubicBezTo>
                    <a:cubicBezTo>
                      <a:pt x="3" y="2"/>
                      <a:pt x="0" y="4"/>
                      <a:pt x="0" y="6"/>
                    </a:cubicBezTo>
                    <a:cubicBezTo>
                      <a:pt x="0" y="8"/>
                      <a:pt x="3" y="10"/>
                      <a:pt x="8" y="11"/>
                    </a:cubicBezTo>
                    <a:cubicBezTo>
                      <a:pt x="13" y="10"/>
                      <a:pt x="16" y="8"/>
                      <a:pt x="16" y="6"/>
                    </a:cubicBezTo>
                    <a:cubicBezTo>
                      <a:pt x="16" y="4"/>
                      <a:pt x="13" y="2"/>
                      <a:pt x="8" y="0"/>
                    </a:cubicBezTo>
                  </a:path>
                </a:pathLst>
              </a:custGeom>
              <a:solidFill>
                <a:srgbClr val="83AD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5" name="ïśḷïḓê"/>
              <p:cNvSpPr/>
              <p:nvPr/>
            </p:nvSpPr>
            <p:spPr bwMode="auto">
              <a:xfrm>
                <a:off x="6021388" y="3829050"/>
                <a:ext cx="195263" cy="77788"/>
              </a:xfrm>
              <a:custGeom>
                <a:avLst/>
                <a:gdLst>
                  <a:gd name="T0" fmla="*/ 22 w 132"/>
                  <a:gd name="T1" fmla="*/ 0 h 53"/>
                  <a:gd name="T2" fmla="*/ 110 w 132"/>
                  <a:gd name="T3" fmla="*/ 0 h 53"/>
                  <a:gd name="T4" fmla="*/ 132 w 132"/>
                  <a:gd name="T5" fmla="*/ 22 h 53"/>
                  <a:gd name="T6" fmla="*/ 132 w 132"/>
                  <a:gd name="T7" fmla="*/ 31 h 53"/>
                  <a:gd name="T8" fmla="*/ 110 w 132"/>
                  <a:gd name="T9" fmla="*/ 53 h 53"/>
                  <a:gd name="T10" fmla="*/ 22 w 132"/>
                  <a:gd name="T11" fmla="*/ 53 h 53"/>
                  <a:gd name="T12" fmla="*/ 0 w 132"/>
                  <a:gd name="T13" fmla="*/ 31 h 53"/>
                  <a:gd name="T14" fmla="*/ 0 w 132"/>
                  <a:gd name="T15" fmla="*/ 22 h 53"/>
                  <a:gd name="T16" fmla="*/ 22 w 132"/>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53">
                    <a:moveTo>
                      <a:pt x="22" y="0"/>
                    </a:moveTo>
                    <a:cubicBezTo>
                      <a:pt x="110" y="0"/>
                      <a:pt x="110" y="0"/>
                      <a:pt x="110" y="0"/>
                    </a:cubicBezTo>
                    <a:cubicBezTo>
                      <a:pt x="122" y="0"/>
                      <a:pt x="132" y="10"/>
                      <a:pt x="132" y="22"/>
                    </a:cubicBezTo>
                    <a:cubicBezTo>
                      <a:pt x="132" y="31"/>
                      <a:pt x="132" y="31"/>
                      <a:pt x="132" y="31"/>
                    </a:cubicBezTo>
                    <a:cubicBezTo>
                      <a:pt x="132" y="43"/>
                      <a:pt x="122" y="53"/>
                      <a:pt x="110" y="53"/>
                    </a:cubicBezTo>
                    <a:cubicBezTo>
                      <a:pt x="22" y="53"/>
                      <a:pt x="22" y="53"/>
                      <a:pt x="22" y="53"/>
                    </a:cubicBezTo>
                    <a:cubicBezTo>
                      <a:pt x="10" y="53"/>
                      <a:pt x="0" y="43"/>
                      <a:pt x="0" y="31"/>
                    </a:cubicBezTo>
                    <a:cubicBezTo>
                      <a:pt x="0" y="22"/>
                      <a:pt x="0" y="22"/>
                      <a:pt x="0" y="22"/>
                    </a:cubicBezTo>
                    <a:cubicBezTo>
                      <a:pt x="0" y="10"/>
                      <a:pt x="10" y="0"/>
                      <a:pt x="22"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6" name="iS1îḍé"/>
              <p:cNvSpPr/>
              <p:nvPr/>
            </p:nvSpPr>
            <p:spPr bwMode="auto">
              <a:xfrm>
                <a:off x="6021388" y="3829050"/>
                <a:ext cx="195263" cy="77788"/>
              </a:xfrm>
              <a:custGeom>
                <a:avLst/>
                <a:gdLst>
                  <a:gd name="T0" fmla="*/ 110 w 132"/>
                  <a:gd name="T1" fmla="*/ 0 h 53"/>
                  <a:gd name="T2" fmla="*/ 22 w 132"/>
                  <a:gd name="T3" fmla="*/ 0 h 53"/>
                  <a:gd name="T4" fmla="*/ 0 w 132"/>
                  <a:gd name="T5" fmla="*/ 22 h 53"/>
                  <a:gd name="T6" fmla="*/ 0 w 132"/>
                  <a:gd name="T7" fmla="*/ 31 h 53"/>
                  <a:gd name="T8" fmla="*/ 22 w 132"/>
                  <a:gd name="T9" fmla="*/ 53 h 53"/>
                  <a:gd name="T10" fmla="*/ 110 w 132"/>
                  <a:gd name="T11" fmla="*/ 53 h 53"/>
                  <a:gd name="T12" fmla="*/ 132 w 132"/>
                  <a:gd name="T13" fmla="*/ 31 h 53"/>
                  <a:gd name="T14" fmla="*/ 132 w 132"/>
                  <a:gd name="T15" fmla="*/ 22 h 53"/>
                  <a:gd name="T16" fmla="*/ 110 w 132"/>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53">
                    <a:moveTo>
                      <a:pt x="110" y="0"/>
                    </a:moveTo>
                    <a:cubicBezTo>
                      <a:pt x="22" y="0"/>
                      <a:pt x="22" y="0"/>
                      <a:pt x="22" y="0"/>
                    </a:cubicBezTo>
                    <a:cubicBezTo>
                      <a:pt x="10" y="0"/>
                      <a:pt x="0" y="10"/>
                      <a:pt x="0" y="22"/>
                    </a:cubicBezTo>
                    <a:cubicBezTo>
                      <a:pt x="0" y="31"/>
                      <a:pt x="0" y="31"/>
                      <a:pt x="0" y="31"/>
                    </a:cubicBezTo>
                    <a:cubicBezTo>
                      <a:pt x="0" y="43"/>
                      <a:pt x="10" y="53"/>
                      <a:pt x="22" y="53"/>
                    </a:cubicBezTo>
                    <a:cubicBezTo>
                      <a:pt x="110" y="53"/>
                      <a:pt x="110" y="53"/>
                      <a:pt x="110" y="53"/>
                    </a:cubicBezTo>
                    <a:cubicBezTo>
                      <a:pt x="122" y="53"/>
                      <a:pt x="132" y="43"/>
                      <a:pt x="132" y="31"/>
                    </a:cubicBezTo>
                    <a:cubicBezTo>
                      <a:pt x="132" y="22"/>
                      <a:pt x="132" y="22"/>
                      <a:pt x="132" y="22"/>
                    </a:cubicBezTo>
                    <a:cubicBezTo>
                      <a:pt x="132" y="10"/>
                      <a:pt x="122" y="0"/>
                      <a:pt x="110" y="0"/>
                    </a:cubicBezTo>
                  </a:path>
                </a:pathLst>
              </a:custGeom>
              <a:solidFill>
                <a:srgbClr val="669B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6" name="îŝḷîḓé"/>
            <p:cNvGrpSpPr/>
            <p:nvPr/>
          </p:nvGrpSpPr>
          <p:grpSpPr>
            <a:xfrm>
              <a:off x="4275138" y="3987800"/>
              <a:ext cx="1189038" cy="449263"/>
              <a:chOff x="4275138" y="3987800"/>
              <a:chExt cx="1189038" cy="449263"/>
            </a:xfrm>
          </p:grpSpPr>
          <p:sp>
            <p:nvSpPr>
              <p:cNvPr id="237" name="îṥļïḋe"/>
              <p:cNvSpPr/>
              <p:nvPr/>
            </p:nvSpPr>
            <p:spPr bwMode="auto">
              <a:xfrm>
                <a:off x="4800601" y="4202113"/>
                <a:ext cx="138113" cy="139700"/>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38" name="îṧļídé"/>
              <p:cNvSpPr/>
              <p:nvPr/>
            </p:nvSpPr>
            <p:spPr bwMode="auto">
              <a:xfrm>
                <a:off x="4822826" y="4224338"/>
                <a:ext cx="93663" cy="95250"/>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39" name="íśḻide"/>
              <p:cNvSpPr/>
              <p:nvPr/>
            </p:nvSpPr>
            <p:spPr bwMode="auto">
              <a:xfrm>
                <a:off x="4822826" y="4224338"/>
                <a:ext cx="93663" cy="95250"/>
              </a:xfrm>
              <a:custGeom>
                <a:avLst/>
                <a:gdLst>
                  <a:gd name="T0" fmla="*/ 11 w 64"/>
                  <a:gd name="T1" fmla="*/ 32 h 64"/>
                  <a:gd name="T2" fmla="*/ 11 w 64"/>
                  <a:gd name="T3" fmla="*/ 32 h 64"/>
                  <a:gd name="T4" fmla="*/ 32 w 64"/>
                  <a:gd name="T5" fmla="*/ 11 h 64"/>
                  <a:gd name="T6" fmla="*/ 53 w 64"/>
                  <a:gd name="T7" fmla="*/ 32 h 64"/>
                  <a:gd name="T8" fmla="*/ 53 w 64"/>
                  <a:gd name="T9" fmla="*/ 32 h 64"/>
                  <a:gd name="T10" fmla="*/ 53 w 64"/>
                  <a:gd name="T11" fmla="*/ 32 h 64"/>
                  <a:gd name="T12" fmla="*/ 32 w 64"/>
                  <a:gd name="T13" fmla="*/ 53 h 64"/>
                  <a:gd name="T14" fmla="*/ 11 w 64"/>
                  <a:gd name="T15" fmla="*/ 32 h 64"/>
                  <a:gd name="T16" fmla="*/ 11 w 64"/>
                  <a:gd name="T17" fmla="*/ 32 h 64"/>
                  <a:gd name="T18" fmla="*/ 32 w 64"/>
                  <a:gd name="T19" fmla="*/ 0 h 64"/>
                  <a:gd name="T20" fmla="*/ 0 w 64"/>
                  <a:gd name="T21" fmla="*/ 32 h 64"/>
                  <a:gd name="T22" fmla="*/ 32 w 64"/>
                  <a:gd name="T23" fmla="*/ 64 h 64"/>
                  <a:gd name="T24" fmla="*/ 64 w 64"/>
                  <a:gd name="T25" fmla="*/ 32 h 64"/>
                  <a:gd name="T26" fmla="*/ 32 w 64"/>
                  <a:gd name="T2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4">
                    <a:moveTo>
                      <a:pt x="11" y="32"/>
                    </a:moveTo>
                    <a:cubicBezTo>
                      <a:pt x="11" y="32"/>
                      <a:pt x="11" y="32"/>
                      <a:pt x="11" y="32"/>
                    </a:cubicBezTo>
                    <a:cubicBezTo>
                      <a:pt x="11" y="20"/>
                      <a:pt x="20" y="11"/>
                      <a:pt x="32" y="11"/>
                    </a:cubicBezTo>
                    <a:cubicBezTo>
                      <a:pt x="43" y="11"/>
                      <a:pt x="53" y="20"/>
                      <a:pt x="53" y="32"/>
                    </a:cubicBezTo>
                    <a:cubicBezTo>
                      <a:pt x="53" y="32"/>
                      <a:pt x="53" y="32"/>
                      <a:pt x="53" y="32"/>
                    </a:cubicBezTo>
                    <a:cubicBezTo>
                      <a:pt x="53" y="32"/>
                      <a:pt x="53" y="32"/>
                      <a:pt x="53" y="32"/>
                    </a:cubicBezTo>
                    <a:cubicBezTo>
                      <a:pt x="53" y="43"/>
                      <a:pt x="43" y="53"/>
                      <a:pt x="32" y="53"/>
                    </a:cubicBezTo>
                    <a:cubicBezTo>
                      <a:pt x="20" y="53"/>
                      <a:pt x="11" y="43"/>
                      <a:pt x="11" y="32"/>
                    </a:cubicBezTo>
                    <a:cubicBezTo>
                      <a:pt x="11" y="32"/>
                      <a:pt x="11" y="32"/>
                      <a:pt x="11" y="32"/>
                    </a:cubicBezTo>
                    <a:moveTo>
                      <a:pt x="32" y="0"/>
                    </a:moveTo>
                    <a:cubicBezTo>
                      <a:pt x="14" y="0"/>
                      <a:pt x="0" y="14"/>
                      <a:pt x="0" y="32"/>
                    </a:cubicBezTo>
                    <a:cubicBezTo>
                      <a:pt x="0" y="49"/>
                      <a:pt x="14" y="64"/>
                      <a:pt x="32" y="64"/>
                    </a:cubicBezTo>
                    <a:cubicBezTo>
                      <a:pt x="49" y="64"/>
                      <a:pt x="64" y="49"/>
                      <a:pt x="64" y="32"/>
                    </a:cubicBezTo>
                    <a:cubicBezTo>
                      <a:pt x="64" y="14"/>
                      <a:pt x="49" y="0"/>
                      <a:pt x="32" y="0"/>
                    </a:cubicBezTo>
                  </a:path>
                </a:pathLst>
              </a:custGeom>
              <a:solidFill>
                <a:srgbClr val="669BF4">
                  <a:alpha val="70000"/>
                </a:srgbClr>
              </a:solidFill>
              <a:ln>
                <a:noFill/>
              </a:ln>
            </p:spPr>
            <p:txBody>
              <a:bodyPr anchor="ctr"/>
              <a:lstStyle/>
              <a:p>
                <a:pPr algn="ctr"/>
                <a:endParaRPr>
                  <a:cs typeface="+mn-ea"/>
                  <a:sym typeface="+mn-lt"/>
                </a:endParaRPr>
              </a:p>
            </p:txBody>
          </p:sp>
          <p:sp>
            <p:nvSpPr>
              <p:cNvPr id="240" name="iṡliḋè"/>
              <p:cNvSpPr/>
              <p:nvPr/>
            </p:nvSpPr>
            <p:spPr bwMode="auto">
              <a:xfrm>
                <a:off x="4838701" y="4241800"/>
                <a:ext cx="61913" cy="61913"/>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41" name="ïŝļîḋê"/>
              <p:cNvSpPr/>
              <p:nvPr/>
            </p:nvSpPr>
            <p:spPr bwMode="auto">
              <a:xfrm>
                <a:off x="4838701" y="4241800"/>
                <a:ext cx="61913" cy="61913"/>
              </a:xfrm>
              <a:prstGeom prst="ellipse">
                <a:avLst/>
              </a:prstGeom>
              <a:solidFill>
                <a:srgbClr val="3164B7">
                  <a:alpha val="70000"/>
                </a:srgbClr>
              </a:solidFill>
              <a:ln>
                <a:noFill/>
              </a:ln>
            </p:spPr>
            <p:txBody>
              <a:bodyPr anchor="ctr"/>
              <a:lstStyle/>
              <a:p>
                <a:pPr algn="ctr"/>
                <a:endParaRPr>
                  <a:cs typeface="+mn-ea"/>
                  <a:sym typeface="+mn-lt"/>
                </a:endParaRPr>
              </a:p>
            </p:txBody>
          </p:sp>
          <p:sp>
            <p:nvSpPr>
              <p:cNvPr id="242" name="îŝḻíḑé"/>
              <p:cNvSpPr/>
              <p:nvPr/>
            </p:nvSpPr>
            <p:spPr bwMode="auto">
              <a:xfrm>
                <a:off x="4665663" y="4167188"/>
                <a:ext cx="192088" cy="269875"/>
              </a:xfrm>
              <a:custGeom>
                <a:avLst/>
                <a:gdLst>
                  <a:gd name="T0" fmla="*/ 64 w 130"/>
                  <a:gd name="T1" fmla="*/ 0 h 182"/>
                  <a:gd name="T2" fmla="*/ 9 w 130"/>
                  <a:gd name="T3" fmla="*/ 168 h 182"/>
                  <a:gd name="T4" fmla="*/ 37 w 130"/>
                  <a:gd name="T5" fmla="*/ 168 h 182"/>
                  <a:gd name="T6" fmla="*/ 130 w 130"/>
                  <a:gd name="T7" fmla="*/ 0 h 182"/>
                  <a:gd name="T8" fmla="*/ 64 w 130"/>
                  <a:gd name="T9" fmla="*/ 0 h 182"/>
                </a:gdLst>
                <a:ahLst/>
                <a:cxnLst>
                  <a:cxn ang="0">
                    <a:pos x="T0" y="T1"/>
                  </a:cxn>
                  <a:cxn ang="0">
                    <a:pos x="T2" y="T3"/>
                  </a:cxn>
                  <a:cxn ang="0">
                    <a:pos x="T4" y="T5"/>
                  </a:cxn>
                  <a:cxn ang="0">
                    <a:pos x="T6" y="T7"/>
                  </a:cxn>
                  <a:cxn ang="0">
                    <a:pos x="T8" y="T9"/>
                  </a:cxn>
                </a:cxnLst>
                <a:rect l="0" t="0" r="r" b="b"/>
                <a:pathLst>
                  <a:path w="130" h="182">
                    <a:moveTo>
                      <a:pt x="64" y="0"/>
                    </a:moveTo>
                    <a:cubicBezTo>
                      <a:pt x="64" y="0"/>
                      <a:pt x="0" y="56"/>
                      <a:pt x="9" y="168"/>
                    </a:cubicBezTo>
                    <a:cubicBezTo>
                      <a:pt x="9" y="168"/>
                      <a:pt x="17" y="182"/>
                      <a:pt x="37" y="168"/>
                    </a:cubicBezTo>
                    <a:cubicBezTo>
                      <a:pt x="37" y="168"/>
                      <a:pt x="20" y="27"/>
                      <a:pt x="130" y="0"/>
                    </a:cubicBezTo>
                    <a:cubicBezTo>
                      <a:pt x="64" y="0"/>
                      <a:pt x="64" y="0"/>
                      <a:pt x="64" y="0"/>
                    </a:cubicBezTo>
                  </a:path>
                </a:pathLst>
              </a:custGeom>
              <a:solidFill>
                <a:srgbClr val="4285F4">
                  <a:alpha val="70000"/>
                </a:srgbClr>
              </a:solidFill>
              <a:ln>
                <a:noFill/>
              </a:ln>
            </p:spPr>
            <p:txBody>
              <a:bodyPr anchor="ctr"/>
              <a:lstStyle/>
              <a:p>
                <a:pPr algn="ctr"/>
                <a:endParaRPr>
                  <a:cs typeface="+mn-ea"/>
                  <a:sym typeface="+mn-lt"/>
                </a:endParaRPr>
              </a:p>
            </p:txBody>
          </p:sp>
          <p:sp>
            <p:nvSpPr>
              <p:cNvPr id="243" name="íśľîďè"/>
              <p:cNvSpPr/>
              <p:nvPr/>
            </p:nvSpPr>
            <p:spPr bwMode="auto">
              <a:xfrm>
                <a:off x="4881563" y="4167188"/>
                <a:ext cx="192088" cy="269875"/>
              </a:xfrm>
              <a:custGeom>
                <a:avLst/>
                <a:gdLst>
                  <a:gd name="T0" fmla="*/ 66 w 130"/>
                  <a:gd name="T1" fmla="*/ 0 h 182"/>
                  <a:gd name="T2" fmla="*/ 121 w 130"/>
                  <a:gd name="T3" fmla="*/ 168 h 182"/>
                  <a:gd name="T4" fmla="*/ 93 w 130"/>
                  <a:gd name="T5" fmla="*/ 168 h 182"/>
                  <a:gd name="T6" fmla="*/ 0 w 130"/>
                  <a:gd name="T7" fmla="*/ 0 h 182"/>
                  <a:gd name="T8" fmla="*/ 66 w 130"/>
                  <a:gd name="T9" fmla="*/ 0 h 182"/>
                </a:gdLst>
                <a:ahLst/>
                <a:cxnLst>
                  <a:cxn ang="0">
                    <a:pos x="T0" y="T1"/>
                  </a:cxn>
                  <a:cxn ang="0">
                    <a:pos x="T2" y="T3"/>
                  </a:cxn>
                  <a:cxn ang="0">
                    <a:pos x="T4" y="T5"/>
                  </a:cxn>
                  <a:cxn ang="0">
                    <a:pos x="T6" y="T7"/>
                  </a:cxn>
                  <a:cxn ang="0">
                    <a:pos x="T8" y="T9"/>
                  </a:cxn>
                </a:cxnLst>
                <a:rect l="0" t="0" r="r" b="b"/>
                <a:pathLst>
                  <a:path w="130" h="182">
                    <a:moveTo>
                      <a:pt x="66" y="0"/>
                    </a:moveTo>
                    <a:cubicBezTo>
                      <a:pt x="66" y="0"/>
                      <a:pt x="130" y="56"/>
                      <a:pt x="121" y="168"/>
                    </a:cubicBezTo>
                    <a:cubicBezTo>
                      <a:pt x="121" y="168"/>
                      <a:pt x="113" y="182"/>
                      <a:pt x="93" y="168"/>
                    </a:cubicBezTo>
                    <a:cubicBezTo>
                      <a:pt x="93" y="168"/>
                      <a:pt x="110" y="27"/>
                      <a:pt x="0" y="0"/>
                    </a:cubicBezTo>
                    <a:cubicBezTo>
                      <a:pt x="66" y="0"/>
                      <a:pt x="66" y="0"/>
                      <a:pt x="66" y="0"/>
                    </a:cubicBezTo>
                  </a:path>
                </a:pathLst>
              </a:custGeom>
              <a:solidFill>
                <a:srgbClr val="4285F4">
                  <a:alpha val="70000"/>
                </a:srgbClr>
              </a:solidFill>
              <a:ln>
                <a:noFill/>
              </a:ln>
            </p:spPr>
            <p:txBody>
              <a:bodyPr anchor="ctr"/>
              <a:lstStyle/>
              <a:p>
                <a:pPr algn="ctr"/>
                <a:endParaRPr>
                  <a:cs typeface="+mn-ea"/>
                  <a:sym typeface="+mn-lt"/>
                </a:endParaRPr>
              </a:p>
            </p:txBody>
          </p:sp>
          <p:sp>
            <p:nvSpPr>
              <p:cNvPr id="244" name="ïṥ1iḑé"/>
              <p:cNvSpPr/>
              <p:nvPr/>
            </p:nvSpPr>
            <p:spPr bwMode="auto">
              <a:xfrm>
                <a:off x="4719638" y="4025900"/>
                <a:ext cx="287338" cy="158750"/>
              </a:xfrm>
              <a:custGeom>
                <a:avLst/>
                <a:gdLst>
                  <a:gd name="T0" fmla="*/ 45 w 194"/>
                  <a:gd name="T1" fmla="*/ 0 h 108"/>
                  <a:gd name="T2" fmla="*/ 149 w 194"/>
                  <a:gd name="T3" fmla="*/ 0 h 108"/>
                  <a:gd name="T4" fmla="*/ 194 w 194"/>
                  <a:gd name="T5" fmla="*/ 46 h 108"/>
                  <a:gd name="T6" fmla="*/ 194 w 194"/>
                  <a:gd name="T7" fmla="*/ 63 h 108"/>
                  <a:gd name="T8" fmla="*/ 149 w 194"/>
                  <a:gd name="T9" fmla="*/ 108 h 108"/>
                  <a:gd name="T10" fmla="*/ 45 w 194"/>
                  <a:gd name="T11" fmla="*/ 108 h 108"/>
                  <a:gd name="T12" fmla="*/ 0 w 194"/>
                  <a:gd name="T13" fmla="*/ 63 h 108"/>
                  <a:gd name="T14" fmla="*/ 0 w 194"/>
                  <a:gd name="T15" fmla="*/ 46 h 108"/>
                  <a:gd name="T16" fmla="*/ 45 w 194"/>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08">
                    <a:moveTo>
                      <a:pt x="45" y="0"/>
                    </a:moveTo>
                    <a:cubicBezTo>
                      <a:pt x="149" y="0"/>
                      <a:pt x="149" y="0"/>
                      <a:pt x="149" y="0"/>
                    </a:cubicBezTo>
                    <a:cubicBezTo>
                      <a:pt x="174" y="0"/>
                      <a:pt x="194" y="21"/>
                      <a:pt x="194" y="46"/>
                    </a:cubicBezTo>
                    <a:cubicBezTo>
                      <a:pt x="194" y="63"/>
                      <a:pt x="194" y="63"/>
                      <a:pt x="194" y="63"/>
                    </a:cubicBezTo>
                    <a:cubicBezTo>
                      <a:pt x="194" y="88"/>
                      <a:pt x="174" y="108"/>
                      <a:pt x="149" y="108"/>
                    </a:cubicBezTo>
                    <a:cubicBezTo>
                      <a:pt x="45" y="108"/>
                      <a:pt x="45" y="108"/>
                      <a:pt x="45" y="108"/>
                    </a:cubicBezTo>
                    <a:cubicBezTo>
                      <a:pt x="20" y="108"/>
                      <a:pt x="0" y="88"/>
                      <a:pt x="0" y="63"/>
                    </a:cubicBezTo>
                    <a:cubicBezTo>
                      <a:pt x="0" y="46"/>
                      <a:pt x="0" y="46"/>
                      <a:pt x="0" y="46"/>
                    </a:cubicBezTo>
                    <a:cubicBezTo>
                      <a:pt x="0" y="21"/>
                      <a:pt x="20" y="0"/>
                      <a:pt x="45" y="0"/>
                    </a:cubicBezTo>
                  </a:path>
                </a:pathLst>
              </a:custGeom>
              <a:solidFill>
                <a:srgbClr val="4285F4">
                  <a:alpha val="70000"/>
                </a:srgbClr>
              </a:solidFill>
              <a:ln>
                <a:noFill/>
              </a:ln>
            </p:spPr>
            <p:txBody>
              <a:bodyPr anchor="ctr"/>
              <a:lstStyle/>
              <a:p>
                <a:pPr algn="ctr"/>
                <a:endParaRPr>
                  <a:cs typeface="+mn-ea"/>
                  <a:sym typeface="+mn-lt"/>
                </a:endParaRPr>
              </a:p>
            </p:txBody>
          </p:sp>
          <p:sp>
            <p:nvSpPr>
              <p:cNvPr id="245" name="ïšḻiḍe"/>
              <p:cNvSpPr/>
              <p:nvPr/>
            </p:nvSpPr>
            <p:spPr bwMode="auto">
              <a:xfrm>
                <a:off x="4511676" y="4056063"/>
                <a:ext cx="290513" cy="92075"/>
              </a:xfrm>
              <a:custGeom>
                <a:avLst/>
                <a:gdLst>
                  <a:gd name="T0" fmla="*/ 173 w 196"/>
                  <a:gd name="T1" fmla="*/ 62 h 62"/>
                  <a:gd name="T2" fmla="*/ 22 w 196"/>
                  <a:gd name="T3" fmla="*/ 58 h 62"/>
                  <a:gd name="T4" fmla="*/ 0 w 196"/>
                  <a:gd name="T5" fmla="*/ 36 h 62"/>
                  <a:gd name="T6" fmla="*/ 0 w 196"/>
                  <a:gd name="T7" fmla="*/ 30 h 62"/>
                  <a:gd name="T8" fmla="*/ 21 w 196"/>
                  <a:gd name="T9" fmla="*/ 7 h 62"/>
                  <a:gd name="T10" fmla="*/ 173 w 196"/>
                  <a:gd name="T11" fmla="*/ 0 h 62"/>
                  <a:gd name="T12" fmla="*/ 196 w 196"/>
                  <a:gd name="T13" fmla="*/ 22 h 62"/>
                  <a:gd name="T14" fmla="*/ 196 w 196"/>
                  <a:gd name="T15" fmla="*/ 23 h 62"/>
                  <a:gd name="T16" fmla="*/ 196 w 196"/>
                  <a:gd name="T17" fmla="*/ 40 h 62"/>
                  <a:gd name="T18" fmla="*/ 173 w 196"/>
                  <a:gd name="T19" fmla="*/ 62 h 62"/>
                  <a:gd name="T20" fmla="*/ 173 w 196"/>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62">
                    <a:moveTo>
                      <a:pt x="173" y="62"/>
                    </a:moveTo>
                    <a:cubicBezTo>
                      <a:pt x="22" y="58"/>
                      <a:pt x="22" y="58"/>
                      <a:pt x="22" y="58"/>
                    </a:cubicBezTo>
                    <a:cubicBezTo>
                      <a:pt x="9" y="58"/>
                      <a:pt x="0" y="48"/>
                      <a:pt x="0" y="36"/>
                    </a:cubicBezTo>
                    <a:cubicBezTo>
                      <a:pt x="0" y="30"/>
                      <a:pt x="0" y="30"/>
                      <a:pt x="0" y="30"/>
                    </a:cubicBezTo>
                    <a:cubicBezTo>
                      <a:pt x="0" y="18"/>
                      <a:pt x="9" y="8"/>
                      <a:pt x="21" y="7"/>
                    </a:cubicBezTo>
                    <a:cubicBezTo>
                      <a:pt x="173" y="0"/>
                      <a:pt x="173" y="0"/>
                      <a:pt x="173" y="0"/>
                    </a:cubicBezTo>
                    <a:cubicBezTo>
                      <a:pt x="185" y="0"/>
                      <a:pt x="196" y="9"/>
                      <a:pt x="196" y="22"/>
                    </a:cubicBezTo>
                    <a:cubicBezTo>
                      <a:pt x="196" y="23"/>
                      <a:pt x="196" y="23"/>
                      <a:pt x="196" y="23"/>
                    </a:cubicBezTo>
                    <a:cubicBezTo>
                      <a:pt x="196" y="40"/>
                      <a:pt x="196" y="40"/>
                      <a:pt x="196" y="40"/>
                    </a:cubicBezTo>
                    <a:cubicBezTo>
                      <a:pt x="196" y="52"/>
                      <a:pt x="186" y="62"/>
                      <a:pt x="173" y="62"/>
                    </a:cubicBezTo>
                    <a:cubicBezTo>
                      <a:pt x="173" y="62"/>
                      <a:pt x="173" y="62"/>
                      <a:pt x="173" y="62"/>
                    </a:cubicBezTo>
                  </a:path>
                </a:pathLst>
              </a:custGeom>
              <a:solidFill>
                <a:srgbClr val="4285F4">
                  <a:alpha val="70000"/>
                </a:srgbClr>
              </a:solidFill>
              <a:ln>
                <a:noFill/>
              </a:ln>
            </p:spPr>
            <p:txBody>
              <a:bodyPr anchor="ctr"/>
              <a:lstStyle/>
              <a:p>
                <a:pPr algn="ctr"/>
                <a:endParaRPr>
                  <a:cs typeface="+mn-ea"/>
                  <a:sym typeface="+mn-lt"/>
                </a:endParaRPr>
              </a:p>
            </p:txBody>
          </p:sp>
          <p:sp>
            <p:nvSpPr>
              <p:cNvPr id="246" name="íṡlidè"/>
              <p:cNvSpPr/>
              <p:nvPr/>
            </p:nvSpPr>
            <p:spPr bwMode="auto">
              <a:xfrm>
                <a:off x="4933951" y="4056063"/>
                <a:ext cx="292100" cy="93663"/>
              </a:xfrm>
              <a:custGeom>
                <a:avLst/>
                <a:gdLst>
                  <a:gd name="T0" fmla="*/ 24 w 197"/>
                  <a:gd name="T1" fmla="*/ 62 h 63"/>
                  <a:gd name="T2" fmla="*/ 175 w 197"/>
                  <a:gd name="T3" fmla="*/ 58 h 63"/>
                  <a:gd name="T4" fmla="*/ 197 w 197"/>
                  <a:gd name="T5" fmla="*/ 36 h 63"/>
                  <a:gd name="T6" fmla="*/ 197 w 197"/>
                  <a:gd name="T7" fmla="*/ 30 h 63"/>
                  <a:gd name="T8" fmla="*/ 175 w 197"/>
                  <a:gd name="T9" fmla="*/ 7 h 63"/>
                  <a:gd name="T10" fmla="*/ 24 w 197"/>
                  <a:gd name="T11" fmla="*/ 0 h 63"/>
                  <a:gd name="T12" fmla="*/ 0 w 197"/>
                  <a:gd name="T13" fmla="*/ 22 h 63"/>
                  <a:gd name="T14" fmla="*/ 0 w 197"/>
                  <a:gd name="T15" fmla="*/ 23 h 63"/>
                  <a:gd name="T16" fmla="*/ 0 w 197"/>
                  <a:gd name="T17" fmla="*/ 40 h 63"/>
                  <a:gd name="T18" fmla="*/ 23 w 197"/>
                  <a:gd name="T19" fmla="*/ 62 h 63"/>
                  <a:gd name="T20" fmla="*/ 24 w 197"/>
                  <a:gd name="T2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63">
                    <a:moveTo>
                      <a:pt x="24" y="62"/>
                    </a:moveTo>
                    <a:cubicBezTo>
                      <a:pt x="175" y="58"/>
                      <a:pt x="175" y="58"/>
                      <a:pt x="175" y="58"/>
                    </a:cubicBezTo>
                    <a:cubicBezTo>
                      <a:pt x="187" y="58"/>
                      <a:pt x="197" y="48"/>
                      <a:pt x="197" y="36"/>
                    </a:cubicBezTo>
                    <a:cubicBezTo>
                      <a:pt x="197" y="30"/>
                      <a:pt x="197" y="30"/>
                      <a:pt x="197" y="30"/>
                    </a:cubicBezTo>
                    <a:cubicBezTo>
                      <a:pt x="197" y="18"/>
                      <a:pt x="187" y="8"/>
                      <a:pt x="175" y="7"/>
                    </a:cubicBezTo>
                    <a:cubicBezTo>
                      <a:pt x="24" y="0"/>
                      <a:pt x="24" y="0"/>
                      <a:pt x="24" y="0"/>
                    </a:cubicBezTo>
                    <a:cubicBezTo>
                      <a:pt x="12" y="0"/>
                      <a:pt x="1" y="10"/>
                      <a:pt x="0" y="22"/>
                    </a:cubicBezTo>
                    <a:cubicBezTo>
                      <a:pt x="0" y="23"/>
                      <a:pt x="0" y="23"/>
                      <a:pt x="0" y="23"/>
                    </a:cubicBezTo>
                    <a:cubicBezTo>
                      <a:pt x="0" y="40"/>
                      <a:pt x="0" y="40"/>
                      <a:pt x="0" y="40"/>
                    </a:cubicBezTo>
                    <a:cubicBezTo>
                      <a:pt x="1" y="52"/>
                      <a:pt x="11" y="63"/>
                      <a:pt x="23" y="62"/>
                    </a:cubicBezTo>
                    <a:cubicBezTo>
                      <a:pt x="24" y="62"/>
                      <a:pt x="24" y="62"/>
                      <a:pt x="24" y="62"/>
                    </a:cubicBezTo>
                  </a:path>
                </a:pathLst>
              </a:custGeom>
              <a:solidFill>
                <a:srgbClr val="4285F4">
                  <a:alpha val="70000"/>
                </a:srgbClr>
              </a:solidFill>
              <a:ln>
                <a:noFill/>
              </a:ln>
            </p:spPr>
            <p:txBody>
              <a:bodyPr anchor="ctr"/>
              <a:lstStyle/>
              <a:p>
                <a:pPr algn="ctr"/>
                <a:endParaRPr>
                  <a:cs typeface="+mn-ea"/>
                  <a:sym typeface="+mn-lt"/>
                </a:endParaRPr>
              </a:p>
            </p:txBody>
          </p:sp>
          <p:sp>
            <p:nvSpPr>
              <p:cNvPr id="247" name="íṧļîḓè"/>
              <p:cNvSpPr/>
              <p:nvPr/>
            </p:nvSpPr>
            <p:spPr bwMode="auto">
              <a:xfrm>
                <a:off x="4511676" y="4056063"/>
                <a:ext cx="290513" cy="92075"/>
              </a:xfrm>
              <a:custGeom>
                <a:avLst/>
                <a:gdLst>
                  <a:gd name="T0" fmla="*/ 174 w 196"/>
                  <a:gd name="T1" fmla="*/ 0 h 62"/>
                  <a:gd name="T2" fmla="*/ 173 w 196"/>
                  <a:gd name="T3" fmla="*/ 0 h 62"/>
                  <a:gd name="T4" fmla="*/ 21 w 196"/>
                  <a:gd name="T5" fmla="*/ 7 h 62"/>
                  <a:gd name="T6" fmla="*/ 0 w 196"/>
                  <a:gd name="T7" fmla="*/ 30 h 62"/>
                  <a:gd name="T8" fmla="*/ 0 w 196"/>
                  <a:gd name="T9" fmla="*/ 36 h 62"/>
                  <a:gd name="T10" fmla="*/ 22 w 196"/>
                  <a:gd name="T11" fmla="*/ 58 h 62"/>
                  <a:gd name="T12" fmla="*/ 173 w 196"/>
                  <a:gd name="T13" fmla="*/ 62 h 62"/>
                  <a:gd name="T14" fmla="*/ 173 w 196"/>
                  <a:gd name="T15" fmla="*/ 62 h 62"/>
                  <a:gd name="T16" fmla="*/ 174 w 196"/>
                  <a:gd name="T17" fmla="*/ 62 h 62"/>
                  <a:gd name="T18" fmla="*/ 196 w 196"/>
                  <a:gd name="T19" fmla="*/ 40 h 62"/>
                  <a:gd name="T20" fmla="*/ 196 w 196"/>
                  <a:gd name="T21" fmla="*/ 23 h 62"/>
                  <a:gd name="T22" fmla="*/ 196 w 196"/>
                  <a:gd name="T23" fmla="*/ 22 h 62"/>
                  <a:gd name="T24" fmla="*/ 174 w 19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62">
                    <a:moveTo>
                      <a:pt x="174" y="0"/>
                    </a:moveTo>
                    <a:cubicBezTo>
                      <a:pt x="173" y="0"/>
                      <a:pt x="173" y="0"/>
                      <a:pt x="173" y="0"/>
                    </a:cubicBezTo>
                    <a:cubicBezTo>
                      <a:pt x="21" y="7"/>
                      <a:pt x="21" y="7"/>
                      <a:pt x="21" y="7"/>
                    </a:cubicBezTo>
                    <a:cubicBezTo>
                      <a:pt x="9" y="8"/>
                      <a:pt x="0" y="18"/>
                      <a:pt x="0" y="30"/>
                    </a:cubicBezTo>
                    <a:cubicBezTo>
                      <a:pt x="0" y="36"/>
                      <a:pt x="0" y="36"/>
                      <a:pt x="0" y="36"/>
                    </a:cubicBezTo>
                    <a:cubicBezTo>
                      <a:pt x="0" y="48"/>
                      <a:pt x="9" y="58"/>
                      <a:pt x="22" y="58"/>
                    </a:cubicBezTo>
                    <a:cubicBezTo>
                      <a:pt x="173" y="62"/>
                      <a:pt x="173" y="62"/>
                      <a:pt x="173" y="62"/>
                    </a:cubicBezTo>
                    <a:cubicBezTo>
                      <a:pt x="173" y="62"/>
                      <a:pt x="173" y="62"/>
                      <a:pt x="173" y="62"/>
                    </a:cubicBezTo>
                    <a:cubicBezTo>
                      <a:pt x="173" y="62"/>
                      <a:pt x="174" y="62"/>
                      <a:pt x="174" y="62"/>
                    </a:cubicBezTo>
                    <a:cubicBezTo>
                      <a:pt x="186" y="62"/>
                      <a:pt x="196" y="52"/>
                      <a:pt x="196" y="40"/>
                    </a:cubicBezTo>
                    <a:cubicBezTo>
                      <a:pt x="196" y="23"/>
                      <a:pt x="196" y="23"/>
                      <a:pt x="196" y="23"/>
                    </a:cubicBezTo>
                    <a:cubicBezTo>
                      <a:pt x="196" y="22"/>
                      <a:pt x="196" y="22"/>
                      <a:pt x="196" y="22"/>
                    </a:cubicBezTo>
                    <a:cubicBezTo>
                      <a:pt x="196" y="10"/>
                      <a:pt x="186" y="0"/>
                      <a:pt x="174" y="0"/>
                    </a:cubicBezTo>
                  </a:path>
                </a:pathLst>
              </a:custGeom>
              <a:solidFill>
                <a:srgbClr val="669BF4">
                  <a:alpha val="70000"/>
                </a:srgbClr>
              </a:solidFill>
              <a:ln>
                <a:noFill/>
              </a:ln>
            </p:spPr>
            <p:txBody>
              <a:bodyPr anchor="ctr"/>
              <a:lstStyle/>
              <a:p>
                <a:pPr algn="ctr"/>
                <a:endParaRPr>
                  <a:cs typeface="+mn-ea"/>
                  <a:sym typeface="+mn-lt"/>
                </a:endParaRPr>
              </a:p>
            </p:txBody>
          </p:sp>
          <p:sp>
            <p:nvSpPr>
              <p:cNvPr id="248" name="îšḷíḓê"/>
              <p:cNvSpPr/>
              <p:nvPr/>
            </p:nvSpPr>
            <p:spPr bwMode="auto">
              <a:xfrm>
                <a:off x="4933951" y="4056063"/>
                <a:ext cx="292100" cy="92075"/>
              </a:xfrm>
              <a:custGeom>
                <a:avLst/>
                <a:gdLst>
                  <a:gd name="T0" fmla="*/ 23 w 197"/>
                  <a:gd name="T1" fmla="*/ 0 h 62"/>
                  <a:gd name="T2" fmla="*/ 0 w 197"/>
                  <a:gd name="T3" fmla="*/ 22 h 62"/>
                  <a:gd name="T4" fmla="*/ 0 w 197"/>
                  <a:gd name="T5" fmla="*/ 23 h 62"/>
                  <a:gd name="T6" fmla="*/ 0 w 197"/>
                  <a:gd name="T7" fmla="*/ 40 h 62"/>
                  <a:gd name="T8" fmla="*/ 23 w 197"/>
                  <a:gd name="T9" fmla="*/ 62 h 62"/>
                  <a:gd name="T10" fmla="*/ 23 w 197"/>
                  <a:gd name="T11" fmla="*/ 62 h 62"/>
                  <a:gd name="T12" fmla="*/ 24 w 197"/>
                  <a:gd name="T13" fmla="*/ 62 h 62"/>
                  <a:gd name="T14" fmla="*/ 175 w 197"/>
                  <a:gd name="T15" fmla="*/ 58 h 62"/>
                  <a:gd name="T16" fmla="*/ 197 w 197"/>
                  <a:gd name="T17" fmla="*/ 36 h 62"/>
                  <a:gd name="T18" fmla="*/ 197 w 197"/>
                  <a:gd name="T19" fmla="*/ 30 h 62"/>
                  <a:gd name="T20" fmla="*/ 175 w 197"/>
                  <a:gd name="T21" fmla="*/ 7 h 62"/>
                  <a:gd name="T22" fmla="*/ 24 w 197"/>
                  <a:gd name="T23" fmla="*/ 0 h 62"/>
                  <a:gd name="T24" fmla="*/ 23 w 197"/>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62">
                    <a:moveTo>
                      <a:pt x="23" y="0"/>
                    </a:moveTo>
                    <a:cubicBezTo>
                      <a:pt x="11" y="0"/>
                      <a:pt x="1" y="10"/>
                      <a:pt x="0" y="22"/>
                    </a:cubicBezTo>
                    <a:cubicBezTo>
                      <a:pt x="0" y="23"/>
                      <a:pt x="0" y="23"/>
                      <a:pt x="0" y="23"/>
                    </a:cubicBezTo>
                    <a:cubicBezTo>
                      <a:pt x="0" y="40"/>
                      <a:pt x="0" y="40"/>
                      <a:pt x="0" y="40"/>
                    </a:cubicBezTo>
                    <a:cubicBezTo>
                      <a:pt x="1" y="52"/>
                      <a:pt x="11" y="62"/>
                      <a:pt x="23" y="62"/>
                    </a:cubicBezTo>
                    <a:cubicBezTo>
                      <a:pt x="23" y="62"/>
                      <a:pt x="23" y="62"/>
                      <a:pt x="23" y="62"/>
                    </a:cubicBezTo>
                    <a:cubicBezTo>
                      <a:pt x="24" y="62"/>
                      <a:pt x="24" y="62"/>
                      <a:pt x="24" y="62"/>
                    </a:cubicBezTo>
                    <a:cubicBezTo>
                      <a:pt x="175" y="58"/>
                      <a:pt x="175" y="58"/>
                      <a:pt x="175" y="58"/>
                    </a:cubicBezTo>
                    <a:cubicBezTo>
                      <a:pt x="187" y="58"/>
                      <a:pt x="197" y="48"/>
                      <a:pt x="197" y="36"/>
                    </a:cubicBezTo>
                    <a:cubicBezTo>
                      <a:pt x="197" y="30"/>
                      <a:pt x="197" y="30"/>
                      <a:pt x="197" y="30"/>
                    </a:cubicBezTo>
                    <a:cubicBezTo>
                      <a:pt x="197" y="18"/>
                      <a:pt x="187" y="8"/>
                      <a:pt x="175" y="7"/>
                    </a:cubicBezTo>
                    <a:cubicBezTo>
                      <a:pt x="24" y="0"/>
                      <a:pt x="24" y="0"/>
                      <a:pt x="24" y="0"/>
                    </a:cubicBezTo>
                    <a:cubicBezTo>
                      <a:pt x="24" y="0"/>
                      <a:pt x="23" y="0"/>
                      <a:pt x="23" y="0"/>
                    </a:cubicBezTo>
                  </a:path>
                </a:pathLst>
              </a:custGeom>
              <a:solidFill>
                <a:srgbClr val="669BF4">
                  <a:alpha val="70000"/>
                </a:srgbClr>
              </a:solidFill>
              <a:ln>
                <a:noFill/>
              </a:ln>
            </p:spPr>
            <p:txBody>
              <a:bodyPr anchor="ctr"/>
              <a:lstStyle/>
              <a:p>
                <a:pPr algn="ctr"/>
                <a:endParaRPr>
                  <a:cs typeface="+mn-ea"/>
                  <a:sym typeface="+mn-lt"/>
                </a:endParaRPr>
              </a:p>
            </p:txBody>
          </p:sp>
          <p:sp>
            <p:nvSpPr>
              <p:cNvPr id="249" name="îṣľiḋê"/>
              <p:cNvSpPr/>
              <p:nvPr/>
            </p:nvSpPr>
            <p:spPr bwMode="auto">
              <a:xfrm>
                <a:off x="4441826" y="4052888"/>
                <a:ext cx="87313" cy="95250"/>
              </a:xfrm>
              <a:custGeom>
                <a:avLst/>
                <a:gdLst>
                  <a:gd name="T0" fmla="*/ 25 w 59"/>
                  <a:gd name="T1" fmla="*/ 0 h 65"/>
                  <a:gd name="T2" fmla="*/ 34 w 59"/>
                  <a:gd name="T3" fmla="*/ 0 h 65"/>
                  <a:gd name="T4" fmla="*/ 59 w 59"/>
                  <a:gd name="T5" fmla="*/ 25 h 65"/>
                  <a:gd name="T6" fmla="*/ 59 w 59"/>
                  <a:gd name="T7" fmla="*/ 40 h 65"/>
                  <a:gd name="T8" fmla="*/ 34 w 59"/>
                  <a:gd name="T9" fmla="*/ 65 h 65"/>
                  <a:gd name="T10" fmla="*/ 25 w 59"/>
                  <a:gd name="T11" fmla="*/ 65 h 65"/>
                  <a:gd name="T12" fmla="*/ 0 w 59"/>
                  <a:gd name="T13" fmla="*/ 40 h 65"/>
                  <a:gd name="T14" fmla="*/ 0 w 59"/>
                  <a:gd name="T15" fmla="*/ 25 h 65"/>
                  <a:gd name="T16" fmla="*/ 25 w 59"/>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5">
                    <a:moveTo>
                      <a:pt x="25" y="0"/>
                    </a:moveTo>
                    <a:cubicBezTo>
                      <a:pt x="34" y="0"/>
                      <a:pt x="34" y="0"/>
                      <a:pt x="34" y="0"/>
                    </a:cubicBezTo>
                    <a:cubicBezTo>
                      <a:pt x="48" y="0"/>
                      <a:pt x="59" y="11"/>
                      <a:pt x="59" y="25"/>
                    </a:cubicBezTo>
                    <a:cubicBezTo>
                      <a:pt x="59" y="40"/>
                      <a:pt x="59" y="40"/>
                      <a:pt x="59" y="40"/>
                    </a:cubicBezTo>
                    <a:cubicBezTo>
                      <a:pt x="59" y="54"/>
                      <a:pt x="48" y="65"/>
                      <a:pt x="34" y="65"/>
                    </a:cubicBezTo>
                    <a:cubicBezTo>
                      <a:pt x="25" y="65"/>
                      <a:pt x="25" y="65"/>
                      <a:pt x="25" y="65"/>
                    </a:cubicBezTo>
                    <a:cubicBezTo>
                      <a:pt x="11" y="65"/>
                      <a:pt x="0" y="54"/>
                      <a:pt x="0" y="40"/>
                    </a:cubicBezTo>
                    <a:cubicBezTo>
                      <a:pt x="0" y="25"/>
                      <a:pt x="0" y="25"/>
                      <a:pt x="0" y="25"/>
                    </a:cubicBezTo>
                    <a:cubicBezTo>
                      <a:pt x="0" y="11"/>
                      <a:pt x="11" y="0"/>
                      <a:pt x="25" y="0"/>
                    </a:cubicBezTo>
                    <a:close/>
                  </a:path>
                </a:pathLst>
              </a:custGeom>
              <a:solidFill>
                <a:srgbClr val="4285F4">
                  <a:alpha val="70000"/>
                </a:srgbClr>
              </a:solidFill>
              <a:ln>
                <a:noFill/>
              </a:ln>
            </p:spPr>
            <p:txBody>
              <a:bodyPr anchor="ctr"/>
              <a:lstStyle/>
              <a:p>
                <a:pPr algn="ctr"/>
                <a:endParaRPr>
                  <a:cs typeface="+mn-ea"/>
                  <a:sym typeface="+mn-lt"/>
                </a:endParaRPr>
              </a:p>
            </p:txBody>
          </p:sp>
          <p:sp>
            <p:nvSpPr>
              <p:cNvPr id="250" name="íṥ1iḓè"/>
              <p:cNvSpPr/>
              <p:nvPr/>
            </p:nvSpPr>
            <p:spPr bwMode="auto">
              <a:xfrm>
                <a:off x="5210176" y="4052888"/>
                <a:ext cx="85725" cy="95250"/>
              </a:xfrm>
              <a:custGeom>
                <a:avLst/>
                <a:gdLst>
                  <a:gd name="T0" fmla="*/ 24 w 58"/>
                  <a:gd name="T1" fmla="*/ 0 h 65"/>
                  <a:gd name="T2" fmla="*/ 34 w 58"/>
                  <a:gd name="T3" fmla="*/ 0 h 65"/>
                  <a:gd name="T4" fmla="*/ 58 w 58"/>
                  <a:gd name="T5" fmla="*/ 25 h 65"/>
                  <a:gd name="T6" fmla="*/ 58 w 58"/>
                  <a:gd name="T7" fmla="*/ 40 h 65"/>
                  <a:gd name="T8" fmla="*/ 34 w 58"/>
                  <a:gd name="T9" fmla="*/ 65 h 65"/>
                  <a:gd name="T10" fmla="*/ 24 w 58"/>
                  <a:gd name="T11" fmla="*/ 65 h 65"/>
                  <a:gd name="T12" fmla="*/ 0 w 58"/>
                  <a:gd name="T13" fmla="*/ 40 h 65"/>
                  <a:gd name="T14" fmla="*/ 0 w 58"/>
                  <a:gd name="T15" fmla="*/ 25 h 65"/>
                  <a:gd name="T16" fmla="*/ 24 w 58"/>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65">
                    <a:moveTo>
                      <a:pt x="24" y="0"/>
                    </a:moveTo>
                    <a:cubicBezTo>
                      <a:pt x="34" y="0"/>
                      <a:pt x="34" y="0"/>
                      <a:pt x="34" y="0"/>
                    </a:cubicBezTo>
                    <a:cubicBezTo>
                      <a:pt x="47" y="0"/>
                      <a:pt x="58" y="11"/>
                      <a:pt x="58" y="25"/>
                    </a:cubicBezTo>
                    <a:cubicBezTo>
                      <a:pt x="58" y="40"/>
                      <a:pt x="58" y="40"/>
                      <a:pt x="58" y="40"/>
                    </a:cubicBezTo>
                    <a:cubicBezTo>
                      <a:pt x="58" y="54"/>
                      <a:pt x="47" y="65"/>
                      <a:pt x="34" y="65"/>
                    </a:cubicBezTo>
                    <a:cubicBezTo>
                      <a:pt x="24" y="65"/>
                      <a:pt x="24" y="65"/>
                      <a:pt x="24" y="65"/>
                    </a:cubicBezTo>
                    <a:cubicBezTo>
                      <a:pt x="11" y="65"/>
                      <a:pt x="0" y="54"/>
                      <a:pt x="0" y="40"/>
                    </a:cubicBezTo>
                    <a:cubicBezTo>
                      <a:pt x="0" y="25"/>
                      <a:pt x="0" y="25"/>
                      <a:pt x="0" y="25"/>
                    </a:cubicBezTo>
                    <a:cubicBezTo>
                      <a:pt x="0" y="11"/>
                      <a:pt x="11" y="0"/>
                      <a:pt x="24" y="0"/>
                    </a:cubicBezTo>
                    <a:close/>
                  </a:path>
                </a:pathLst>
              </a:custGeom>
              <a:solidFill>
                <a:srgbClr val="4285F4">
                  <a:alpha val="70000"/>
                </a:srgbClr>
              </a:solidFill>
              <a:ln>
                <a:noFill/>
              </a:ln>
            </p:spPr>
            <p:txBody>
              <a:bodyPr anchor="ctr"/>
              <a:lstStyle/>
              <a:p>
                <a:pPr algn="ctr"/>
                <a:endParaRPr>
                  <a:cs typeface="+mn-ea"/>
                  <a:sym typeface="+mn-lt"/>
                </a:endParaRPr>
              </a:p>
            </p:txBody>
          </p:sp>
          <p:sp>
            <p:nvSpPr>
              <p:cNvPr id="251" name="ïṣlïde"/>
              <p:cNvSpPr/>
              <p:nvPr/>
            </p:nvSpPr>
            <p:spPr bwMode="auto">
              <a:xfrm>
                <a:off x="4460876" y="4032250"/>
                <a:ext cx="52388" cy="23813"/>
              </a:xfrm>
              <a:custGeom>
                <a:avLst/>
                <a:gdLst>
                  <a:gd name="T0" fmla="*/ 7 w 35"/>
                  <a:gd name="T1" fmla="*/ 0 h 17"/>
                  <a:gd name="T2" fmla="*/ 27 w 35"/>
                  <a:gd name="T3" fmla="*/ 0 h 17"/>
                  <a:gd name="T4" fmla="*/ 35 w 35"/>
                  <a:gd name="T5" fmla="*/ 7 h 17"/>
                  <a:gd name="T6" fmla="*/ 35 w 35"/>
                  <a:gd name="T7" fmla="*/ 10 h 17"/>
                  <a:gd name="T8" fmla="*/ 27 w 35"/>
                  <a:gd name="T9" fmla="*/ 17 h 17"/>
                  <a:gd name="T10" fmla="*/ 7 w 35"/>
                  <a:gd name="T11" fmla="*/ 17 h 17"/>
                  <a:gd name="T12" fmla="*/ 0 w 35"/>
                  <a:gd name="T13" fmla="*/ 10 h 17"/>
                  <a:gd name="T14" fmla="*/ 0 w 35"/>
                  <a:gd name="T15" fmla="*/ 7 h 17"/>
                  <a:gd name="T16" fmla="*/ 7 w 3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7">
                    <a:moveTo>
                      <a:pt x="7" y="0"/>
                    </a:moveTo>
                    <a:cubicBezTo>
                      <a:pt x="27" y="0"/>
                      <a:pt x="27" y="0"/>
                      <a:pt x="27" y="0"/>
                    </a:cubicBezTo>
                    <a:cubicBezTo>
                      <a:pt x="31" y="0"/>
                      <a:pt x="35" y="3"/>
                      <a:pt x="35" y="7"/>
                    </a:cubicBezTo>
                    <a:cubicBezTo>
                      <a:pt x="35" y="10"/>
                      <a:pt x="35" y="10"/>
                      <a:pt x="35" y="10"/>
                    </a:cubicBezTo>
                    <a:cubicBezTo>
                      <a:pt x="35" y="14"/>
                      <a:pt x="31" y="17"/>
                      <a:pt x="27" y="17"/>
                    </a:cubicBezTo>
                    <a:cubicBezTo>
                      <a:pt x="7" y="17"/>
                      <a:pt x="7" y="17"/>
                      <a:pt x="7" y="17"/>
                    </a:cubicBezTo>
                    <a:cubicBezTo>
                      <a:pt x="3" y="17"/>
                      <a:pt x="0" y="14"/>
                      <a:pt x="0" y="10"/>
                    </a:cubicBezTo>
                    <a:cubicBezTo>
                      <a:pt x="0" y="7"/>
                      <a:pt x="0" y="7"/>
                      <a:pt x="0" y="7"/>
                    </a:cubicBezTo>
                    <a:cubicBezTo>
                      <a:pt x="0" y="3"/>
                      <a:pt x="3" y="0"/>
                      <a:pt x="7" y="0"/>
                    </a:cubicBezTo>
                  </a:path>
                </a:pathLst>
              </a:custGeom>
              <a:solidFill>
                <a:srgbClr val="4285F4">
                  <a:alpha val="70000"/>
                </a:srgbClr>
              </a:solidFill>
              <a:ln>
                <a:noFill/>
              </a:ln>
            </p:spPr>
            <p:txBody>
              <a:bodyPr anchor="ctr"/>
              <a:lstStyle/>
              <a:p>
                <a:pPr algn="ctr"/>
                <a:endParaRPr>
                  <a:cs typeface="+mn-ea"/>
                  <a:sym typeface="+mn-lt"/>
                </a:endParaRPr>
              </a:p>
            </p:txBody>
          </p:sp>
          <p:sp>
            <p:nvSpPr>
              <p:cNvPr id="252" name="íślïde"/>
              <p:cNvSpPr/>
              <p:nvPr/>
            </p:nvSpPr>
            <p:spPr bwMode="auto">
              <a:xfrm>
                <a:off x="4465638" y="3987800"/>
                <a:ext cx="38100" cy="58738"/>
              </a:xfrm>
              <a:custGeom>
                <a:avLst/>
                <a:gdLst>
                  <a:gd name="T0" fmla="*/ 11 w 26"/>
                  <a:gd name="T1" fmla="*/ 0 h 40"/>
                  <a:gd name="T2" fmla="*/ 15 w 26"/>
                  <a:gd name="T3" fmla="*/ 0 h 40"/>
                  <a:gd name="T4" fmla="*/ 26 w 26"/>
                  <a:gd name="T5" fmla="*/ 11 h 40"/>
                  <a:gd name="T6" fmla="*/ 26 w 26"/>
                  <a:gd name="T7" fmla="*/ 29 h 40"/>
                  <a:gd name="T8" fmla="*/ 15 w 26"/>
                  <a:gd name="T9" fmla="*/ 40 h 40"/>
                  <a:gd name="T10" fmla="*/ 11 w 26"/>
                  <a:gd name="T11" fmla="*/ 40 h 40"/>
                  <a:gd name="T12" fmla="*/ 0 w 26"/>
                  <a:gd name="T13" fmla="*/ 29 h 40"/>
                  <a:gd name="T14" fmla="*/ 0 w 26"/>
                  <a:gd name="T15" fmla="*/ 11 h 40"/>
                  <a:gd name="T16" fmla="*/ 11 w 2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0">
                    <a:moveTo>
                      <a:pt x="11" y="0"/>
                    </a:moveTo>
                    <a:cubicBezTo>
                      <a:pt x="15" y="0"/>
                      <a:pt x="15" y="0"/>
                      <a:pt x="15" y="0"/>
                    </a:cubicBezTo>
                    <a:cubicBezTo>
                      <a:pt x="21" y="0"/>
                      <a:pt x="26" y="5"/>
                      <a:pt x="26" y="11"/>
                    </a:cubicBezTo>
                    <a:cubicBezTo>
                      <a:pt x="26" y="29"/>
                      <a:pt x="26" y="29"/>
                      <a:pt x="26" y="29"/>
                    </a:cubicBezTo>
                    <a:cubicBezTo>
                      <a:pt x="26" y="35"/>
                      <a:pt x="21" y="40"/>
                      <a:pt x="15" y="40"/>
                    </a:cubicBezTo>
                    <a:cubicBezTo>
                      <a:pt x="11" y="40"/>
                      <a:pt x="11" y="40"/>
                      <a:pt x="11" y="40"/>
                    </a:cubicBezTo>
                    <a:cubicBezTo>
                      <a:pt x="5" y="40"/>
                      <a:pt x="0" y="35"/>
                      <a:pt x="0" y="29"/>
                    </a:cubicBezTo>
                    <a:cubicBezTo>
                      <a:pt x="0" y="11"/>
                      <a:pt x="0" y="11"/>
                      <a:pt x="0" y="11"/>
                    </a:cubicBezTo>
                    <a:cubicBezTo>
                      <a:pt x="0" y="5"/>
                      <a:pt x="5" y="0"/>
                      <a:pt x="11" y="0"/>
                    </a:cubicBezTo>
                  </a:path>
                </a:pathLst>
              </a:custGeom>
              <a:solidFill>
                <a:srgbClr val="4285F4">
                  <a:alpha val="70000"/>
                </a:srgbClr>
              </a:solidFill>
              <a:ln>
                <a:noFill/>
              </a:ln>
            </p:spPr>
            <p:txBody>
              <a:bodyPr anchor="ctr"/>
              <a:lstStyle/>
              <a:p>
                <a:pPr algn="ctr"/>
                <a:endParaRPr>
                  <a:cs typeface="+mn-ea"/>
                  <a:sym typeface="+mn-lt"/>
                </a:endParaRPr>
              </a:p>
            </p:txBody>
          </p:sp>
          <p:sp>
            <p:nvSpPr>
              <p:cNvPr id="253" name="ïśḷîḑé"/>
              <p:cNvSpPr/>
              <p:nvPr/>
            </p:nvSpPr>
            <p:spPr bwMode="auto">
              <a:xfrm>
                <a:off x="4275138" y="4002088"/>
                <a:ext cx="219075" cy="30163"/>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54" name="ïṥ1iḋê"/>
              <p:cNvSpPr/>
              <p:nvPr/>
            </p:nvSpPr>
            <p:spPr bwMode="auto">
              <a:xfrm>
                <a:off x="4476751" y="4002088"/>
                <a:ext cx="217488" cy="30163"/>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55" name="îś1íḓé"/>
              <p:cNvSpPr/>
              <p:nvPr/>
            </p:nvSpPr>
            <p:spPr bwMode="auto">
              <a:xfrm>
                <a:off x="5229226" y="4032250"/>
                <a:ext cx="50800" cy="23813"/>
              </a:xfrm>
              <a:custGeom>
                <a:avLst/>
                <a:gdLst>
                  <a:gd name="T0" fmla="*/ 8 w 35"/>
                  <a:gd name="T1" fmla="*/ 0 h 17"/>
                  <a:gd name="T2" fmla="*/ 28 w 35"/>
                  <a:gd name="T3" fmla="*/ 0 h 17"/>
                  <a:gd name="T4" fmla="*/ 35 w 35"/>
                  <a:gd name="T5" fmla="*/ 7 h 17"/>
                  <a:gd name="T6" fmla="*/ 35 w 35"/>
                  <a:gd name="T7" fmla="*/ 10 h 17"/>
                  <a:gd name="T8" fmla="*/ 28 w 35"/>
                  <a:gd name="T9" fmla="*/ 17 h 17"/>
                  <a:gd name="T10" fmla="*/ 8 w 35"/>
                  <a:gd name="T11" fmla="*/ 17 h 17"/>
                  <a:gd name="T12" fmla="*/ 0 w 35"/>
                  <a:gd name="T13" fmla="*/ 10 h 17"/>
                  <a:gd name="T14" fmla="*/ 0 w 35"/>
                  <a:gd name="T15" fmla="*/ 7 h 17"/>
                  <a:gd name="T16" fmla="*/ 8 w 3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7">
                    <a:moveTo>
                      <a:pt x="8" y="0"/>
                    </a:moveTo>
                    <a:cubicBezTo>
                      <a:pt x="28" y="0"/>
                      <a:pt x="28" y="0"/>
                      <a:pt x="28" y="0"/>
                    </a:cubicBezTo>
                    <a:cubicBezTo>
                      <a:pt x="32" y="0"/>
                      <a:pt x="35" y="3"/>
                      <a:pt x="35" y="7"/>
                    </a:cubicBezTo>
                    <a:cubicBezTo>
                      <a:pt x="35" y="10"/>
                      <a:pt x="35" y="10"/>
                      <a:pt x="35" y="10"/>
                    </a:cubicBezTo>
                    <a:cubicBezTo>
                      <a:pt x="35" y="14"/>
                      <a:pt x="32" y="17"/>
                      <a:pt x="28" y="17"/>
                    </a:cubicBezTo>
                    <a:cubicBezTo>
                      <a:pt x="8" y="17"/>
                      <a:pt x="8" y="17"/>
                      <a:pt x="8" y="17"/>
                    </a:cubicBezTo>
                    <a:cubicBezTo>
                      <a:pt x="3" y="17"/>
                      <a:pt x="0" y="14"/>
                      <a:pt x="0" y="10"/>
                    </a:cubicBezTo>
                    <a:cubicBezTo>
                      <a:pt x="0" y="7"/>
                      <a:pt x="0" y="7"/>
                      <a:pt x="0" y="7"/>
                    </a:cubicBezTo>
                    <a:cubicBezTo>
                      <a:pt x="0" y="3"/>
                      <a:pt x="3" y="0"/>
                      <a:pt x="8" y="0"/>
                    </a:cubicBezTo>
                  </a:path>
                </a:pathLst>
              </a:custGeom>
              <a:solidFill>
                <a:srgbClr val="4285F4">
                  <a:alpha val="70000"/>
                </a:srgbClr>
              </a:solidFill>
              <a:ln>
                <a:noFill/>
              </a:ln>
            </p:spPr>
            <p:txBody>
              <a:bodyPr anchor="ctr"/>
              <a:lstStyle/>
              <a:p>
                <a:pPr algn="ctr"/>
                <a:endParaRPr>
                  <a:cs typeface="+mn-ea"/>
                  <a:sym typeface="+mn-lt"/>
                </a:endParaRPr>
              </a:p>
            </p:txBody>
          </p:sp>
          <p:sp>
            <p:nvSpPr>
              <p:cNvPr id="256" name="íṡḻiḑe"/>
              <p:cNvSpPr/>
              <p:nvPr/>
            </p:nvSpPr>
            <p:spPr bwMode="auto">
              <a:xfrm>
                <a:off x="5233988" y="3987800"/>
                <a:ext cx="39688" cy="58738"/>
              </a:xfrm>
              <a:custGeom>
                <a:avLst/>
                <a:gdLst>
                  <a:gd name="T0" fmla="*/ 12 w 27"/>
                  <a:gd name="T1" fmla="*/ 0 h 40"/>
                  <a:gd name="T2" fmla="*/ 16 w 27"/>
                  <a:gd name="T3" fmla="*/ 0 h 40"/>
                  <a:gd name="T4" fmla="*/ 27 w 27"/>
                  <a:gd name="T5" fmla="*/ 11 h 40"/>
                  <a:gd name="T6" fmla="*/ 27 w 27"/>
                  <a:gd name="T7" fmla="*/ 29 h 40"/>
                  <a:gd name="T8" fmla="*/ 16 w 27"/>
                  <a:gd name="T9" fmla="*/ 40 h 40"/>
                  <a:gd name="T10" fmla="*/ 12 w 27"/>
                  <a:gd name="T11" fmla="*/ 40 h 40"/>
                  <a:gd name="T12" fmla="*/ 0 w 27"/>
                  <a:gd name="T13" fmla="*/ 29 h 40"/>
                  <a:gd name="T14" fmla="*/ 0 w 27"/>
                  <a:gd name="T15" fmla="*/ 11 h 40"/>
                  <a:gd name="T16" fmla="*/ 12 w 27"/>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0">
                    <a:moveTo>
                      <a:pt x="12" y="0"/>
                    </a:moveTo>
                    <a:cubicBezTo>
                      <a:pt x="16" y="0"/>
                      <a:pt x="16" y="0"/>
                      <a:pt x="16" y="0"/>
                    </a:cubicBezTo>
                    <a:cubicBezTo>
                      <a:pt x="22" y="0"/>
                      <a:pt x="27" y="5"/>
                      <a:pt x="27" y="11"/>
                    </a:cubicBezTo>
                    <a:cubicBezTo>
                      <a:pt x="27" y="29"/>
                      <a:pt x="27" y="29"/>
                      <a:pt x="27" y="29"/>
                    </a:cubicBezTo>
                    <a:cubicBezTo>
                      <a:pt x="27" y="35"/>
                      <a:pt x="22" y="40"/>
                      <a:pt x="16" y="40"/>
                    </a:cubicBezTo>
                    <a:cubicBezTo>
                      <a:pt x="12" y="40"/>
                      <a:pt x="12" y="40"/>
                      <a:pt x="12" y="40"/>
                    </a:cubicBezTo>
                    <a:cubicBezTo>
                      <a:pt x="5" y="40"/>
                      <a:pt x="0" y="35"/>
                      <a:pt x="0" y="29"/>
                    </a:cubicBezTo>
                    <a:cubicBezTo>
                      <a:pt x="0" y="11"/>
                      <a:pt x="0" y="11"/>
                      <a:pt x="0" y="11"/>
                    </a:cubicBezTo>
                    <a:cubicBezTo>
                      <a:pt x="0" y="5"/>
                      <a:pt x="5" y="0"/>
                      <a:pt x="12" y="0"/>
                    </a:cubicBezTo>
                  </a:path>
                </a:pathLst>
              </a:custGeom>
              <a:solidFill>
                <a:srgbClr val="4285F4">
                  <a:alpha val="70000"/>
                </a:srgbClr>
              </a:solidFill>
              <a:ln>
                <a:noFill/>
              </a:ln>
            </p:spPr>
            <p:txBody>
              <a:bodyPr anchor="ctr"/>
              <a:lstStyle/>
              <a:p>
                <a:pPr algn="ctr"/>
                <a:endParaRPr>
                  <a:cs typeface="+mn-ea"/>
                  <a:sym typeface="+mn-lt"/>
                </a:endParaRPr>
              </a:p>
            </p:txBody>
          </p:sp>
          <p:sp>
            <p:nvSpPr>
              <p:cNvPr id="257" name="išḷídé"/>
              <p:cNvSpPr/>
              <p:nvPr/>
            </p:nvSpPr>
            <p:spPr bwMode="auto">
              <a:xfrm>
                <a:off x="5043488" y="4002088"/>
                <a:ext cx="217488" cy="30163"/>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58" name="îṧļiḋe"/>
              <p:cNvSpPr/>
              <p:nvPr/>
            </p:nvSpPr>
            <p:spPr bwMode="auto">
              <a:xfrm>
                <a:off x="5245101" y="4002088"/>
                <a:ext cx="219075" cy="30163"/>
              </a:xfrm>
              <a:prstGeom prst="ellipse">
                <a:avLst/>
              </a:prstGeom>
              <a:solidFill>
                <a:srgbClr val="4285F4">
                  <a:alpha val="70000"/>
                </a:srgbClr>
              </a:solidFill>
              <a:ln>
                <a:noFill/>
              </a:ln>
            </p:spPr>
            <p:txBody>
              <a:bodyPr anchor="ctr"/>
              <a:lstStyle/>
              <a:p>
                <a:pPr algn="ctr"/>
                <a:endParaRPr>
                  <a:cs typeface="+mn-ea"/>
                  <a:sym typeface="+mn-lt"/>
                </a:endParaRPr>
              </a:p>
            </p:txBody>
          </p:sp>
          <p:sp>
            <p:nvSpPr>
              <p:cNvPr id="259" name="ïṣḻíḋe"/>
              <p:cNvSpPr/>
              <p:nvPr/>
            </p:nvSpPr>
            <p:spPr bwMode="auto">
              <a:xfrm>
                <a:off x="4275138" y="4002088"/>
                <a:ext cx="209550" cy="30163"/>
              </a:xfrm>
              <a:custGeom>
                <a:avLst/>
                <a:gdLst>
                  <a:gd name="T0" fmla="*/ 74 w 142"/>
                  <a:gd name="T1" fmla="*/ 0 h 20"/>
                  <a:gd name="T2" fmla="*/ 0 w 142"/>
                  <a:gd name="T3" fmla="*/ 10 h 20"/>
                  <a:gd name="T4" fmla="*/ 74 w 142"/>
                  <a:gd name="T5" fmla="*/ 20 h 20"/>
                  <a:gd name="T6" fmla="*/ 142 w 142"/>
                  <a:gd name="T7" fmla="*/ 14 h 20"/>
                  <a:gd name="T8" fmla="*/ 137 w 142"/>
                  <a:gd name="T9" fmla="*/ 10 h 20"/>
                  <a:gd name="T10" fmla="*/ 137 w 142"/>
                  <a:gd name="T11" fmla="*/ 10 h 20"/>
                  <a:gd name="T12" fmla="*/ 137 w 142"/>
                  <a:gd name="T13" fmla="*/ 10 h 20"/>
                  <a:gd name="T14" fmla="*/ 142 w 142"/>
                  <a:gd name="T15" fmla="*/ 6 h 20"/>
                  <a:gd name="T16" fmla="*/ 129 w 142"/>
                  <a:gd name="T17" fmla="*/ 3 h 20"/>
                  <a:gd name="T18" fmla="*/ 74 w 142"/>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0">
                    <a:moveTo>
                      <a:pt x="74" y="0"/>
                    </a:moveTo>
                    <a:cubicBezTo>
                      <a:pt x="33" y="0"/>
                      <a:pt x="0" y="4"/>
                      <a:pt x="0" y="10"/>
                    </a:cubicBezTo>
                    <a:cubicBezTo>
                      <a:pt x="0" y="15"/>
                      <a:pt x="33" y="20"/>
                      <a:pt x="74" y="20"/>
                    </a:cubicBezTo>
                    <a:cubicBezTo>
                      <a:pt x="105" y="20"/>
                      <a:pt x="131" y="17"/>
                      <a:pt x="142" y="14"/>
                    </a:cubicBezTo>
                    <a:cubicBezTo>
                      <a:pt x="139" y="12"/>
                      <a:pt x="137" y="11"/>
                      <a:pt x="137" y="10"/>
                    </a:cubicBezTo>
                    <a:cubicBezTo>
                      <a:pt x="137" y="10"/>
                      <a:pt x="137" y="10"/>
                      <a:pt x="137" y="10"/>
                    </a:cubicBezTo>
                    <a:cubicBezTo>
                      <a:pt x="137" y="10"/>
                      <a:pt x="137" y="10"/>
                      <a:pt x="137" y="10"/>
                    </a:cubicBezTo>
                    <a:cubicBezTo>
                      <a:pt x="137" y="9"/>
                      <a:pt x="139" y="7"/>
                      <a:pt x="142" y="6"/>
                    </a:cubicBezTo>
                    <a:cubicBezTo>
                      <a:pt x="139" y="5"/>
                      <a:pt x="134" y="4"/>
                      <a:pt x="129" y="3"/>
                    </a:cubicBezTo>
                    <a:cubicBezTo>
                      <a:pt x="115" y="1"/>
                      <a:pt x="96" y="0"/>
                      <a:pt x="74" y="0"/>
                    </a:cubicBezTo>
                  </a:path>
                </a:pathLst>
              </a:custGeom>
              <a:solidFill>
                <a:srgbClr val="669BF4">
                  <a:alpha val="70000"/>
                </a:srgbClr>
              </a:solidFill>
              <a:ln>
                <a:noFill/>
              </a:ln>
            </p:spPr>
            <p:txBody>
              <a:bodyPr anchor="ctr"/>
              <a:lstStyle/>
              <a:p>
                <a:pPr algn="ctr"/>
                <a:endParaRPr>
                  <a:cs typeface="+mn-ea"/>
                  <a:sym typeface="+mn-lt"/>
                </a:endParaRPr>
              </a:p>
            </p:txBody>
          </p:sp>
          <p:sp>
            <p:nvSpPr>
              <p:cNvPr id="260" name="íṧlídê"/>
              <p:cNvSpPr/>
              <p:nvPr/>
            </p:nvSpPr>
            <p:spPr bwMode="auto">
              <a:xfrm>
                <a:off x="4484688" y="4002088"/>
                <a:ext cx="209550" cy="30163"/>
              </a:xfrm>
              <a:custGeom>
                <a:avLst/>
                <a:gdLst>
                  <a:gd name="T0" fmla="*/ 68 w 142"/>
                  <a:gd name="T1" fmla="*/ 0 h 20"/>
                  <a:gd name="T2" fmla="*/ 0 w 142"/>
                  <a:gd name="T3" fmla="*/ 6 h 20"/>
                  <a:gd name="T4" fmla="*/ 6 w 142"/>
                  <a:gd name="T5" fmla="*/ 10 h 20"/>
                  <a:gd name="T6" fmla="*/ 0 w 142"/>
                  <a:gd name="T7" fmla="*/ 14 h 20"/>
                  <a:gd name="T8" fmla="*/ 68 w 142"/>
                  <a:gd name="T9" fmla="*/ 20 h 20"/>
                  <a:gd name="T10" fmla="*/ 142 w 142"/>
                  <a:gd name="T11" fmla="*/ 10 h 20"/>
                  <a:gd name="T12" fmla="*/ 68 w 14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2" h="20">
                    <a:moveTo>
                      <a:pt x="68" y="0"/>
                    </a:moveTo>
                    <a:cubicBezTo>
                      <a:pt x="38" y="0"/>
                      <a:pt x="11" y="2"/>
                      <a:pt x="0" y="6"/>
                    </a:cubicBezTo>
                    <a:cubicBezTo>
                      <a:pt x="4" y="7"/>
                      <a:pt x="6" y="9"/>
                      <a:pt x="6" y="10"/>
                    </a:cubicBezTo>
                    <a:cubicBezTo>
                      <a:pt x="6" y="11"/>
                      <a:pt x="4" y="12"/>
                      <a:pt x="0" y="14"/>
                    </a:cubicBezTo>
                    <a:cubicBezTo>
                      <a:pt x="11" y="17"/>
                      <a:pt x="38" y="20"/>
                      <a:pt x="68" y="20"/>
                    </a:cubicBezTo>
                    <a:cubicBezTo>
                      <a:pt x="109" y="20"/>
                      <a:pt x="142" y="15"/>
                      <a:pt x="142" y="10"/>
                    </a:cubicBezTo>
                    <a:cubicBezTo>
                      <a:pt x="142" y="4"/>
                      <a:pt x="109" y="0"/>
                      <a:pt x="68" y="0"/>
                    </a:cubicBezTo>
                  </a:path>
                </a:pathLst>
              </a:custGeom>
              <a:solidFill>
                <a:srgbClr val="669BF4">
                  <a:alpha val="70000"/>
                </a:srgbClr>
              </a:solidFill>
              <a:ln>
                <a:noFill/>
              </a:ln>
            </p:spPr>
            <p:txBody>
              <a:bodyPr anchor="ctr"/>
              <a:lstStyle/>
              <a:p>
                <a:pPr algn="ctr"/>
                <a:endParaRPr>
                  <a:cs typeface="+mn-ea"/>
                  <a:sym typeface="+mn-lt"/>
                </a:endParaRPr>
              </a:p>
            </p:txBody>
          </p:sp>
          <p:sp>
            <p:nvSpPr>
              <p:cNvPr id="261" name="išļîḑé"/>
              <p:cNvSpPr/>
              <p:nvPr/>
            </p:nvSpPr>
            <p:spPr bwMode="auto">
              <a:xfrm>
                <a:off x="4476751" y="4010025"/>
                <a:ext cx="17463" cy="12700"/>
              </a:xfrm>
              <a:custGeom>
                <a:avLst/>
                <a:gdLst>
                  <a:gd name="T0" fmla="*/ 5 w 11"/>
                  <a:gd name="T1" fmla="*/ 0 h 8"/>
                  <a:gd name="T2" fmla="*/ 5 w 11"/>
                  <a:gd name="T3" fmla="*/ 0 h 8"/>
                  <a:gd name="T4" fmla="*/ 0 w 11"/>
                  <a:gd name="T5" fmla="*/ 4 h 8"/>
                  <a:gd name="T6" fmla="*/ 5 w 11"/>
                  <a:gd name="T7" fmla="*/ 8 h 8"/>
                  <a:gd name="T8" fmla="*/ 11 w 11"/>
                  <a:gd name="T9" fmla="*/ 4 h 8"/>
                  <a:gd name="T10" fmla="*/ 5 w 11"/>
                  <a:gd name="T11" fmla="*/ 0 h 8"/>
                </a:gdLst>
                <a:ahLst/>
                <a:cxnLst>
                  <a:cxn ang="0">
                    <a:pos x="T0" y="T1"/>
                  </a:cxn>
                  <a:cxn ang="0">
                    <a:pos x="T2" y="T3"/>
                  </a:cxn>
                  <a:cxn ang="0">
                    <a:pos x="T4" y="T5"/>
                  </a:cxn>
                  <a:cxn ang="0">
                    <a:pos x="T6" y="T7"/>
                  </a:cxn>
                  <a:cxn ang="0">
                    <a:pos x="T8" y="T9"/>
                  </a:cxn>
                  <a:cxn ang="0">
                    <a:pos x="T10" y="T11"/>
                  </a:cxn>
                </a:cxnLst>
                <a:rect l="0" t="0" r="r" b="b"/>
                <a:pathLst>
                  <a:path w="11" h="8">
                    <a:moveTo>
                      <a:pt x="5" y="0"/>
                    </a:moveTo>
                    <a:cubicBezTo>
                      <a:pt x="5" y="0"/>
                      <a:pt x="5" y="0"/>
                      <a:pt x="5" y="0"/>
                    </a:cubicBezTo>
                    <a:cubicBezTo>
                      <a:pt x="2" y="1"/>
                      <a:pt x="0" y="3"/>
                      <a:pt x="0" y="4"/>
                    </a:cubicBezTo>
                    <a:cubicBezTo>
                      <a:pt x="0" y="5"/>
                      <a:pt x="2" y="6"/>
                      <a:pt x="5" y="8"/>
                    </a:cubicBezTo>
                    <a:cubicBezTo>
                      <a:pt x="9" y="6"/>
                      <a:pt x="11" y="5"/>
                      <a:pt x="11" y="4"/>
                    </a:cubicBezTo>
                    <a:cubicBezTo>
                      <a:pt x="11" y="3"/>
                      <a:pt x="9" y="1"/>
                      <a:pt x="5" y="0"/>
                    </a:cubicBezTo>
                  </a:path>
                </a:pathLst>
              </a:custGeom>
              <a:solidFill>
                <a:srgbClr val="83ADF4">
                  <a:alpha val="70000"/>
                </a:srgbClr>
              </a:solidFill>
              <a:ln>
                <a:noFill/>
              </a:ln>
            </p:spPr>
            <p:txBody>
              <a:bodyPr anchor="ctr"/>
              <a:lstStyle/>
              <a:p>
                <a:pPr algn="ctr"/>
                <a:endParaRPr>
                  <a:cs typeface="+mn-ea"/>
                  <a:sym typeface="+mn-lt"/>
                </a:endParaRPr>
              </a:p>
            </p:txBody>
          </p:sp>
          <p:sp>
            <p:nvSpPr>
              <p:cNvPr id="262" name="iṣḷîḑé"/>
              <p:cNvSpPr/>
              <p:nvPr/>
            </p:nvSpPr>
            <p:spPr bwMode="auto">
              <a:xfrm>
                <a:off x="5043488" y="4002088"/>
                <a:ext cx="211138" cy="30163"/>
              </a:xfrm>
              <a:custGeom>
                <a:avLst/>
                <a:gdLst>
                  <a:gd name="T0" fmla="*/ 73 w 142"/>
                  <a:gd name="T1" fmla="*/ 0 h 20"/>
                  <a:gd name="T2" fmla="*/ 0 w 142"/>
                  <a:gd name="T3" fmla="*/ 10 h 20"/>
                  <a:gd name="T4" fmla="*/ 73 w 142"/>
                  <a:gd name="T5" fmla="*/ 20 h 20"/>
                  <a:gd name="T6" fmla="*/ 142 w 142"/>
                  <a:gd name="T7" fmla="*/ 14 h 20"/>
                  <a:gd name="T8" fmla="*/ 136 w 142"/>
                  <a:gd name="T9" fmla="*/ 10 h 20"/>
                  <a:gd name="T10" fmla="*/ 136 w 142"/>
                  <a:gd name="T11" fmla="*/ 10 h 20"/>
                  <a:gd name="T12" fmla="*/ 136 w 142"/>
                  <a:gd name="T13" fmla="*/ 10 h 20"/>
                  <a:gd name="T14" fmla="*/ 142 w 142"/>
                  <a:gd name="T15" fmla="*/ 6 h 20"/>
                  <a:gd name="T16" fmla="*/ 128 w 142"/>
                  <a:gd name="T17" fmla="*/ 3 h 20"/>
                  <a:gd name="T18" fmla="*/ 73 w 142"/>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0">
                    <a:moveTo>
                      <a:pt x="73" y="0"/>
                    </a:moveTo>
                    <a:cubicBezTo>
                      <a:pt x="33" y="0"/>
                      <a:pt x="0" y="4"/>
                      <a:pt x="0" y="10"/>
                    </a:cubicBezTo>
                    <a:cubicBezTo>
                      <a:pt x="0" y="15"/>
                      <a:pt x="33" y="20"/>
                      <a:pt x="73" y="20"/>
                    </a:cubicBezTo>
                    <a:cubicBezTo>
                      <a:pt x="104" y="20"/>
                      <a:pt x="131" y="17"/>
                      <a:pt x="142" y="14"/>
                    </a:cubicBezTo>
                    <a:cubicBezTo>
                      <a:pt x="138" y="12"/>
                      <a:pt x="136" y="11"/>
                      <a:pt x="136" y="10"/>
                    </a:cubicBezTo>
                    <a:cubicBezTo>
                      <a:pt x="136" y="10"/>
                      <a:pt x="136" y="10"/>
                      <a:pt x="136" y="10"/>
                    </a:cubicBezTo>
                    <a:cubicBezTo>
                      <a:pt x="136" y="10"/>
                      <a:pt x="136" y="10"/>
                      <a:pt x="136" y="10"/>
                    </a:cubicBezTo>
                    <a:cubicBezTo>
                      <a:pt x="136" y="9"/>
                      <a:pt x="138" y="7"/>
                      <a:pt x="142" y="6"/>
                    </a:cubicBezTo>
                    <a:cubicBezTo>
                      <a:pt x="138" y="5"/>
                      <a:pt x="134" y="4"/>
                      <a:pt x="128" y="3"/>
                    </a:cubicBezTo>
                    <a:cubicBezTo>
                      <a:pt x="115" y="1"/>
                      <a:pt x="95" y="0"/>
                      <a:pt x="73" y="0"/>
                    </a:cubicBezTo>
                  </a:path>
                </a:pathLst>
              </a:custGeom>
              <a:solidFill>
                <a:srgbClr val="669BF4">
                  <a:alpha val="70000"/>
                </a:srgbClr>
              </a:solidFill>
              <a:ln>
                <a:noFill/>
              </a:ln>
            </p:spPr>
            <p:txBody>
              <a:bodyPr anchor="ctr"/>
              <a:lstStyle/>
              <a:p>
                <a:pPr algn="ctr"/>
                <a:endParaRPr>
                  <a:cs typeface="+mn-ea"/>
                  <a:sym typeface="+mn-lt"/>
                </a:endParaRPr>
              </a:p>
            </p:txBody>
          </p:sp>
          <p:sp>
            <p:nvSpPr>
              <p:cNvPr id="263" name="ïṡļîḑè"/>
              <p:cNvSpPr/>
              <p:nvPr/>
            </p:nvSpPr>
            <p:spPr bwMode="auto">
              <a:xfrm>
                <a:off x="5254626" y="4002088"/>
                <a:ext cx="209550" cy="30163"/>
              </a:xfrm>
              <a:custGeom>
                <a:avLst/>
                <a:gdLst>
                  <a:gd name="T0" fmla="*/ 68 w 142"/>
                  <a:gd name="T1" fmla="*/ 0 h 20"/>
                  <a:gd name="T2" fmla="*/ 0 w 142"/>
                  <a:gd name="T3" fmla="*/ 6 h 20"/>
                  <a:gd name="T4" fmla="*/ 5 w 142"/>
                  <a:gd name="T5" fmla="*/ 10 h 20"/>
                  <a:gd name="T6" fmla="*/ 0 w 142"/>
                  <a:gd name="T7" fmla="*/ 14 h 20"/>
                  <a:gd name="T8" fmla="*/ 68 w 142"/>
                  <a:gd name="T9" fmla="*/ 20 h 20"/>
                  <a:gd name="T10" fmla="*/ 142 w 142"/>
                  <a:gd name="T11" fmla="*/ 10 h 20"/>
                  <a:gd name="T12" fmla="*/ 68 w 14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2" h="20">
                    <a:moveTo>
                      <a:pt x="68" y="0"/>
                    </a:moveTo>
                    <a:cubicBezTo>
                      <a:pt x="37" y="0"/>
                      <a:pt x="11" y="2"/>
                      <a:pt x="0" y="6"/>
                    </a:cubicBezTo>
                    <a:cubicBezTo>
                      <a:pt x="3" y="7"/>
                      <a:pt x="5" y="9"/>
                      <a:pt x="5" y="10"/>
                    </a:cubicBezTo>
                    <a:cubicBezTo>
                      <a:pt x="5" y="11"/>
                      <a:pt x="3" y="12"/>
                      <a:pt x="0" y="14"/>
                    </a:cubicBezTo>
                    <a:cubicBezTo>
                      <a:pt x="11" y="17"/>
                      <a:pt x="37" y="20"/>
                      <a:pt x="68" y="20"/>
                    </a:cubicBezTo>
                    <a:cubicBezTo>
                      <a:pt x="109" y="20"/>
                      <a:pt x="142" y="15"/>
                      <a:pt x="142" y="10"/>
                    </a:cubicBezTo>
                    <a:cubicBezTo>
                      <a:pt x="142" y="4"/>
                      <a:pt x="109" y="0"/>
                      <a:pt x="68" y="0"/>
                    </a:cubicBezTo>
                  </a:path>
                </a:pathLst>
              </a:custGeom>
              <a:solidFill>
                <a:srgbClr val="669BF4">
                  <a:alpha val="70000"/>
                </a:srgbClr>
              </a:solidFill>
              <a:ln>
                <a:noFill/>
              </a:ln>
            </p:spPr>
            <p:txBody>
              <a:bodyPr anchor="ctr"/>
              <a:lstStyle/>
              <a:p>
                <a:pPr algn="ctr"/>
                <a:endParaRPr>
                  <a:cs typeface="+mn-ea"/>
                  <a:sym typeface="+mn-lt"/>
                </a:endParaRPr>
              </a:p>
            </p:txBody>
          </p:sp>
          <p:sp>
            <p:nvSpPr>
              <p:cNvPr id="264" name="íṩ1iḍe"/>
              <p:cNvSpPr/>
              <p:nvPr/>
            </p:nvSpPr>
            <p:spPr bwMode="auto">
              <a:xfrm>
                <a:off x="5245101" y="4010025"/>
                <a:ext cx="15875" cy="12700"/>
              </a:xfrm>
              <a:custGeom>
                <a:avLst/>
                <a:gdLst>
                  <a:gd name="T0" fmla="*/ 6 w 11"/>
                  <a:gd name="T1" fmla="*/ 0 h 8"/>
                  <a:gd name="T2" fmla="*/ 6 w 11"/>
                  <a:gd name="T3" fmla="*/ 0 h 8"/>
                  <a:gd name="T4" fmla="*/ 0 w 11"/>
                  <a:gd name="T5" fmla="*/ 4 h 8"/>
                  <a:gd name="T6" fmla="*/ 6 w 11"/>
                  <a:gd name="T7" fmla="*/ 8 h 8"/>
                  <a:gd name="T8" fmla="*/ 11 w 11"/>
                  <a:gd name="T9" fmla="*/ 4 h 8"/>
                  <a:gd name="T10" fmla="*/ 6 w 11"/>
                  <a:gd name="T11" fmla="*/ 0 h 8"/>
                </a:gdLst>
                <a:ahLst/>
                <a:cxnLst>
                  <a:cxn ang="0">
                    <a:pos x="T0" y="T1"/>
                  </a:cxn>
                  <a:cxn ang="0">
                    <a:pos x="T2" y="T3"/>
                  </a:cxn>
                  <a:cxn ang="0">
                    <a:pos x="T4" y="T5"/>
                  </a:cxn>
                  <a:cxn ang="0">
                    <a:pos x="T6" y="T7"/>
                  </a:cxn>
                  <a:cxn ang="0">
                    <a:pos x="T8" y="T9"/>
                  </a:cxn>
                  <a:cxn ang="0">
                    <a:pos x="T10" y="T11"/>
                  </a:cxn>
                </a:cxnLst>
                <a:rect l="0" t="0" r="r" b="b"/>
                <a:pathLst>
                  <a:path w="11" h="8">
                    <a:moveTo>
                      <a:pt x="6" y="0"/>
                    </a:moveTo>
                    <a:cubicBezTo>
                      <a:pt x="6" y="0"/>
                      <a:pt x="6" y="0"/>
                      <a:pt x="6" y="0"/>
                    </a:cubicBezTo>
                    <a:cubicBezTo>
                      <a:pt x="2" y="1"/>
                      <a:pt x="0" y="3"/>
                      <a:pt x="0" y="4"/>
                    </a:cubicBezTo>
                    <a:cubicBezTo>
                      <a:pt x="0" y="5"/>
                      <a:pt x="2" y="6"/>
                      <a:pt x="6" y="8"/>
                    </a:cubicBezTo>
                    <a:cubicBezTo>
                      <a:pt x="9" y="6"/>
                      <a:pt x="11" y="5"/>
                      <a:pt x="11" y="4"/>
                    </a:cubicBezTo>
                    <a:cubicBezTo>
                      <a:pt x="11" y="3"/>
                      <a:pt x="9" y="1"/>
                      <a:pt x="6" y="0"/>
                    </a:cubicBezTo>
                  </a:path>
                </a:pathLst>
              </a:custGeom>
              <a:solidFill>
                <a:srgbClr val="83ADF4">
                  <a:alpha val="70000"/>
                </a:srgbClr>
              </a:solidFill>
              <a:ln>
                <a:noFill/>
              </a:ln>
            </p:spPr>
            <p:txBody>
              <a:bodyPr anchor="ctr"/>
              <a:lstStyle/>
              <a:p>
                <a:pPr algn="ctr"/>
                <a:endParaRPr>
                  <a:cs typeface="+mn-ea"/>
                  <a:sym typeface="+mn-lt"/>
                </a:endParaRPr>
              </a:p>
            </p:txBody>
          </p:sp>
          <p:sp>
            <p:nvSpPr>
              <p:cNvPr id="265" name="îş1ïḓê"/>
              <p:cNvSpPr/>
              <p:nvPr/>
            </p:nvSpPr>
            <p:spPr bwMode="auto">
              <a:xfrm>
                <a:off x="4803776" y="4154488"/>
                <a:ext cx="130175" cy="52388"/>
              </a:xfrm>
              <a:custGeom>
                <a:avLst/>
                <a:gdLst>
                  <a:gd name="T0" fmla="*/ 15 w 88"/>
                  <a:gd name="T1" fmla="*/ 0 h 36"/>
                  <a:gd name="T2" fmla="*/ 73 w 88"/>
                  <a:gd name="T3" fmla="*/ 0 h 36"/>
                  <a:gd name="T4" fmla="*/ 88 w 88"/>
                  <a:gd name="T5" fmla="*/ 15 h 36"/>
                  <a:gd name="T6" fmla="*/ 88 w 88"/>
                  <a:gd name="T7" fmla="*/ 21 h 36"/>
                  <a:gd name="T8" fmla="*/ 73 w 88"/>
                  <a:gd name="T9" fmla="*/ 36 h 36"/>
                  <a:gd name="T10" fmla="*/ 15 w 88"/>
                  <a:gd name="T11" fmla="*/ 36 h 36"/>
                  <a:gd name="T12" fmla="*/ 0 w 88"/>
                  <a:gd name="T13" fmla="*/ 21 h 36"/>
                  <a:gd name="T14" fmla="*/ 0 w 88"/>
                  <a:gd name="T15" fmla="*/ 15 h 36"/>
                  <a:gd name="T16" fmla="*/ 15 w 8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6">
                    <a:moveTo>
                      <a:pt x="15" y="0"/>
                    </a:moveTo>
                    <a:cubicBezTo>
                      <a:pt x="73" y="0"/>
                      <a:pt x="73" y="0"/>
                      <a:pt x="73" y="0"/>
                    </a:cubicBezTo>
                    <a:cubicBezTo>
                      <a:pt x="81" y="0"/>
                      <a:pt x="88" y="7"/>
                      <a:pt x="88" y="15"/>
                    </a:cubicBezTo>
                    <a:cubicBezTo>
                      <a:pt x="88" y="21"/>
                      <a:pt x="88" y="21"/>
                      <a:pt x="88" y="21"/>
                    </a:cubicBezTo>
                    <a:cubicBezTo>
                      <a:pt x="88" y="29"/>
                      <a:pt x="81" y="36"/>
                      <a:pt x="73" y="36"/>
                    </a:cubicBezTo>
                    <a:cubicBezTo>
                      <a:pt x="15" y="36"/>
                      <a:pt x="15" y="36"/>
                      <a:pt x="15" y="36"/>
                    </a:cubicBezTo>
                    <a:cubicBezTo>
                      <a:pt x="6" y="36"/>
                      <a:pt x="0" y="29"/>
                      <a:pt x="0" y="21"/>
                    </a:cubicBezTo>
                    <a:cubicBezTo>
                      <a:pt x="0" y="15"/>
                      <a:pt x="0" y="15"/>
                      <a:pt x="0" y="15"/>
                    </a:cubicBezTo>
                    <a:cubicBezTo>
                      <a:pt x="0" y="7"/>
                      <a:pt x="6" y="0"/>
                      <a:pt x="15" y="0"/>
                    </a:cubicBezTo>
                  </a:path>
                </a:pathLst>
              </a:custGeom>
              <a:solidFill>
                <a:srgbClr val="4285F4">
                  <a:alpha val="70000"/>
                </a:srgbClr>
              </a:solidFill>
              <a:ln>
                <a:noFill/>
              </a:ln>
            </p:spPr>
            <p:txBody>
              <a:bodyPr anchor="ctr"/>
              <a:lstStyle/>
              <a:p>
                <a:pPr algn="ctr"/>
                <a:endParaRPr>
                  <a:cs typeface="+mn-ea"/>
                  <a:sym typeface="+mn-lt"/>
                </a:endParaRPr>
              </a:p>
            </p:txBody>
          </p:sp>
          <p:sp>
            <p:nvSpPr>
              <p:cNvPr id="266" name="ïṣḷïḋe"/>
              <p:cNvSpPr/>
              <p:nvPr/>
            </p:nvSpPr>
            <p:spPr bwMode="auto">
              <a:xfrm>
                <a:off x="4803776" y="4154488"/>
                <a:ext cx="130175" cy="52388"/>
              </a:xfrm>
              <a:custGeom>
                <a:avLst/>
                <a:gdLst>
                  <a:gd name="T0" fmla="*/ 73 w 88"/>
                  <a:gd name="T1" fmla="*/ 0 h 36"/>
                  <a:gd name="T2" fmla="*/ 15 w 88"/>
                  <a:gd name="T3" fmla="*/ 0 h 36"/>
                  <a:gd name="T4" fmla="*/ 0 w 88"/>
                  <a:gd name="T5" fmla="*/ 15 h 36"/>
                  <a:gd name="T6" fmla="*/ 0 w 88"/>
                  <a:gd name="T7" fmla="*/ 21 h 36"/>
                  <a:gd name="T8" fmla="*/ 15 w 88"/>
                  <a:gd name="T9" fmla="*/ 36 h 36"/>
                  <a:gd name="T10" fmla="*/ 73 w 88"/>
                  <a:gd name="T11" fmla="*/ 36 h 36"/>
                  <a:gd name="T12" fmla="*/ 88 w 88"/>
                  <a:gd name="T13" fmla="*/ 21 h 36"/>
                  <a:gd name="T14" fmla="*/ 88 w 88"/>
                  <a:gd name="T15" fmla="*/ 15 h 36"/>
                  <a:gd name="T16" fmla="*/ 73 w 8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6">
                    <a:moveTo>
                      <a:pt x="73" y="0"/>
                    </a:moveTo>
                    <a:cubicBezTo>
                      <a:pt x="15" y="0"/>
                      <a:pt x="15" y="0"/>
                      <a:pt x="15" y="0"/>
                    </a:cubicBezTo>
                    <a:cubicBezTo>
                      <a:pt x="6" y="0"/>
                      <a:pt x="0" y="7"/>
                      <a:pt x="0" y="15"/>
                    </a:cubicBezTo>
                    <a:cubicBezTo>
                      <a:pt x="0" y="21"/>
                      <a:pt x="0" y="21"/>
                      <a:pt x="0" y="21"/>
                    </a:cubicBezTo>
                    <a:cubicBezTo>
                      <a:pt x="0" y="29"/>
                      <a:pt x="6" y="36"/>
                      <a:pt x="15" y="36"/>
                    </a:cubicBezTo>
                    <a:cubicBezTo>
                      <a:pt x="73" y="36"/>
                      <a:pt x="73" y="36"/>
                      <a:pt x="73" y="36"/>
                    </a:cubicBezTo>
                    <a:cubicBezTo>
                      <a:pt x="81" y="36"/>
                      <a:pt x="88" y="29"/>
                      <a:pt x="88" y="21"/>
                    </a:cubicBezTo>
                    <a:cubicBezTo>
                      <a:pt x="88" y="15"/>
                      <a:pt x="88" y="15"/>
                      <a:pt x="88" y="15"/>
                    </a:cubicBezTo>
                    <a:cubicBezTo>
                      <a:pt x="88" y="7"/>
                      <a:pt x="81" y="0"/>
                      <a:pt x="73" y="0"/>
                    </a:cubicBezTo>
                  </a:path>
                </a:pathLst>
              </a:custGeom>
              <a:solidFill>
                <a:srgbClr val="669BF4">
                  <a:alpha val="70000"/>
                </a:srgbClr>
              </a:solidFill>
              <a:ln>
                <a:noFill/>
              </a:ln>
            </p:spPr>
            <p:txBody>
              <a:bodyPr anchor="ctr"/>
              <a:lstStyle/>
              <a:p>
                <a:pPr algn="ctr"/>
                <a:endParaRPr>
                  <a:cs typeface="+mn-ea"/>
                  <a:sym typeface="+mn-lt"/>
                </a:endParaRPr>
              </a:p>
            </p:txBody>
          </p:sp>
        </p:grpSp>
        <p:grpSp>
          <p:nvGrpSpPr>
            <p:cNvPr id="7" name="ïśľïḍe"/>
            <p:cNvGrpSpPr/>
            <p:nvPr/>
          </p:nvGrpSpPr>
          <p:grpSpPr>
            <a:xfrm>
              <a:off x="3387726" y="3287713"/>
              <a:ext cx="812800" cy="307975"/>
              <a:chOff x="3387726" y="3287713"/>
              <a:chExt cx="812800" cy="307975"/>
            </a:xfrm>
          </p:grpSpPr>
          <p:sp>
            <p:nvSpPr>
              <p:cNvPr id="207" name="ïšlïdé"/>
              <p:cNvSpPr/>
              <p:nvPr/>
            </p:nvSpPr>
            <p:spPr bwMode="auto">
              <a:xfrm>
                <a:off x="3654426" y="3411538"/>
                <a:ext cx="131763" cy="184150"/>
              </a:xfrm>
              <a:custGeom>
                <a:avLst/>
                <a:gdLst>
                  <a:gd name="T0" fmla="*/ 44 w 89"/>
                  <a:gd name="T1" fmla="*/ 0 h 124"/>
                  <a:gd name="T2" fmla="*/ 6 w 89"/>
                  <a:gd name="T3" fmla="*/ 115 h 124"/>
                  <a:gd name="T4" fmla="*/ 25 w 89"/>
                  <a:gd name="T5" fmla="*/ 115 h 124"/>
                  <a:gd name="T6" fmla="*/ 89 w 89"/>
                  <a:gd name="T7" fmla="*/ 0 h 124"/>
                  <a:gd name="T8" fmla="*/ 44 w 89"/>
                  <a:gd name="T9" fmla="*/ 0 h 124"/>
                </a:gdLst>
                <a:ahLst/>
                <a:cxnLst>
                  <a:cxn ang="0">
                    <a:pos x="T0" y="T1"/>
                  </a:cxn>
                  <a:cxn ang="0">
                    <a:pos x="T2" y="T3"/>
                  </a:cxn>
                  <a:cxn ang="0">
                    <a:pos x="T4" y="T5"/>
                  </a:cxn>
                  <a:cxn ang="0">
                    <a:pos x="T6" y="T7"/>
                  </a:cxn>
                  <a:cxn ang="0">
                    <a:pos x="T8" y="T9"/>
                  </a:cxn>
                </a:cxnLst>
                <a:rect l="0" t="0" r="r" b="b"/>
                <a:pathLst>
                  <a:path w="89" h="124">
                    <a:moveTo>
                      <a:pt x="44" y="0"/>
                    </a:moveTo>
                    <a:cubicBezTo>
                      <a:pt x="44" y="0"/>
                      <a:pt x="0" y="38"/>
                      <a:pt x="6" y="115"/>
                    </a:cubicBezTo>
                    <a:cubicBezTo>
                      <a:pt x="6" y="115"/>
                      <a:pt x="11" y="124"/>
                      <a:pt x="25" y="115"/>
                    </a:cubicBezTo>
                    <a:cubicBezTo>
                      <a:pt x="25" y="115"/>
                      <a:pt x="14" y="18"/>
                      <a:pt x="89" y="0"/>
                    </a:cubicBezTo>
                    <a:cubicBezTo>
                      <a:pt x="44" y="0"/>
                      <a:pt x="44" y="0"/>
                      <a:pt x="44"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8" name="íś1íḍê"/>
              <p:cNvSpPr/>
              <p:nvPr/>
            </p:nvSpPr>
            <p:spPr bwMode="auto">
              <a:xfrm>
                <a:off x="3802063" y="3411538"/>
                <a:ext cx="130175" cy="184150"/>
              </a:xfrm>
              <a:custGeom>
                <a:avLst/>
                <a:gdLst>
                  <a:gd name="T0" fmla="*/ 45 w 88"/>
                  <a:gd name="T1" fmla="*/ 0 h 124"/>
                  <a:gd name="T2" fmla="*/ 82 w 88"/>
                  <a:gd name="T3" fmla="*/ 115 h 124"/>
                  <a:gd name="T4" fmla="*/ 64 w 88"/>
                  <a:gd name="T5" fmla="*/ 115 h 124"/>
                  <a:gd name="T6" fmla="*/ 0 w 88"/>
                  <a:gd name="T7" fmla="*/ 0 h 124"/>
                  <a:gd name="T8" fmla="*/ 45 w 88"/>
                  <a:gd name="T9" fmla="*/ 0 h 124"/>
                </a:gdLst>
                <a:ahLst/>
                <a:cxnLst>
                  <a:cxn ang="0">
                    <a:pos x="T0" y="T1"/>
                  </a:cxn>
                  <a:cxn ang="0">
                    <a:pos x="T2" y="T3"/>
                  </a:cxn>
                  <a:cxn ang="0">
                    <a:pos x="T4" y="T5"/>
                  </a:cxn>
                  <a:cxn ang="0">
                    <a:pos x="T6" y="T7"/>
                  </a:cxn>
                  <a:cxn ang="0">
                    <a:pos x="T8" y="T9"/>
                  </a:cxn>
                </a:cxnLst>
                <a:rect l="0" t="0" r="r" b="b"/>
                <a:pathLst>
                  <a:path w="88" h="124">
                    <a:moveTo>
                      <a:pt x="45" y="0"/>
                    </a:moveTo>
                    <a:cubicBezTo>
                      <a:pt x="45" y="0"/>
                      <a:pt x="88" y="38"/>
                      <a:pt x="82" y="115"/>
                    </a:cubicBezTo>
                    <a:cubicBezTo>
                      <a:pt x="82" y="115"/>
                      <a:pt x="77" y="124"/>
                      <a:pt x="64" y="115"/>
                    </a:cubicBezTo>
                    <a:cubicBezTo>
                      <a:pt x="64" y="115"/>
                      <a:pt x="75" y="18"/>
                      <a:pt x="0" y="0"/>
                    </a:cubicBezTo>
                    <a:cubicBezTo>
                      <a:pt x="45" y="0"/>
                      <a:pt x="45" y="0"/>
                      <a:pt x="45"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9" name="îŝ1ïḋé"/>
              <p:cNvSpPr/>
              <p:nvPr/>
            </p:nvSpPr>
            <p:spPr bwMode="auto">
              <a:xfrm>
                <a:off x="3746501" y="3435350"/>
                <a:ext cx="96838" cy="9683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10" name="ï$ľídé"/>
              <p:cNvSpPr/>
              <p:nvPr/>
            </p:nvSpPr>
            <p:spPr bwMode="auto">
              <a:xfrm>
                <a:off x="3760788" y="3451225"/>
                <a:ext cx="65088" cy="6508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11" name="îṩḷïďê"/>
              <p:cNvSpPr/>
              <p:nvPr/>
            </p:nvSpPr>
            <p:spPr bwMode="auto">
              <a:xfrm>
                <a:off x="3760788" y="3451225"/>
                <a:ext cx="65088" cy="65088"/>
              </a:xfrm>
              <a:custGeom>
                <a:avLst/>
                <a:gdLst>
                  <a:gd name="T0" fmla="*/ 8 w 44"/>
                  <a:gd name="T1" fmla="*/ 22 h 44"/>
                  <a:gd name="T2" fmla="*/ 8 w 44"/>
                  <a:gd name="T3" fmla="*/ 22 h 44"/>
                  <a:gd name="T4" fmla="*/ 22 w 44"/>
                  <a:gd name="T5" fmla="*/ 8 h 44"/>
                  <a:gd name="T6" fmla="*/ 37 w 44"/>
                  <a:gd name="T7" fmla="*/ 22 h 44"/>
                  <a:gd name="T8" fmla="*/ 37 w 44"/>
                  <a:gd name="T9" fmla="*/ 22 h 44"/>
                  <a:gd name="T10" fmla="*/ 37 w 44"/>
                  <a:gd name="T11" fmla="*/ 22 h 44"/>
                  <a:gd name="T12" fmla="*/ 22 w 44"/>
                  <a:gd name="T13" fmla="*/ 37 h 44"/>
                  <a:gd name="T14" fmla="*/ 8 w 44"/>
                  <a:gd name="T15" fmla="*/ 22 h 44"/>
                  <a:gd name="T16" fmla="*/ 8 w 44"/>
                  <a:gd name="T17" fmla="*/ 22 h 44"/>
                  <a:gd name="T18" fmla="*/ 22 w 44"/>
                  <a:gd name="T19" fmla="*/ 0 h 44"/>
                  <a:gd name="T20" fmla="*/ 0 w 44"/>
                  <a:gd name="T21" fmla="*/ 22 h 44"/>
                  <a:gd name="T22" fmla="*/ 22 w 44"/>
                  <a:gd name="T23" fmla="*/ 44 h 44"/>
                  <a:gd name="T24" fmla="*/ 44 w 44"/>
                  <a:gd name="T25" fmla="*/ 22 h 44"/>
                  <a:gd name="T26" fmla="*/ 22 w 44"/>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4">
                    <a:moveTo>
                      <a:pt x="8" y="22"/>
                    </a:moveTo>
                    <a:cubicBezTo>
                      <a:pt x="8" y="22"/>
                      <a:pt x="8" y="22"/>
                      <a:pt x="8" y="22"/>
                    </a:cubicBezTo>
                    <a:cubicBezTo>
                      <a:pt x="8" y="14"/>
                      <a:pt x="14" y="8"/>
                      <a:pt x="22" y="8"/>
                    </a:cubicBezTo>
                    <a:cubicBezTo>
                      <a:pt x="30" y="8"/>
                      <a:pt x="37" y="14"/>
                      <a:pt x="37" y="22"/>
                    </a:cubicBezTo>
                    <a:cubicBezTo>
                      <a:pt x="37" y="22"/>
                      <a:pt x="37" y="22"/>
                      <a:pt x="37" y="22"/>
                    </a:cubicBezTo>
                    <a:cubicBezTo>
                      <a:pt x="37" y="22"/>
                      <a:pt x="37" y="22"/>
                      <a:pt x="37" y="22"/>
                    </a:cubicBezTo>
                    <a:cubicBezTo>
                      <a:pt x="37" y="30"/>
                      <a:pt x="30" y="37"/>
                      <a:pt x="22" y="37"/>
                    </a:cubicBezTo>
                    <a:cubicBezTo>
                      <a:pt x="14" y="37"/>
                      <a:pt x="8" y="30"/>
                      <a:pt x="8" y="22"/>
                    </a:cubicBezTo>
                    <a:cubicBezTo>
                      <a:pt x="8" y="22"/>
                      <a:pt x="8" y="22"/>
                      <a:pt x="8" y="22"/>
                    </a:cubicBezTo>
                    <a:moveTo>
                      <a:pt x="22" y="0"/>
                    </a:moveTo>
                    <a:cubicBezTo>
                      <a:pt x="10" y="0"/>
                      <a:pt x="0" y="10"/>
                      <a:pt x="0" y="22"/>
                    </a:cubicBezTo>
                    <a:cubicBezTo>
                      <a:pt x="0" y="34"/>
                      <a:pt x="10" y="44"/>
                      <a:pt x="22" y="44"/>
                    </a:cubicBezTo>
                    <a:cubicBezTo>
                      <a:pt x="34" y="44"/>
                      <a:pt x="44" y="34"/>
                      <a:pt x="44" y="22"/>
                    </a:cubicBezTo>
                    <a:cubicBezTo>
                      <a:pt x="44" y="10"/>
                      <a:pt x="34" y="0"/>
                      <a:pt x="22" y="0"/>
                    </a:cubicBezTo>
                  </a:path>
                </a:pathLst>
              </a:custGeom>
              <a:solidFill>
                <a:srgbClr val="669BF4">
                  <a:alpha val="50000"/>
                </a:srgbClr>
              </a:solidFill>
              <a:ln>
                <a:noFill/>
              </a:ln>
            </p:spPr>
            <p:txBody>
              <a:bodyPr anchor="ctr"/>
              <a:lstStyle/>
              <a:p>
                <a:pPr algn="ctr"/>
                <a:endParaRPr>
                  <a:cs typeface="+mn-ea"/>
                  <a:sym typeface="+mn-lt"/>
                </a:endParaRPr>
              </a:p>
            </p:txBody>
          </p:sp>
          <p:sp>
            <p:nvSpPr>
              <p:cNvPr id="212" name="ïs1íḑé"/>
              <p:cNvSpPr/>
              <p:nvPr/>
            </p:nvSpPr>
            <p:spPr bwMode="auto">
              <a:xfrm>
                <a:off x="3773488" y="3462338"/>
                <a:ext cx="42863" cy="42863"/>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13" name="iṡľíḑe"/>
              <p:cNvSpPr/>
              <p:nvPr/>
            </p:nvSpPr>
            <p:spPr bwMode="auto">
              <a:xfrm>
                <a:off x="3773488" y="3462338"/>
                <a:ext cx="42863" cy="42863"/>
              </a:xfrm>
              <a:prstGeom prst="ellipse">
                <a:avLst/>
              </a:prstGeom>
              <a:solidFill>
                <a:srgbClr val="3164B7">
                  <a:alpha val="50000"/>
                </a:srgbClr>
              </a:solidFill>
              <a:ln>
                <a:noFill/>
              </a:ln>
            </p:spPr>
            <p:txBody>
              <a:bodyPr anchor="ctr"/>
              <a:lstStyle/>
              <a:p>
                <a:pPr algn="ctr"/>
                <a:endParaRPr>
                  <a:cs typeface="+mn-ea"/>
                  <a:sym typeface="+mn-lt"/>
                </a:endParaRPr>
              </a:p>
            </p:txBody>
          </p:sp>
          <p:sp>
            <p:nvSpPr>
              <p:cNvPr id="214" name="iśľide"/>
              <p:cNvSpPr/>
              <p:nvPr/>
            </p:nvSpPr>
            <p:spPr bwMode="auto">
              <a:xfrm>
                <a:off x="3692526" y="3316288"/>
                <a:ext cx="195263" cy="107950"/>
              </a:xfrm>
              <a:custGeom>
                <a:avLst/>
                <a:gdLst>
                  <a:gd name="T0" fmla="*/ 31 w 133"/>
                  <a:gd name="T1" fmla="*/ 0 h 73"/>
                  <a:gd name="T2" fmla="*/ 102 w 133"/>
                  <a:gd name="T3" fmla="*/ 0 h 73"/>
                  <a:gd name="T4" fmla="*/ 133 w 133"/>
                  <a:gd name="T5" fmla="*/ 30 h 73"/>
                  <a:gd name="T6" fmla="*/ 133 w 133"/>
                  <a:gd name="T7" fmla="*/ 42 h 73"/>
                  <a:gd name="T8" fmla="*/ 102 w 133"/>
                  <a:gd name="T9" fmla="*/ 73 h 73"/>
                  <a:gd name="T10" fmla="*/ 31 w 133"/>
                  <a:gd name="T11" fmla="*/ 73 h 73"/>
                  <a:gd name="T12" fmla="*/ 0 w 133"/>
                  <a:gd name="T13" fmla="*/ 42 h 73"/>
                  <a:gd name="T14" fmla="*/ 0 w 133"/>
                  <a:gd name="T15" fmla="*/ 30 h 73"/>
                  <a:gd name="T16" fmla="*/ 31 w 133"/>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3">
                    <a:moveTo>
                      <a:pt x="31" y="0"/>
                    </a:moveTo>
                    <a:cubicBezTo>
                      <a:pt x="102" y="0"/>
                      <a:pt x="102" y="0"/>
                      <a:pt x="102" y="0"/>
                    </a:cubicBezTo>
                    <a:cubicBezTo>
                      <a:pt x="119" y="0"/>
                      <a:pt x="133" y="13"/>
                      <a:pt x="133" y="30"/>
                    </a:cubicBezTo>
                    <a:cubicBezTo>
                      <a:pt x="133" y="42"/>
                      <a:pt x="133" y="42"/>
                      <a:pt x="133" y="42"/>
                    </a:cubicBezTo>
                    <a:cubicBezTo>
                      <a:pt x="133" y="59"/>
                      <a:pt x="119" y="73"/>
                      <a:pt x="102" y="73"/>
                    </a:cubicBezTo>
                    <a:cubicBezTo>
                      <a:pt x="31" y="73"/>
                      <a:pt x="31" y="73"/>
                      <a:pt x="31" y="73"/>
                    </a:cubicBezTo>
                    <a:cubicBezTo>
                      <a:pt x="14" y="73"/>
                      <a:pt x="0" y="59"/>
                      <a:pt x="0" y="42"/>
                    </a:cubicBezTo>
                    <a:cubicBezTo>
                      <a:pt x="0" y="30"/>
                      <a:pt x="0" y="30"/>
                      <a:pt x="0" y="30"/>
                    </a:cubicBezTo>
                    <a:cubicBezTo>
                      <a:pt x="0" y="13"/>
                      <a:pt x="14" y="0"/>
                      <a:pt x="31" y="0"/>
                    </a:cubicBezTo>
                  </a:path>
                </a:pathLst>
              </a:custGeom>
              <a:solidFill>
                <a:srgbClr val="4285F4">
                  <a:alpha val="50000"/>
                </a:srgbClr>
              </a:solidFill>
              <a:ln>
                <a:noFill/>
              </a:ln>
            </p:spPr>
            <p:txBody>
              <a:bodyPr anchor="ctr"/>
              <a:lstStyle/>
              <a:p>
                <a:pPr algn="ctr"/>
                <a:endParaRPr>
                  <a:cs typeface="+mn-ea"/>
                  <a:sym typeface="+mn-lt"/>
                </a:endParaRPr>
              </a:p>
            </p:txBody>
          </p:sp>
          <p:sp>
            <p:nvSpPr>
              <p:cNvPr id="215" name="îşľïde"/>
              <p:cNvSpPr/>
              <p:nvPr/>
            </p:nvSpPr>
            <p:spPr bwMode="auto">
              <a:xfrm>
                <a:off x="3548063" y="3335338"/>
                <a:ext cx="200025" cy="63500"/>
              </a:xfrm>
              <a:custGeom>
                <a:avLst/>
                <a:gdLst>
                  <a:gd name="T0" fmla="*/ 119 w 135"/>
                  <a:gd name="T1" fmla="*/ 43 h 43"/>
                  <a:gd name="T2" fmla="*/ 16 w 135"/>
                  <a:gd name="T3" fmla="*/ 40 h 43"/>
                  <a:gd name="T4" fmla="*/ 0 w 135"/>
                  <a:gd name="T5" fmla="*/ 25 h 43"/>
                  <a:gd name="T6" fmla="*/ 0 w 135"/>
                  <a:gd name="T7" fmla="*/ 21 h 43"/>
                  <a:gd name="T8" fmla="*/ 15 w 135"/>
                  <a:gd name="T9" fmla="*/ 5 h 43"/>
                  <a:gd name="T10" fmla="*/ 119 w 135"/>
                  <a:gd name="T11" fmla="*/ 1 h 43"/>
                  <a:gd name="T12" fmla="*/ 135 w 135"/>
                  <a:gd name="T13" fmla="*/ 16 h 43"/>
                  <a:gd name="T14" fmla="*/ 135 w 135"/>
                  <a:gd name="T15" fmla="*/ 16 h 43"/>
                  <a:gd name="T16" fmla="*/ 135 w 135"/>
                  <a:gd name="T17" fmla="*/ 28 h 43"/>
                  <a:gd name="T18" fmla="*/ 119 w 135"/>
                  <a:gd name="T19" fmla="*/ 43 h 43"/>
                  <a:gd name="T20" fmla="*/ 119 w 135"/>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43">
                    <a:moveTo>
                      <a:pt x="119" y="43"/>
                    </a:moveTo>
                    <a:cubicBezTo>
                      <a:pt x="16" y="40"/>
                      <a:pt x="16" y="40"/>
                      <a:pt x="16" y="40"/>
                    </a:cubicBezTo>
                    <a:cubicBezTo>
                      <a:pt x="7" y="40"/>
                      <a:pt x="0" y="33"/>
                      <a:pt x="0" y="25"/>
                    </a:cubicBezTo>
                    <a:cubicBezTo>
                      <a:pt x="0" y="21"/>
                      <a:pt x="0" y="21"/>
                      <a:pt x="0" y="21"/>
                    </a:cubicBezTo>
                    <a:cubicBezTo>
                      <a:pt x="0" y="13"/>
                      <a:pt x="7" y="6"/>
                      <a:pt x="15" y="5"/>
                    </a:cubicBezTo>
                    <a:cubicBezTo>
                      <a:pt x="119" y="1"/>
                      <a:pt x="119" y="1"/>
                      <a:pt x="119" y="1"/>
                    </a:cubicBezTo>
                    <a:cubicBezTo>
                      <a:pt x="127" y="0"/>
                      <a:pt x="135" y="7"/>
                      <a:pt x="135" y="16"/>
                    </a:cubicBezTo>
                    <a:cubicBezTo>
                      <a:pt x="135" y="16"/>
                      <a:pt x="135" y="16"/>
                      <a:pt x="135" y="16"/>
                    </a:cubicBezTo>
                    <a:cubicBezTo>
                      <a:pt x="135" y="28"/>
                      <a:pt x="135" y="28"/>
                      <a:pt x="135" y="28"/>
                    </a:cubicBezTo>
                    <a:cubicBezTo>
                      <a:pt x="135" y="36"/>
                      <a:pt x="128" y="43"/>
                      <a:pt x="119" y="43"/>
                    </a:cubicBezTo>
                    <a:cubicBezTo>
                      <a:pt x="119" y="43"/>
                      <a:pt x="119" y="43"/>
                      <a:pt x="119" y="43"/>
                    </a:cubicBezTo>
                  </a:path>
                </a:pathLst>
              </a:custGeom>
              <a:solidFill>
                <a:srgbClr val="4285F4">
                  <a:alpha val="50000"/>
                </a:srgbClr>
              </a:solidFill>
              <a:ln>
                <a:noFill/>
              </a:ln>
            </p:spPr>
            <p:txBody>
              <a:bodyPr anchor="ctr"/>
              <a:lstStyle/>
              <a:p>
                <a:pPr algn="ctr"/>
                <a:endParaRPr>
                  <a:cs typeface="+mn-ea"/>
                  <a:sym typeface="+mn-lt"/>
                </a:endParaRPr>
              </a:p>
            </p:txBody>
          </p:sp>
          <p:sp>
            <p:nvSpPr>
              <p:cNvPr id="216" name="ïṥḷîḋé"/>
              <p:cNvSpPr/>
              <p:nvPr/>
            </p:nvSpPr>
            <p:spPr bwMode="auto">
              <a:xfrm>
                <a:off x="3840163" y="3335338"/>
                <a:ext cx="198438" cy="63500"/>
              </a:xfrm>
              <a:custGeom>
                <a:avLst/>
                <a:gdLst>
                  <a:gd name="T0" fmla="*/ 16 w 134"/>
                  <a:gd name="T1" fmla="*/ 43 h 43"/>
                  <a:gd name="T2" fmla="*/ 119 w 134"/>
                  <a:gd name="T3" fmla="*/ 40 h 43"/>
                  <a:gd name="T4" fmla="*/ 134 w 134"/>
                  <a:gd name="T5" fmla="*/ 25 h 43"/>
                  <a:gd name="T6" fmla="*/ 134 w 134"/>
                  <a:gd name="T7" fmla="*/ 21 h 43"/>
                  <a:gd name="T8" fmla="*/ 119 w 134"/>
                  <a:gd name="T9" fmla="*/ 5 h 43"/>
                  <a:gd name="T10" fmla="*/ 16 w 134"/>
                  <a:gd name="T11" fmla="*/ 1 h 43"/>
                  <a:gd name="T12" fmla="*/ 0 w 134"/>
                  <a:gd name="T13" fmla="*/ 16 h 43"/>
                  <a:gd name="T14" fmla="*/ 0 w 134"/>
                  <a:gd name="T15" fmla="*/ 16 h 43"/>
                  <a:gd name="T16" fmla="*/ 0 w 134"/>
                  <a:gd name="T17" fmla="*/ 28 h 43"/>
                  <a:gd name="T18" fmla="*/ 15 w 134"/>
                  <a:gd name="T19" fmla="*/ 43 h 43"/>
                  <a:gd name="T20" fmla="*/ 16 w 1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3">
                    <a:moveTo>
                      <a:pt x="16" y="43"/>
                    </a:moveTo>
                    <a:cubicBezTo>
                      <a:pt x="119" y="40"/>
                      <a:pt x="119" y="40"/>
                      <a:pt x="119" y="40"/>
                    </a:cubicBezTo>
                    <a:cubicBezTo>
                      <a:pt x="128" y="40"/>
                      <a:pt x="134" y="33"/>
                      <a:pt x="134" y="25"/>
                    </a:cubicBezTo>
                    <a:cubicBezTo>
                      <a:pt x="134" y="21"/>
                      <a:pt x="134" y="21"/>
                      <a:pt x="134" y="21"/>
                    </a:cubicBezTo>
                    <a:cubicBezTo>
                      <a:pt x="134" y="13"/>
                      <a:pt x="128" y="6"/>
                      <a:pt x="119" y="5"/>
                    </a:cubicBezTo>
                    <a:cubicBezTo>
                      <a:pt x="16" y="1"/>
                      <a:pt x="16" y="1"/>
                      <a:pt x="16" y="1"/>
                    </a:cubicBezTo>
                    <a:cubicBezTo>
                      <a:pt x="7" y="0"/>
                      <a:pt x="0" y="7"/>
                      <a:pt x="0" y="16"/>
                    </a:cubicBezTo>
                    <a:cubicBezTo>
                      <a:pt x="0" y="16"/>
                      <a:pt x="0" y="16"/>
                      <a:pt x="0" y="16"/>
                    </a:cubicBezTo>
                    <a:cubicBezTo>
                      <a:pt x="0" y="28"/>
                      <a:pt x="0" y="28"/>
                      <a:pt x="0" y="28"/>
                    </a:cubicBezTo>
                    <a:cubicBezTo>
                      <a:pt x="0" y="36"/>
                      <a:pt x="7" y="43"/>
                      <a:pt x="15" y="43"/>
                    </a:cubicBezTo>
                    <a:cubicBezTo>
                      <a:pt x="16" y="43"/>
                      <a:pt x="16" y="43"/>
                      <a:pt x="16" y="43"/>
                    </a:cubicBezTo>
                  </a:path>
                </a:pathLst>
              </a:custGeom>
              <a:solidFill>
                <a:srgbClr val="4285F4">
                  <a:alpha val="50000"/>
                </a:srgbClr>
              </a:solidFill>
              <a:ln>
                <a:noFill/>
              </a:ln>
            </p:spPr>
            <p:txBody>
              <a:bodyPr anchor="ctr"/>
              <a:lstStyle/>
              <a:p>
                <a:pPr algn="ctr"/>
                <a:endParaRPr>
                  <a:cs typeface="+mn-ea"/>
                  <a:sym typeface="+mn-lt"/>
                </a:endParaRPr>
              </a:p>
            </p:txBody>
          </p:sp>
          <p:sp>
            <p:nvSpPr>
              <p:cNvPr id="217" name="ïṥľiḋè"/>
              <p:cNvSpPr/>
              <p:nvPr/>
            </p:nvSpPr>
            <p:spPr bwMode="auto">
              <a:xfrm>
                <a:off x="3548063" y="3336925"/>
                <a:ext cx="200025" cy="61913"/>
              </a:xfrm>
              <a:custGeom>
                <a:avLst/>
                <a:gdLst>
                  <a:gd name="T0" fmla="*/ 119 w 135"/>
                  <a:gd name="T1" fmla="*/ 0 h 42"/>
                  <a:gd name="T2" fmla="*/ 119 w 135"/>
                  <a:gd name="T3" fmla="*/ 0 h 42"/>
                  <a:gd name="T4" fmla="*/ 15 w 135"/>
                  <a:gd name="T5" fmla="*/ 4 h 42"/>
                  <a:gd name="T6" fmla="*/ 0 w 135"/>
                  <a:gd name="T7" fmla="*/ 20 h 42"/>
                  <a:gd name="T8" fmla="*/ 0 w 135"/>
                  <a:gd name="T9" fmla="*/ 24 h 42"/>
                  <a:gd name="T10" fmla="*/ 16 w 135"/>
                  <a:gd name="T11" fmla="*/ 39 h 42"/>
                  <a:gd name="T12" fmla="*/ 119 w 135"/>
                  <a:gd name="T13" fmla="*/ 42 h 42"/>
                  <a:gd name="T14" fmla="*/ 119 w 135"/>
                  <a:gd name="T15" fmla="*/ 42 h 42"/>
                  <a:gd name="T16" fmla="*/ 135 w 135"/>
                  <a:gd name="T17" fmla="*/ 27 h 42"/>
                  <a:gd name="T18" fmla="*/ 135 w 135"/>
                  <a:gd name="T19" fmla="*/ 15 h 42"/>
                  <a:gd name="T20" fmla="*/ 135 w 135"/>
                  <a:gd name="T21" fmla="*/ 15 h 42"/>
                  <a:gd name="T22" fmla="*/ 119 w 135"/>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42">
                    <a:moveTo>
                      <a:pt x="119" y="0"/>
                    </a:moveTo>
                    <a:cubicBezTo>
                      <a:pt x="119" y="0"/>
                      <a:pt x="119" y="0"/>
                      <a:pt x="119" y="0"/>
                    </a:cubicBezTo>
                    <a:cubicBezTo>
                      <a:pt x="15" y="4"/>
                      <a:pt x="15" y="4"/>
                      <a:pt x="15" y="4"/>
                    </a:cubicBezTo>
                    <a:cubicBezTo>
                      <a:pt x="7" y="5"/>
                      <a:pt x="0" y="12"/>
                      <a:pt x="0" y="20"/>
                    </a:cubicBezTo>
                    <a:cubicBezTo>
                      <a:pt x="0" y="24"/>
                      <a:pt x="0" y="24"/>
                      <a:pt x="0" y="24"/>
                    </a:cubicBezTo>
                    <a:cubicBezTo>
                      <a:pt x="0" y="32"/>
                      <a:pt x="7" y="39"/>
                      <a:pt x="16" y="39"/>
                    </a:cubicBezTo>
                    <a:cubicBezTo>
                      <a:pt x="119" y="42"/>
                      <a:pt x="119" y="42"/>
                      <a:pt x="119" y="42"/>
                    </a:cubicBezTo>
                    <a:cubicBezTo>
                      <a:pt x="119" y="42"/>
                      <a:pt x="119" y="42"/>
                      <a:pt x="119" y="42"/>
                    </a:cubicBezTo>
                    <a:cubicBezTo>
                      <a:pt x="128" y="42"/>
                      <a:pt x="135" y="35"/>
                      <a:pt x="135" y="27"/>
                    </a:cubicBezTo>
                    <a:cubicBezTo>
                      <a:pt x="135" y="15"/>
                      <a:pt x="135" y="15"/>
                      <a:pt x="135" y="15"/>
                    </a:cubicBezTo>
                    <a:cubicBezTo>
                      <a:pt x="135" y="15"/>
                      <a:pt x="135" y="15"/>
                      <a:pt x="135" y="15"/>
                    </a:cubicBezTo>
                    <a:cubicBezTo>
                      <a:pt x="135" y="6"/>
                      <a:pt x="128" y="0"/>
                      <a:pt x="119" y="0"/>
                    </a:cubicBezTo>
                  </a:path>
                </a:pathLst>
              </a:custGeom>
              <a:solidFill>
                <a:srgbClr val="669BF4">
                  <a:alpha val="50000"/>
                </a:srgbClr>
              </a:solidFill>
              <a:ln>
                <a:noFill/>
              </a:ln>
            </p:spPr>
            <p:txBody>
              <a:bodyPr anchor="ctr"/>
              <a:lstStyle/>
              <a:p>
                <a:pPr algn="ctr"/>
                <a:endParaRPr>
                  <a:cs typeface="+mn-ea"/>
                  <a:sym typeface="+mn-lt"/>
                </a:endParaRPr>
              </a:p>
            </p:txBody>
          </p:sp>
          <p:sp>
            <p:nvSpPr>
              <p:cNvPr id="218" name="ïṡ1íḑê"/>
              <p:cNvSpPr/>
              <p:nvPr/>
            </p:nvSpPr>
            <p:spPr bwMode="auto">
              <a:xfrm>
                <a:off x="3840163" y="3336925"/>
                <a:ext cx="198438" cy="61913"/>
              </a:xfrm>
              <a:custGeom>
                <a:avLst/>
                <a:gdLst>
                  <a:gd name="T0" fmla="*/ 15 w 134"/>
                  <a:gd name="T1" fmla="*/ 0 h 42"/>
                  <a:gd name="T2" fmla="*/ 0 w 134"/>
                  <a:gd name="T3" fmla="*/ 15 h 42"/>
                  <a:gd name="T4" fmla="*/ 0 w 134"/>
                  <a:gd name="T5" fmla="*/ 15 h 42"/>
                  <a:gd name="T6" fmla="*/ 0 w 134"/>
                  <a:gd name="T7" fmla="*/ 27 h 42"/>
                  <a:gd name="T8" fmla="*/ 15 w 134"/>
                  <a:gd name="T9" fmla="*/ 42 h 42"/>
                  <a:gd name="T10" fmla="*/ 16 w 134"/>
                  <a:gd name="T11" fmla="*/ 42 h 42"/>
                  <a:gd name="T12" fmla="*/ 119 w 134"/>
                  <a:gd name="T13" fmla="*/ 39 h 42"/>
                  <a:gd name="T14" fmla="*/ 134 w 134"/>
                  <a:gd name="T15" fmla="*/ 24 h 42"/>
                  <a:gd name="T16" fmla="*/ 134 w 134"/>
                  <a:gd name="T17" fmla="*/ 20 h 42"/>
                  <a:gd name="T18" fmla="*/ 119 w 134"/>
                  <a:gd name="T19" fmla="*/ 4 h 42"/>
                  <a:gd name="T20" fmla="*/ 16 w 134"/>
                  <a:gd name="T21" fmla="*/ 0 h 42"/>
                  <a:gd name="T22" fmla="*/ 15 w 13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42">
                    <a:moveTo>
                      <a:pt x="15" y="0"/>
                    </a:moveTo>
                    <a:cubicBezTo>
                      <a:pt x="7" y="0"/>
                      <a:pt x="0" y="6"/>
                      <a:pt x="0" y="15"/>
                    </a:cubicBezTo>
                    <a:cubicBezTo>
                      <a:pt x="0" y="15"/>
                      <a:pt x="0" y="15"/>
                      <a:pt x="0" y="15"/>
                    </a:cubicBezTo>
                    <a:cubicBezTo>
                      <a:pt x="0" y="27"/>
                      <a:pt x="0" y="27"/>
                      <a:pt x="0" y="27"/>
                    </a:cubicBezTo>
                    <a:cubicBezTo>
                      <a:pt x="0" y="35"/>
                      <a:pt x="7" y="42"/>
                      <a:pt x="15" y="42"/>
                    </a:cubicBezTo>
                    <a:cubicBezTo>
                      <a:pt x="16" y="42"/>
                      <a:pt x="16" y="42"/>
                      <a:pt x="16" y="42"/>
                    </a:cubicBezTo>
                    <a:cubicBezTo>
                      <a:pt x="119" y="39"/>
                      <a:pt x="119" y="39"/>
                      <a:pt x="119" y="39"/>
                    </a:cubicBezTo>
                    <a:cubicBezTo>
                      <a:pt x="128" y="39"/>
                      <a:pt x="134" y="32"/>
                      <a:pt x="134" y="24"/>
                    </a:cubicBezTo>
                    <a:cubicBezTo>
                      <a:pt x="134" y="20"/>
                      <a:pt x="134" y="20"/>
                      <a:pt x="134" y="20"/>
                    </a:cubicBezTo>
                    <a:cubicBezTo>
                      <a:pt x="134" y="12"/>
                      <a:pt x="128" y="5"/>
                      <a:pt x="119" y="4"/>
                    </a:cubicBezTo>
                    <a:cubicBezTo>
                      <a:pt x="16" y="0"/>
                      <a:pt x="16" y="0"/>
                      <a:pt x="16" y="0"/>
                    </a:cubicBezTo>
                    <a:cubicBezTo>
                      <a:pt x="16" y="0"/>
                      <a:pt x="15" y="0"/>
                      <a:pt x="15" y="0"/>
                    </a:cubicBezTo>
                  </a:path>
                </a:pathLst>
              </a:custGeom>
              <a:solidFill>
                <a:srgbClr val="669BF4">
                  <a:alpha val="50000"/>
                </a:srgbClr>
              </a:solidFill>
              <a:ln>
                <a:noFill/>
              </a:ln>
            </p:spPr>
            <p:txBody>
              <a:bodyPr anchor="ctr"/>
              <a:lstStyle/>
              <a:p>
                <a:pPr algn="ctr"/>
                <a:endParaRPr>
                  <a:cs typeface="+mn-ea"/>
                  <a:sym typeface="+mn-lt"/>
                </a:endParaRPr>
              </a:p>
            </p:txBody>
          </p:sp>
          <p:sp>
            <p:nvSpPr>
              <p:cNvPr id="219" name="íṡļiḍê"/>
              <p:cNvSpPr/>
              <p:nvPr/>
            </p:nvSpPr>
            <p:spPr bwMode="auto">
              <a:xfrm>
                <a:off x="3502026" y="3333750"/>
                <a:ext cx="60325" cy="65088"/>
              </a:xfrm>
              <a:custGeom>
                <a:avLst/>
                <a:gdLst>
                  <a:gd name="T0" fmla="*/ 17 w 40"/>
                  <a:gd name="T1" fmla="*/ 0 h 44"/>
                  <a:gd name="T2" fmla="*/ 23 w 40"/>
                  <a:gd name="T3" fmla="*/ 0 h 44"/>
                  <a:gd name="T4" fmla="*/ 40 w 40"/>
                  <a:gd name="T5" fmla="*/ 16 h 44"/>
                  <a:gd name="T6" fmla="*/ 40 w 40"/>
                  <a:gd name="T7" fmla="*/ 27 h 44"/>
                  <a:gd name="T8" fmla="*/ 23 w 40"/>
                  <a:gd name="T9" fmla="*/ 44 h 44"/>
                  <a:gd name="T10" fmla="*/ 17 w 40"/>
                  <a:gd name="T11" fmla="*/ 44 h 44"/>
                  <a:gd name="T12" fmla="*/ 0 w 40"/>
                  <a:gd name="T13" fmla="*/ 27 h 44"/>
                  <a:gd name="T14" fmla="*/ 0 w 40"/>
                  <a:gd name="T15" fmla="*/ 16 h 44"/>
                  <a:gd name="T16" fmla="*/ 17 w 4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4">
                    <a:moveTo>
                      <a:pt x="17" y="0"/>
                    </a:moveTo>
                    <a:cubicBezTo>
                      <a:pt x="23" y="0"/>
                      <a:pt x="23" y="0"/>
                      <a:pt x="23" y="0"/>
                    </a:cubicBezTo>
                    <a:cubicBezTo>
                      <a:pt x="32" y="0"/>
                      <a:pt x="40" y="7"/>
                      <a:pt x="40" y="16"/>
                    </a:cubicBezTo>
                    <a:cubicBezTo>
                      <a:pt x="40" y="27"/>
                      <a:pt x="40" y="27"/>
                      <a:pt x="40" y="27"/>
                    </a:cubicBezTo>
                    <a:cubicBezTo>
                      <a:pt x="40" y="37"/>
                      <a:pt x="32" y="44"/>
                      <a:pt x="23" y="44"/>
                    </a:cubicBezTo>
                    <a:cubicBezTo>
                      <a:pt x="17" y="44"/>
                      <a:pt x="17" y="44"/>
                      <a:pt x="17" y="44"/>
                    </a:cubicBezTo>
                    <a:cubicBezTo>
                      <a:pt x="7" y="44"/>
                      <a:pt x="0" y="37"/>
                      <a:pt x="0" y="27"/>
                    </a:cubicBezTo>
                    <a:cubicBezTo>
                      <a:pt x="0" y="16"/>
                      <a:pt x="0" y="16"/>
                      <a:pt x="0" y="16"/>
                    </a:cubicBezTo>
                    <a:cubicBezTo>
                      <a:pt x="0" y="7"/>
                      <a:pt x="7" y="0"/>
                      <a:pt x="17" y="0"/>
                    </a:cubicBezTo>
                    <a:close/>
                  </a:path>
                </a:pathLst>
              </a:custGeom>
              <a:solidFill>
                <a:srgbClr val="4285F4">
                  <a:alpha val="50000"/>
                </a:srgbClr>
              </a:solidFill>
              <a:ln>
                <a:noFill/>
              </a:ln>
            </p:spPr>
            <p:txBody>
              <a:bodyPr anchor="ctr"/>
              <a:lstStyle/>
              <a:p>
                <a:pPr algn="ctr"/>
                <a:endParaRPr>
                  <a:cs typeface="+mn-ea"/>
                  <a:sym typeface="+mn-lt"/>
                </a:endParaRPr>
              </a:p>
            </p:txBody>
          </p:sp>
          <p:sp>
            <p:nvSpPr>
              <p:cNvPr id="220" name="iṡľîdê"/>
              <p:cNvSpPr/>
              <p:nvPr/>
            </p:nvSpPr>
            <p:spPr bwMode="auto">
              <a:xfrm>
                <a:off x="4027488" y="3333750"/>
                <a:ext cx="58738" cy="65088"/>
              </a:xfrm>
              <a:custGeom>
                <a:avLst/>
                <a:gdLst>
                  <a:gd name="T0" fmla="*/ 17 w 40"/>
                  <a:gd name="T1" fmla="*/ 0 h 44"/>
                  <a:gd name="T2" fmla="*/ 23 w 40"/>
                  <a:gd name="T3" fmla="*/ 0 h 44"/>
                  <a:gd name="T4" fmla="*/ 40 w 40"/>
                  <a:gd name="T5" fmla="*/ 16 h 44"/>
                  <a:gd name="T6" fmla="*/ 40 w 40"/>
                  <a:gd name="T7" fmla="*/ 27 h 44"/>
                  <a:gd name="T8" fmla="*/ 23 w 40"/>
                  <a:gd name="T9" fmla="*/ 44 h 44"/>
                  <a:gd name="T10" fmla="*/ 17 w 40"/>
                  <a:gd name="T11" fmla="*/ 44 h 44"/>
                  <a:gd name="T12" fmla="*/ 0 w 40"/>
                  <a:gd name="T13" fmla="*/ 27 h 44"/>
                  <a:gd name="T14" fmla="*/ 0 w 40"/>
                  <a:gd name="T15" fmla="*/ 16 h 44"/>
                  <a:gd name="T16" fmla="*/ 17 w 4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4">
                    <a:moveTo>
                      <a:pt x="17" y="0"/>
                    </a:moveTo>
                    <a:cubicBezTo>
                      <a:pt x="23" y="0"/>
                      <a:pt x="23" y="0"/>
                      <a:pt x="23" y="0"/>
                    </a:cubicBezTo>
                    <a:cubicBezTo>
                      <a:pt x="32" y="0"/>
                      <a:pt x="40" y="7"/>
                      <a:pt x="40" y="16"/>
                    </a:cubicBezTo>
                    <a:cubicBezTo>
                      <a:pt x="40" y="27"/>
                      <a:pt x="40" y="27"/>
                      <a:pt x="40" y="27"/>
                    </a:cubicBezTo>
                    <a:cubicBezTo>
                      <a:pt x="40" y="37"/>
                      <a:pt x="32" y="44"/>
                      <a:pt x="23" y="44"/>
                    </a:cubicBezTo>
                    <a:cubicBezTo>
                      <a:pt x="17" y="44"/>
                      <a:pt x="17" y="44"/>
                      <a:pt x="17" y="44"/>
                    </a:cubicBezTo>
                    <a:cubicBezTo>
                      <a:pt x="7" y="44"/>
                      <a:pt x="0" y="37"/>
                      <a:pt x="0" y="27"/>
                    </a:cubicBezTo>
                    <a:cubicBezTo>
                      <a:pt x="0" y="16"/>
                      <a:pt x="0" y="16"/>
                      <a:pt x="0" y="16"/>
                    </a:cubicBezTo>
                    <a:cubicBezTo>
                      <a:pt x="0" y="7"/>
                      <a:pt x="7" y="0"/>
                      <a:pt x="17" y="0"/>
                    </a:cubicBezTo>
                    <a:close/>
                  </a:path>
                </a:pathLst>
              </a:custGeom>
              <a:solidFill>
                <a:srgbClr val="4285F4">
                  <a:alpha val="50000"/>
                </a:srgbClr>
              </a:solidFill>
              <a:ln>
                <a:noFill/>
              </a:ln>
            </p:spPr>
            <p:txBody>
              <a:bodyPr anchor="ctr"/>
              <a:lstStyle/>
              <a:p>
                <a:pPr algn="ctr"/>
                <a:endParaRPr>
                  <a:cs typeface="+mn-ea"/>
                  <a:sym typeface="+mn-lt"/>
                </a:endParaRPr>
              </a:p>
            </p:txBody>
          </p:sp>
          <p:sp>
            <p:nvSpPr>
              <p:cNvPr id="221" name="îşḻïḑe"/>
              <p:cNvSpPr/>
              <p:nvPr/>
            </p:nvSpPr>
            <p:spPr bwMode="auto">
              <a:xfrm>
                <a:off x="3514726" y="3319463"/>
                <a:ext cx="34925" cy="17463"/>
              </a:xfrm>
              <a:custGeom>
                <a:avLst/>
                <a:gdLst>
                  <a:gd name="T0" fmla="*/ 5 w 24"/>
                  <a:gd name="T1" fmla="*/ 0 h 12"/>
                  <a:gd name="T2" fmla="*/ 19 w 24"/>
                  <a:gd name="T3" fmla="*/ 0 h 12"/>
                  <a:gd name="T4" fmla="*/ 24 w 24"/>
                  <a:gd name="T5" fmla="*/ 5 h 12"/>
                  <a:gd name="T6" fmla="*/ 24 w 24"/>
                  <a:gd name="T7" fmla="*/ 7 h 12"/>
                  <a:gd name="T8" fmla="*/ 19 w 24"/>
                  <a:gd name="T9" fmla="*/ 12 h 12"/>
                  <a:gd name="T10" fmla="*/ 5 w 24"/>
                  <a:gd name="T11" fmla="*/ 12 h 12"/>
                  <a:gd name="T12" fmla="*/ 0 w 24"/>
                  <a:gd name="T13" fmla="*/ 7 h 12"/>
                  <a:gd name="T14" fmla="*/ 0 w 24"/>
                  <a:gd name="T15" fmla="*/ 5 h 12"/>
                  <a:gd name="T16" fmla="*/ 5 w 2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2">
                    <a:moveTo>
                      <a:pt x="5" y="0"/>
                    </a:moveTo>
                    <a:cubicBezTo>
                      <a:pt x="19" y="0"/>
                      <a:pt x="19" y="0"/>
                      <a:pt x="19" y="0"/>
                    </a:cubicBezTo>
                    <a:cubicBezTo>
                      <a:pt x="22" y="0"/>
                      <a:pt x="24" y="2"/>
                      <a:pt x="24" y="5"/>
                    </a:cubicBezTo>
                    <a:cubicBezTo>
                      <a:pt x="24" y="7"/>
                      <a:pt x="24" y="7"/>
                      <a:pt x="24" y="7"/>
                    </a:cubicBezTo>
                    <a:cubicBezTo>
                      <a:pt x="24" y="10"/>
                      <a:pt x="22" y="12"/>
                      <a:pt x="19" y="12"/>
                    </a:cubicBezTo>
                    <a:cubicBezTo>
                      <a:pt x="5" y="12"/>
                      <a:pt x="5" y="12"/>
                      <a:pt x="5" y="12"/>
                    </a:cubicBezTo>
                    <a:cubicBezTo>
                      <a:pt x="2" y="12"/>
                      <a:pt x="0" y="10"/>
                      <a:pt x="0" y="7"/>
                    </a:cubicBezTo>
                    <a:cubicBezTo>
                      <a:pt x="0" y="5"/>
                      <a:pt x="0" y="5"/>
                      <a:pt x="0" y="5"/>
                    </a:cubicBezTo>
                    <a:cubicBezTo>
                      <a:pt x="0" y="2"/>
                      <a:pt x="2" y="0"/>
                      <a:pt x="5" y="0"/>
                    </a:cubicBezTo>
                    <a:close/>
                  </a:path>
                </a:pathLst>
              </a:custGeom>
              <a:solidFill>
                <a:srgbClr val="4285F4">
                  <a:alpha val="50000"/>
                </a:srgbClr>
              </a:solidFill>
              <a:ln>
                <a:noFill/>
              </a:ln>
            </p:spPr>
            <p:txBody>
              <a:bodyPr anchor="ctr"/>
              <a:lstStyle/>
              <a:p>
                <a:pPr algn="ctr"/>
                <a:endParaRPr>
                  <a:cs typeface="+mn-ea"/>
                  <a:sym typeface="+mn-lt"/>
                </a:endParaRPr>
              </a:p>
            </p:txBody>
          </p:sp>
          <p:sp>
            <p:nvSpPr>
              <p:cNvPr id="222" name="ïṩ1ïḓe"/>
              <p:cNvSpPr/>
              <p:nvPr/>
            </p:nvSpPr>
            <p:spPr bwMode="auto">
              <a:xfrm>
                <a:off x="3517901" y="3287713"/>
                <a:ext cx="25400" cy="41275"/>
              </a:xfrm>
              <a:custGeom>
                <a:avLst/>
                <a:gdLst>
                  <a:gd name="T0" fmla="*/ 8 w 18"/>
                  <a:gd name="T1" fmla="*/ 0 h 28"/>
                  <a:gd name="T2" fmla="*/ 11 w 18"/>
                  <a:gd name="T3" fmla="*/ 0 h 28"/>
                  <a:gd name="T4" fmla="*/ 18 w 18"/>
                  <a:gd name="T5" fmla="*/ 8 h 28"/>
                  <a:gd name="T6" fmla="*/ 18 w 18"/>
                  <a:gd name="T7" fmla="*/ 20 h 28"/>
                  <a:gd name="T8" fmla="*/ 11 w 18"/>
                  <a:gd name="T9" fmla="*/ 28 h 28"/>
                  <a:gd name="T10" fmla="*/ 8 w 18"/>
                  <a:gd name="T11" fmla="*/ 28 h 28"/>
                  <a:gd name="T12" fmla="*/ 0 w 18"/>
                  <a:gd name="T13" fmla="*/ 20 h 28"/>
                  <a:gd name="T14" fmla="*/ 0 w 18"/>
                  <a:gd name="T15" fmla="*/ 8 h 28"/>
                  <a:gd name="T16" fmla="*/ 8 w 1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8" y="0"/>
                    </a:moveTo>
                    <a:cubicBezTo>
                      <a:pt x="11" y="0"/>
                      <a:pt x="11" y="0"/>
                      <a:pt x="11" y="0"/>
                    </a:cubicBezTo>
                    <a:cubicBezTo>
                      <a:pt x="15" y="0"/>
                      <a:pt x="18" y="4"/>
                      <a:pt x="18" y="8"/>
                    </a:cubicBezTo>
                    <a:cubicBezTo>
                      <a:pt x="18" y="20"/>
                      <a:pt x="18" y="20"/>
                      <a:pt x="18" y="20"/>
                    </a:cubicBezTo>
                    <a:cubicBezTo>
                      <a:pt x="18" y="24"/>
                      <a:pt x="15" y="28"/>
                      <a:pt x="11" y="28"/>
                    </a:cubicBezTo>
                    <a:cubicBezTo>
                      <a:pt x="8" y="28"/>
                      <a:pt x="8" y="28"/>
                      <a:pt x="8" y="28"/>
                    </a:cubicBezTo>
                    <a:cubicBezTo>
                      <a:pt x="4" y="28"/>
                      <a:pt x="0" y="24"/>
                      <a:pt x="0" y="20"/>
                    </a:cubicBezTo>
                    <a:cubicBezTo>
                      <a:pt x="0" y="8"/>
                      <a:pt x="0" y="8"/>
                      <a:pt x="0" y="8"/>
                    </a:cubicBezTo>
                    <a:cubicBezTo>
                      <a:pt x="0" y="4"/>
                      <a:pt x="4" y="0"/>
                      <a:pt x="8" y="0"/>
                    </a:cubicBezTo>
                  </a:path>
                </a:pathLst>
              </a:custGeom>
              <a:solidFill>
                <a:srgbClr val="4285F4">
                  <a:alpha val="50000"/>
                </a:srgbClr>
              </a:solidFill>
              <a:ln>
                <a:noFill/>
              </a:ln>
            </p:spPr>
            <p:txBody>
              <a:bodyPr anchor="ctr"/>
              <a:lstStyle/>
              <a:p>
                <a:pPr algn="ctr"/>
                <a:endParaRPr>
                  <a:cs typeface="+mn-ea"/>
                  <a:sym typeface="+mn-lt"/>
                </a:endParaRPr>
              </a:p>
            </p:txBody>
          </p:sp>
          <p:sp>
            <p:nvSpPr>
              <p:cNvPr id="223" name="îS1iḋé"/>
              <p:cNvSpPr/>
              <p:nvPr/>
            </p:nvSpPr>
            <p:spPr bwMode="auto">
              <a:xfrm>
                <a:off x="3387726" y="3298825"/>
                <a:ext cx="149225" cy="2063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24" name="iślîḓê"/>
              <p:cNvSpPr/>
              <p:nvPr/>
            </p:nvSpPr>
            <p:spPr bwMode="auto">
              <a:xfrm>
                <a:off x="3525838" y="3298825"/>
                <a:ext cx="149225" cy="2063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25" name="îṥlïḑê"/>
              <p:cNvSpPr/>
              <p:nvPr/>
            </p:nvSpPr>
            <p:spPr bwMode="auto">
              <a:xfrm>
                <a:off x="4040188" y="3319463"/>
                <a:ext cx="36513" cy="17463"/>
              </a:xfrm>
              <a:custGeom>
                <a:avLst/>
                <a:gdLst>
                  <a:gd name="T0" fmla="*/ 5 w 24"/>
                  <a:gd name="T1" fmla="*/ 0 h 12"/>
                  <a:gd name="T2" fmla="*/ 19 w 24"/>
                  <a:gd name="T3" fmla="*/ 0 h 12"/>
                  <a:gd name="T4" fmla="*/ 24 w 24"/>
                  <a:gd name="T5" fmla="*/ 5 h 12"/>
                  <a:gd name="T6" fmla="*/ 24 w 24"/>
                  <a:gd name="T7" fmla="*/ 7 h 12"/>
                  <a:gd name="T8" fmla="*/ 19 w 24"/>
                  <a:gd name="T9" fmla="*/ 12 h 12"/>
                  <a:gd name="T10" fmla="*/ 5 w 24"/>
                  <a:gd name="T11" fmla="*/ 12 h 12"/>
                  <a:gd name="T12" fmla="*/ 0 w 24"/>
                  <a:gd name="T13" fmla="*/ 7 h 12"/>
                  <a:gd name="T14" fmla="*/ 0 w 24"/>
                  <a:gd name="T15" fmla="*/ 5 h 12"/>
                  <a:gd name="T16" fmla="*/ 5 w 2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2">
                    <a:moveTo>
                      <a:pt x="5" y="0"/>
                    </a:moveTo>
                    <a:cubicBezTo>
                      <a:pt x="19" y="0"/>
                      <a:pt x="19" y="0"/>
                      <a:pt x="19" y="0"/>
                    </a:cubicBezTo>
                    <a:cubicBezTo>
                      <a:pt x="22" y="0"/>
                      <a:pt x="24" y="2"/>
                      <a:pt x="24" y="5"/>
                    </a:cubicBezTo>
                    <a:cubicBezTo>
                      <a:pt x="24" y="7"/>
                      <a:pt x="24" y="7"/>
                      <a:pt x="24" y="7"/>
                    </a:cubicBezTo>
                    <a:cubicBezTo>
                      <a:pt x="24" y="10"/>
                      <a:pt x="22" y="12"/>
                      <a:pt x="19" y="12"/>
                    </a:cubicBezTo>
                    <a:cubicBezTo>
                      <a:pt x="5" y="12"/>
                      <a:pt x="5" y="12"/>
                      <a:pt x="5" y="12"/>
                    </a:cubicBezTo>
                    <a:cubicBezTo>
                      <a:pt x="2" y="12"/>
                      <a:pt x="0" y="10"/>
                      <a:pt x="0" y="7"/>
                    </a:cubicBezTo>
                    <a:cubicBezTo>
                      <a:pt x="0" y="5"/>
                      <a:pt x="0" y="5"/>
                      <a:pt x="0" y="5"/>
                    </a:cubicBezTo>
                    <a:cubicBezTo>
                      <a:pt x="0" y="2"/>
                      <a:pt x="2" y="0"/>
                      <a:pt x="5" y="0"/>
                    </a:cubicBezTo>
                    <a:close/>
                  </a:path>
                </a:pathLst>
              </a:custGeom>
              <a:solidFill>
                <a:srgbClr val="4285F4">
                  <a:alpha val="50000"/>
                </a:srgbClr>
              </a:solidFill>
              <a:ln>
                <a:noFill/>
              </a:ln>
            </p:spPr>
            <p:txBody>
              <a:bodyPr anchor="ctr"/>
              <a:lstStyle/>
              <a:p>
                <a:pPr algn="ctr"/>
                <a:endParaRPr>
                  <a:cs typeface="+mn-ea"/>
                  <a:sym typeface="+mn-lt"/>
                </a:endParaRPr>
              </a:p>
            </p:txBody>
          </p:sp>
          <p:sp>
            <p:nvSpPr>
              <p:cNvPr id="226" name="iSľíḍè"/>
              <p:cNvSpPr/>
              <p:nvPr/>
            </p:nvSpPr>
            <p:spPr bwMode="auto">
              <a:xfrm>
                <a:off x="4043363" y="3287713"/>
                <a:ext cx="26988" cy="41275"/>
              </a:xfrm>
              <a:custGeom>
                <a:avLst/>
                <a:gdLst>
                  <a:gd name="T0" fmla="*/ 8 w 18"/>
                  <a:gd name="T1" fmla="*/ 0 h 28"/>
                  <a:gd name="T2" fmla="*/ 11 w 18"/>
                  <a:gd name="T3" fmla="*/ 0 h 28"/>
                  <a:gd name="T4" fmla="*/ 18 w 18"/>
                  <a:gd name="T5" fmla="*/ 8 h 28"/>
                  <a:gd name="T6" fmla="*/ 18 w 18"/>
                  <a:gd name="T7" fmla="*/ 20 h 28"/>
                  <a:gd name="T8" fmla="*/ 11 w 18"/>
                  <a:gd name="T9" fmla="*/ 28 h 28"/>
                  <a:gd name="T10" fmla="*/ 8 w 18"/>
                  <a:gd name="T11" fmla="*/ 28 h 28"/>
                  <a:gd name="T12" fmla="*/ 0 w 18"/>
                  <a:gd name="T13" fmla="*/ 20 h 28"/>
                  <a:gd name="T14" fmla="*/ 0 w 18"/>
                  <a:gd name="T15" fmla="*/ 8 h 28"/>
                  <a:gd name="T16" fmla="*/ 8 w 1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8" y="0"/>
                    </a:moveTo>
                    <a:cubicBezTo>
                      <a:pt x="11" y="0"/>
                      <a:pt x="11" y="0"/>
                      <a:pt x="11" y="0"/>
                    </a:cubicBezTo>
                    <a:cubicBezTo>
                      <a:pt x="15" y="0"/>
                      <a:pt x="18" y="4"/>
                      <a:pt x="18" y="8"/>
                    </a:cubicBezTo>
                    <a:cubicBezTo>
                      <a:pt x="18" y="20"/>
                      <a:pt x="18" y="20"/>
                      <a:pt x="18" y="20"/>
                    </a:cubicBezTo>
                    <a:cubicBezTo>
                      <a:pt x="18" y="24"/>
                      <a:pt x="15" y="28"/>
                      <a:pt x="11" y="28"/>
                    </a:cubicBezTo>
                    <a:cubicBezTo>
                      <a:pt x="8" y="28"/>
                      <a:pt x="8" y="28"/>
                      <a:pt x="8" y="28"/>
                    </a:cubicBezTo>
                    <a:cubicBezTo>
                      <a:pt x="3" y="28"/>
                      <a:pt x="0" y="24"/>
                      <a:pt x="0" y="20"/>
                    </a:cubicBezTo>
                    <a:cubicBezTo>
                      <a:pt x="0" y="8"/>
                      <a:pt x="0" y="8"/>
                      <a:pt x="0" y="8"/>
                    </a:cubicBezTo>
                    <a:cubicBezTo>
                      <a:pt x="0" y="4"/>
                      <a:pt x="3" y="0"/>
                      <a:pt x="8" y="0"/>
                    </a:cubicBezTo>
                  </a:path>
                </a:pathLst>
              </a:custGeom>
              <a:solidFill>
                <a:srgbClr val="4285F4">
                  <a:alpha val="50000"/>
                </a:srgbClr>
              </a:solidFill>
              <a:ln>
                <a:noFill/>
              </a:ln>
            </p:spPr>
            <p:txBody>
              <a:bodyPr anchor="ctr"/>
              <a:lstStyle/>
              <a:p>
                <a:pPr algn="ctr"/>
                <a:endParaRPr>
                  <a:cs typeface="+mn-ea"/>
                  <a:sym typeface="+mn-lt"/>
                </a:endParaRPr>
              </a:p>
            </p:txBody>
          </p:sp>
          <p:sp>
            <p:nvSpPr>
              <p:cNvPr id="227" name="íšḻiḍe"/>
              <p:cNvSpPr/>
              <p:nvPr/>
            </p:nvSpPr>
            <p:spPr bwMode="auto">
              <a:xfrm>
                <a:off x="3913188" y="3298825"/>
                <a:ext cx="149225" cy="2063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28" name="ïṩḷíḍè"/>
              <p:cNvSpPr/>
              <p:nvPr/>
            </p:nvSpPr>
            <p:spPr bwMode="auto">
              <a:xfrm>
                <a:off x="4051301" y="3298825"/>
                <a:ext cx="149225" cy="20638"/>
              </a:xfrm>
              <a:prstGeom prst="ellipse">
                <a:avLst/>
              </a:prstGeom>
              <a:solidFill>
                <a:srgbClr val="4285F4">
                  <a:alpha val="50000"/>
                </a:srgbClr>
              </a:solidFill>
              <a:ln>
                <a:noFill/>
              </a:ln>
            </p:spPr>
            <p:txBody>
              <a:bodyPr anchor="ctr"/>
              <a:lstStyle/>
              <a:p>
                <a:pPr algn="ctr"/>
                <a:endParaRPr>
                  <a:cs typeface="+mn-ea"/>
                  <a:sym typeface="+mn-lt"/>
                </a:endParaRPr>
              </a:p>
            </p:txBody>
          </p:sp>
          <p:sp>
            <p:nvSpPr>
              <p:cNvPr id="229" name="ïş1îḓê"/>
              <p:cNvSpPr/>
              <p:nvPr/>
            </p:nvSpPr>
            <p:spPr bwMode="auto">
              <a:xfrm>
                <a:off x="3387726" y="3298825"/>
                <a:ext cx="142875" cy="20638"/>
              </a:xfrm>
              <a:custGeom>
                <a:avLst/>
                <a:gdLst>
                  <a:gd name="T0" fmla="*/ 51 w 97"/>
                  <a:gd name="T1" fmla="*/ 0 h 14"/>
                  <a:gd name="T2" fmla="*/ 0 w 97"/>
                  <a:gd name="T3" fmla="*/ 7 h 14"/>
                  <a:gd name="T4" fmla="*/ 51 w 97"/>
                  <a:gd name="T5" fmla="*/ 14 h 14"/>
                  <a:gd name="T6" fmla="*/ 97 w 97"/>
                  <a:gd name="T7" fmla="*/ 10 h 14"/>
                  <a:gd name="T8" fmla="*/ 94 w 97"/>
                  <a:gd name="T9" fmla="*/ 7 h 14"/>
                  <a:gd name="T10" fmla="*/ 94 w 97"/>
                  <a:gd name="T11" fmla="*/ 7 h 14"/>
                  <a:gd name="T12" fmla="*/ 94 w 97"/>
                  <a:gd name="T13" fmla="*/ 7 h 14"/>
                  <a:gd name="T14" fmla="*/ 97 w 97"/>
                  <a:gd name="T15" fmla="*/ 4 h 14"/>
                  <a:gd name="T16" fmla="*/ 88 w 97"/>
                  <a:gd name="T17" fmla="*/ 2 h 14"/>
                  <a:gd name="T18" fmla="*/ 51 w 9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4">
                    <a:moveTo>
                      <a:pt x="51" y="0"/>
                    </a:moveTo>
                    <a:cubicBezTo>
                      <a:pt x="23" y="0"/>
                      <a:pt x="0" y="3"/>
                      <a:pt x="0" y="7"/>
                    </a:cubicBezTo>
                    <a:cubicBezTo>
                      <a:pt x="0" y="11"/>
                      <a:pt x="23" y="14"/>
                      <a:pt x="51" y="14"/>
                    </a:cubicBezTo>
                    <a:cubicBezTo>
                      <a:pt x="72" y="14"/>
                      <a:pt x="90" y="12"/>
                      <a:pt x="97" y="10"/>
                    </a:cubicBezTo>
                    <a:cubicBezTo>
                      <a:pt x="95" y="9"/>
                      <a:pt x="94" y="8"/>
                      <a:pt x="94" y="7"/>
                    </a:cubicBezTo>
                    <a:cubicBezTo>
                      <a:pt x="94" y="7"/>
                      <a:pt x="94" y="7"/>
                      <a:pt x="94" y="7"/>
                    </a:cubicBezTo>
                    <a:cubicBezTo>
                      <a:pt x="94" y="7"/>
                      <a:pt x="94" y="7"/>
                      <a:pt x="94" y="7"/>
                    </a:cubicBezTo>
                    <a:cubicBezTo>
                      <a:pt x="94" y="6"/>
                      <a:pt x="95" y="5"/>
                      <a:pt x="97" y="4"/>
                    </a:cubicBezTo>
                    <a:cubicBezTo>
                      <a:pt x="95" y="4"/>
                      <a:pt x="92" y="3"/>
                      <a:pt x="88" y="2"/>
                    </a:cubicBezTo>
                    <a:cubicBezTo>
                      <a:pt x="79" y="1"/>
                      <a:pt x="66" y="0"/>
                      <a:pt x="51" y="0"/>
                    </a:cubicBezTo>
                  </a:path>
                </a:pathLst>
              </a:custGeom>
              <a:solidFill>
                <a:srgbClr val="669BF4">
                  <a:alpha val="50000"/>
                </a:srgbClr>
              </a:solidFill>
              <a:ln>
                <a:noFill/>
              </a:ln>
            </p:spPr>
            <p:txBody>
              <a:bodyPr anchor="ctr"/>
              <a:lstStyle/>
              <a:p>
                <a:pPr algn="ctr"/>
                <a:endParaRPr>
                  <a:cs typeface="+mn-ea"/>
                  <a:sym typeface="+mn-lt"/>
                </a:endParaRPr>
              </a:p>
            </p:txBody>
          </p:sp>
          <p:sp>
            <p:nvSpPr>
              <p:cNvPr id="230" name="îSliḍê"/>
              <p:cNvSpPr/>
              <p:nvPr/>
            </p:nvSpPr>
            <p:spPr bwMode="auto">
              <a:xfrm>
                <a:off x="3530601" y="3298825"/>
                <a:ext cx="144463" cy="20638"/>
              </a:xfrm>
              <a:custGeom>
                <a:avLst/>
                <a:gdLst>
                  <a:gd name="T0" fmla="*/ 47 w 98"/>
                  <a:gd name="T1" fmla="*/ 0 h 14"/>
                  <a:gd name="T2" fmla="*/ 0 w 98"/>
                  <a:gd name="T3" fmla="*/ 4 h 14"/>
                  <a:gd name="T4" fmla="*/ 4 w 98"/>
                  <a:gd name="T5" fmla="*/ 7 h 14"/>
                  <a:gd name="T6" fmla="*/ 0 w 98"/>
                  <a:gd name="T7" fmla="*/ 10 h 14"/>
                  <a:gd name="T8" fmla="*/ 47 w 98"/>
                  <a:gd name="T9" fmla="*/ 14 h 14"/>
                  <a:gd name="T10" fmla="*/ 98 w 98"/>
                  <a:gd name="T11" fmla="*/ 7 h 14"/>
                  <a:gd name="T12" fmla="*/ 47 w 9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8" h="14">
                    <a:moveTo>
                      <a:pt x="47" y="0"/>
                    </a:moveTo>
                    <a:cubicBezTo>
                      <a:pt x="26" y="0"/>
                      <a:pt x="8" y="2"/>
                      <a:pt x="0" y="4"/>
                    </a:cubicBezTo>
                    <a:cubicBezTo>
                      <a:pt x="3" y="5"/>
                      <a:pt x="4" y="6"/>
                      <a:pt x="4" y="7"/>
                    </a:cubicBezTo>
                    <a:cubicBezTo>
                      <a:pt x="4" y="8"/>
                      <a:pt x="3" y="9"/>
                      <a:pt x="0" y="10"/>
                    </a:cubicBezTo>
                    <a:cubicBezTo>
                      <a:pt x="8" y="12"/>
                      <a:pt x="26" y="14"/>
                      <a:pt x="47" y="14"/>
                    </a:cubicBezTo>
                    <a:cubicBezTo>
                      <a:pt x="75" y="14"/>
                      <a:pt x="98" y="11"/>
                      <a:pt x="98" y="7"/>
                    </a:cubicBezTo>
                    <a:cubicBezTo>
                      <a:pt x="98" y="3"/>
                      <a:pt x="75" y="0"/>
                      <a:pt x="47" y="0"/>
                    </a:cubicBezTo>
                  </a:path>
                </a:pathLst>
              </a:custGeom>
              <a:solidFill>
                <a:srgbClr val="669BF4">
                  <a:alpha val="50000"/>
                </a:srgbClr>
              </a:solidFill>
              <a:ln>
                <a:noFill/>
              </a:ln>
            </p:spPr>
            <p:txBody>
              <a:bodyPr anchor="ctr"/>
              <a:lstStyle/>
              <a:p>
                <a:pPr algn="ctr"/>
                <a:endParaRPr>
                  <a:cs typeface="+mn-ea"/>
                  <a:sym typeface="+mn-lt"/>
                </a:endParaRPr>
              </a:p>
            </p:txBody>
          </p:sp>
          <p:sp>
            <p:nvSpPr>
              <p:cNvPr id="231" name="ïşḻiḑé"/>
              <p:cNvSpPr/>
              <p:nvPr/>
            </p:nvSpPr>
            <p:spPr bwMode="auto">
              <a:xfrm>
                <a:off x="3525838" y="3303588"/>
                <a:ext cx="11113" cy="9525"/>
              </a:xfrm>
              <a:custGeom>
                <a:avLst/>
                <a:gdLst>
                  <a:gd name="T0" fmla="*/ 3 w 7"/>
                  <a:gd name="T1" fmla="*/ 0 h 6"/>
                  <a:gd name="T2" fmla="*/ 3 w 7"/>
                  <a:gd name="T3" fmla="*/ 0 h 6"/>
                  <a:gd name="T4" fmla="*/ 0 w 7"/>
                  <a:gd name="T5" fmla="*/ 3 h 6"/>
                  <a:gd name="T6" fmla="*/ 3 w 7"/>
                  <a:gd name="T7" fmla="*/ 6 h 6"/>
                  <a:gd name="T8" fmla="*/ 7 w 7"/>
                  <a:gd name="T9" fmla="*/ 3 h 6"/>
                  <a:gd name="T10" fmla="*/ 3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3" y="0"/>
                    </a:moveTo>
                    <a:cubicBezTo>
                      <a:pt x="3" y="0"/>
                      <a:pt x="3" y="0"/>
                      <a:pt x="3" y="0"/>
                    </a:cubicBezTo>
                    <a:cubicBezTo>
                      <a:pt x="1" y="1"/>
                      <a:pt x="0" y="2"/>
                      <a:pt x="0" y="3"/>
                    </a:cubicBezTo>
                    <a:cubicBezTo>
                      <a:pt x="0" y="4"/>
                      <a:pt x="1" y="5"/>
                      <a:pt x="3" y="6"/>
                    </a:cubicBezTo>
                    <a:cubicBezTo>
                      <a:pt x="6" y="5"/>
                      <a:pt x="7" y="4"/>
                      <a:pt x="7" y="3"/>
                    </a:cubicBezTo>
                    <a:cubicBezTo>
                      <a:pt x="7" y="2"/>
                      <a:pt x="6" y="1"/>
                      <a:pt x="3" y="0"/>
                    </a:cubicBezTo>
                  </a:path>
                </a:pathLst>
              </a:custGeom>
              <a:solidFill>
                <a:srgbClr val="83ADF4">
                  <a:alpha val="50000"/>
                </a:srgbClr>
              </a:solidFill>
              <a:ln>
                <a:noFill/>
              </a:ln>
            </p:spPr>
            <p:txBody>
              <a:bodyPr anchor="ctr"/>
              <a:lstStyle/>
              <a:p>
                <a:pPr algn="ctr"/>
                <a:endParaRPr>
                  <a:cs typeface="+mn-ea"/>
                  <a:sym typeface="+mn-lt"/>
                </a:endParaRPr>
              </a:p>
            </p:txBody>
          </p:sp>
          <p:sp>
            <p:nvSpPr>
              <p:cNvPr id="232" name="îśļîḓè"/>
              <p:cNvSpPr/>
              <p:nvPr/>
            </p:nvSpPr>
            <p:spPr bwMode="auto">
              <a:xfrm>
                <a:off x="3913188" y="3298825"/>
                <a:ext cx="144463" cy="20638"/>
              </a:xfrm>
              <a:custGeom>
                <a:avLst/>
                <a:gdLst>
                  <a:gd name="T0" fmla="*/ 50 w 97"/>
                  <a:gd name="T1" fmla="*/ 0 h 14"/>
                  <a:gd name="T2" fmla="*/ 0 w 97"/>
                  <a:gd name="T3" fmla="*/ 7 h 14"/>
                  <a:gd name="T4" fmla="*/ 50 w 97"/>
                  <a:gd name="T5" fmla="*/ 14 h 14"/>
                  <a:gd name="T6" fmla="*/ 97 w 97"/>
                  <a:gd name="T7" fmla="*/ 10 h 14"/>
                  <a:gd name="T8" fmla="*/ 93 w 97"/>
                  <a:gd name="T9" fmla="*/ 7 h 14"/>
                  <a:gd name="T10" fmla="*/ 93 w 97"/>
                  <a:gd name="T11" fmla="*/ 7 h 14"/>
                  <a:gd name="T12" fmla="*/ 93 w 97"/>
                  <a:gd name="T13" fmla="*/ 7 h 14"/>
                  <a:gd name="T14" fmla="*/ 97 w 97"/>
                  <a:gd name="T15" fmla="*/ 4 h 14"/>
                  <a:gd name="T16" fmla="*/ 88 w 97"/>
                  <a:gd name="T17" fmla="*/ 2 h 14"/>
                  <a:gd name="T18" fmla="*/ 50 w 9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4">
                    <a:moveTo>
                      <a:pt x="50" y="0"/>
                    </a:moveTo>
                    <a:cubicBezTo>
                      <a:pt x="22" y="0"/>
                      <a:pt x="0" y="3"/>
                      <a:pt x="0" y="7"/>
                    </a:cubicBezTo>
                    <a:cubicBezTo>
                      <a:pt x="0" y="11"/>
                      <a:pt x="22" y="14"/>
                      <a:pt x="50" y="14"/>
                    </a:cubicBezTo>
                    <a:cubicBezTo>
                      <a:pt x="71" y="14"/>
                      <a:pt x="90" y="12"/>
                      <a:pt x="97" y="10"/>
                    </a:cubicBezTo>
                    <a:cubicBezTo>
                      <a:pt x="95" y="9"/>
                      <a:pt x="93" y="8"/>
                      <a:pt x="93" y="7"/>
                    </a:cubicBezTo>
                    <a:cubicBezTo>
                      <a:pt x="93" y="7"/>
                      <a:pt x="93" y="7"/>
                      <a:pt x="93" y="7"/>
                    </a:cubicBezTo>
                    <a:cubicBezTo>
                      <a:pt x="93" y="7"/>
                      <a:pt x="93" y="7"/>
                      <a:pt x="93" y="7"/>
                    </a:cubicBezTo>
                    <a:cubicBezTo>
                      <a:pt x="93" y="6"/>
                      <a:pt x="95" y="5"/>
                      <a:pt x="97" y="4"/>
                    </a:cubicBezTo>
                    <a:cubicBezTo>
                      <a:pt x="95" y="4"/>
                      <a:pt x="92" y="3"/>
                      <a:pt x="88" y="2"/>
                    </a:cubicBezTo>
                    <a:cubicBezTo>
                      <a:pt x="79" y="1"/>
                      <a:pt x="65" y="0"/>
                      <a:pt x="50" y="0"/>
                    </a:cubicBezTo>
                  </a:path>
                </a:pathLst>
              </a:custGeom>
              <a:solidFill>
                <a:srgbClr val="669BF4">
                  <a:alpha val="50000"/>
                </a:srgbClr>
              </a:solidFill>
              <a:ln>
                <a:noFill/>
              </a:ln>
            </p:spPr>
            <p:txBody>
              <a:bodyPr anchor="ctr"/>
              <a:lstStyle/>
              <a:p>
                <a:pPr algn="ctr"/>
                <a:endParaRPr>
                  <a:cs typeface="+mn-ea"/>
                  <a:sym typeface="+mn-lt"/>
                </a:endParaRPr>
              </a:p>
            </p:txBody>
          </p:sp>
          <p:sp>
            <p:nvSpPr>
              <p:cNvPr id="233" name="ïşḷiḓe"/>
              <p:cNvSpPr/>
              <p:nvPr/>
            </p:nvSpPr>
            <p:spPr bwMode="auto">
              <a:xfrm>
                <a:off x="4057651" y="3298825"/>
                <a:ext cx="142875" cy="20638"/>
              </a:xfrm>
              <a:custGeom>
                <a:avLst/>
                <a:gdLst>
                  <a:gd name="T0" fmla="*/ 47 w 97"/>
                  <a:gd name="T1" fmla="*/ 0 h 14"/>
                  <a:gd name="T2" fmla="*/ 0 w 97"/>
                  <a:gd name="T3" fmla="*/ 4 h 14"/>
                  <a:gd name="T4" fmla="*/ 4 w 97"/>
                  <a:gd name="T5" fmla="*/ 7 h 14"/>
                  <a:gd name="T6" fmla="*/ 0 w 97"/>
                  <a:gd name="T7" fmla="*/ 10 h 14"/>
                  <a:gd name="T8" fmla="*/ 47 w 97"/>
                  <a:gd name="T9" fmla="*/ 14 h 14"/>
                  <a:gd name="T10" fmla="*/ 97 w 97"/>
                  <a:gd name="T11" fmla="*/ 7 h 14"/>
                  <a:gd name="T12" fmla="*/ 47 w 9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7" h="14">
                    <a:moveTo>
                      <a:pt x="47" y="0"/>
                    </a:moveTo>
                    <a:cubicBezTo>
                      <a:pt x="26" y="0"/>
                      <a:pt x="8" y="2"/>
                      <a:pt x="0" y="4"/>
                    </a:cubicBezTo>
                    <a:cubicBezTo>
                      <a:pt x="3" y="5"/>
                      <a:pt x="4" y="6"/>
                      <a:pt x="4" y="7"/>
                    </a:cubicBezTo>
                    <a:cubicBezTo>
                      <a:pt x="4" y="8"/>
                      <a:pt x="3" y="9"/>
                      <a:pt x="0" y="10"/>
                    </a:cubicBezTo>
                    <a:cubicBezTo>
                      <a:pt x="8" y="12"/>
                      <a:pt x="26" y="14"/>
                      <a:pt x="47" y="14"/>
                    </a:cubicBezTo>
                    <a:cubicBezTo>
                      <a:pt x="75" y="14"/>
                      <a:pt x="97" y="11"/>
                      <a:pt x="97" y="7"/>
                    </a:cubicBezTo>
                    <a:cubicBezTo>
                      <a:pt x="97" y="3"/>
                      <a:pt x="75" y="0"/>
                      <a:pt x="47" y="0"/>
                    </a:cubicBezTo>
                  </a:path>
                </a:pathLst>
              </a:custGeom>
              <a:solidFill>
                <a:srgbClr val="669BF4">
                  <a:alpha val="50000"/>
                </a:srgbClr>
              </a:solidFill>
              <a:ln>
                <a:noFill/>
              </a:ln>
            </p:spPr>
            <p:txBody>
              <a:bodyPr anchor="ctr"/>
              <a:lstStyle/>
              <a:p>
                <a:pPr algn="ctr"/>
                <a:endParaRPr>
                  <a:cs typeface="+mn-ea"/>
                  <a:sym typeface="+mn-lt"/>
                </a:endParaRPr>
              </a:p>
            </p:txBody>
          </p:sp>
          <p:sp>
            <p:nvSpPr>
              <p:cNvPr id="234" name="i$1ïḋé"/>
              <p:cNvSpPr/>
              <p:nvPr/>
            </p:nvSpPr>
            <p:spPr bwMode="auto">
              <a:xfrm>
                <a:off x="4051301" y="3303588"/>
                <a:ext cx="11113" cy="9525"/>
              </a:xfrm>
              <a:custGeom>
                <a:avLst/>
                <a:gdLst>
                  <a:gd name="T0" fmla="*/ 4 w 8"/>
                  <a:gd name="T1" fmla="*/ 0 h 6"/>
                  <a:gd name="T2" fmla="*/ 4 w 8"/>
                  <a:gd name="T3" fmla="*/ 0 h 6"/>
                  <a:gd name="T4" fmla="*/ 0 w 8"/>
                  <a:gd name="T5" fmla="*/ 3 h 6"/>
                  <a:gd name="T6" fmla="*/ 4 w 8"/>
                  <a:gd name="T7" fmla="*/ 6 h 6"/>
                  <a:gd name="T8" fmla="*/ 8 w 8"/>
                  <a:gd name="T9" fmla="*/ 3 h 6"/>
                  <a:gd name="T10" fmla="*/ 4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4" y="0"/>
                    </a:moveTo>
                    <a:cubicBezTo>
                      <a:pt x="4" y="0"/>
                      <a:pt x="4" y="0"/>
                      <a:pt x="4" y="0"/>
                    </a:cubicBezTo>
                    <a:cubicBezTo>
                      <a:pt x="2" y="1"/>
                      <a:pt x="0" y="2"/>
                      <a:pt x="0" y="3"/>
                    </a:cubicBezTo>
                    <a:cubicBezTo>
                      <a:pt x="0" y="4"/>
                      <a:pt x="2" y="5"/>
                      <a:pt x="4" y="6"/>
                    </a:cubicBezTo>
                    <a:cubicBezTo>
                      <a:pt x="7" y="5"/>
                      <a:pt x="8" y="4"/>
                      <a:pt x="8" y="3"/>
                    </a:cubicBezTo>
                    <a:cubicBezTo>
                      <a:pt x="8" y="2"/>
                      <a:pt x="7" y="1"/>
                      <a:pt x="4" y="0"/>
                    </a:cubicBezTo>
                  </a:path>
                </a:pathLst>
              </a:custGeom>
              <a:solidFill>
                <a:srgbClr val="83ADF4">
                  <a:alpha val="50000"/>
                </a:srgbClr>
              </a:solidFill>
              <a:ln>
                <a:noFill/>
              </a:ln>
            </p:spPr>
            <p:txBody>
              <a:bodyPr anchor="ctr"/>
              <a:lstStyle/>
              <a:p>
                <a:pPr algn="ctr"/>
                <a:endParaRPr>
                  <a:cs typeface="+mn-ea"/>
                  <a:sym typeface="+mn-lt"/>
                </a:endParaRPr>
              </a:p>
            </p:txBody>
          </p:sp>
          <p:sp>
            <p:nvSpPr>
              <p:cNvPr id="235" name="ïṩľîďè"/>
              <p:cNvSpPr/>
              <p:nvPr/>
            </p:nvSpPr>
            <p:spPr bwMode="auto">
              <a:xfrm>
                <a:off x="3749676" y="3403600"/>
                <a:ext cx="88900" cy="34925"/>
              </a:xfrm>
              <a:custGeom>
                <a:avLst/>
                <a:gdLst>
                  <a:gd name="T0" fmla="*/ 10 w 60"/>
                  <a:gd name="T1" fmla="*/ 0 h 24"/>
                  <a:gd name="T2" fmla="*/ 50 w 60"/>
                  <a:gd name="T3" fmla="*/ 0 h 24"/>
                  <a:gd name="T4" fmla="*/ 60 w 60"/>
                  <a:gd name="T5" fmla="*/ 10 h 24"/>
                  <a:gd name="T6" fmla="*/ 60 w 60"/>
                  <a:gd name="T7" fmla="*/ 14 h 24"/>
                  <a:gd name="T8" fmla="*/ 50 w 60"/>
                  <a:gd name="T9" fmla="*/ 24 h 24"/>
                  <a:gd name="T10" fmla="*/ 10 w 60"/>
                  <a:gd name="T11" fmla="*/ 24 h 24"/>
                  <a:gd name="T12" fmla="*/ 0 w 60"/>
                  <a:gd name="T13" fmla="*/ 14 h 24"/>
                  <a:gd name="T14" fmla="*/ 0 w 60"/>
                  <a:gd name="T15" fmla="*/ 10 h 24"/>
                  <a:gd name="T16" fmla="*/ 10 w 6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10" y="0"/>
                    </a:moveTo>
                    <a:cubicBezTo>
                      <a:pt x="50" y="0"/>
                      <a:pt x="50" y="0"/>
                      <a:pt x="50" y="0"/>
                    </a:cubicBezTo>
                    <a:cubicBezTo>
                      <a:pt x="56" y="0"/>
                      <a:pt x="60" y="5"/>
                      <a:pt x="60" y="10"/>
                    </a:cubicBezTo>
                    <a:cubicBezTo>
                      <a:pt x="60" y="14"/>
                      <a:pt x="60" y="14"/>
                      <a:pt x="60" y="14"/>
                    </a:cubicBezTo>
                    <a:cubicBezTo>
                      <a:pt x="60" y="20"/>
                      <a:pt x="56" y="24"/>
                      <a:pt x="50" y="24"/>
                    </a:cubicBezTo>
                    <a:cubicBezTo>
                      <a:pt x="10" y="24"/>
                      <a:pt x="10" y="24"/>
                      <a:pt x="10" y="24"/>
                    </a:cubicBezTo>
                    <a:cubicBezTo>
                      <a:pt x="5" y="24"/>
                      <a:pt x="0" y="20"/>
                      <a:pt x="0" y="14"/>
                    </a:cubicBezTo>
                    <a:cubicBezTo>
                      <a:pt x="0" y="10"/>
                      <a:pt x="0" y="10"/>
                      <a:pt x="0" y="10"/>
                    </a:cubicBezTo>
                    <a:cubicBezTo>
                      <a:pt x="0" y="5"/>
                      <a:pt x="5" y="0"/>
                      <a:pt x="10" y="0"/>
                    </a:cubicBezTo>
                  </a:path>
                </a:pathLst>
              </a:custGeom>
              <a:solidFill>
                <a:srgbClr val="4285F4">
                  <a:alpha val="50000"/>
                </a:srgbClr>
              </a:solidFill>
              <a:ln>
                <a:noFill/>
              </a:ln>
            </p:spPr>
            <p:txBody>
              <a:bodyPr anchor="ctr"/>
              <a:lstStyle/>
              <a:p>
                <a:pPr algn="ctr"/>
                <a:endParaRPr>
                  <a:cs typeface="+mn-ea"/>
                  <a:sym typeface="+mn-lt"/>
                </a:endParaRPr>
              </a:p>
            </p:txBody>
          </p:sp>
          <p:sp>
            <p:nvSpPr>
              <p:cNvPr id="236" name="isļïḋé"/>
              <p:cNvSpPr/>
              <p:nvPr/>
            </p:nvSpPr>
            <p:spPr bwMode="auto">
              <a:xfrm>
                <a:off x="3749676" y="3403600"/>
                <a:ext cx="88900" cy="34925"/>
              </a:xfrm>
              <a:custGeom>
                <a:avLst/>
                <a:gdLst>
                  <a:gd name="T0" fmla="*/ 50 w 60"/>
                  <a:gd name="T1" fmla="*/ 0 h 24"/>
                  <a:gd name="T2" fmla="*/ 10 w 60"/>
                  <a:gd name="T3" fmla="*/ 0 h 24"/>
                  <a:gd name="T4" fmla="*/ 0 w 60"/>
                  <a:gd name="T5" fmla="*/ 10 h 24"/>
                  <a:gd name="T6" fmla="*/ 0 w 60"/>
                  <a:gd name="T7" fmla="*/ 14 h 24"/>
                  <a:gd name="T8" fmla="*/ 10 w 60"/>
                  <a:gd name="T9" fmla="*/ 24 h 24"/>
                  <a:gd name="T10" fmla="*/ 50 w 60"/>
                  <a:gd name="T11" fmla="*/ 24 h 24"/>
                  <a:gd name="T12" fmla="*/ 60 w 60"/>
                  <a:gd name="T13" fmla="*/ 14 h 24"/>
                  <a:gd name="T14" fmla="*/ 60 w 60"/>
                  <a:gd name="T15" fmla="*/ 10 h 24"/>
                  <a:gd name="T16" fmla="*/ 50 w 6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50" y="0"/>
                    </a:moveTo>
                    <a:cubicBezTo>
                      <a:pt x="10" y="0"/>
                      <a:pt x="10" y="0"/>
                      <a:pt x="10" y="0"/>
                    </a:cubicBezTo>
                    <a:cubicBezTo>
                      <a:pt x="5" y="0"/>
                      <a:pt x="0" y="5"/>
                      <a:pt x="0" y="10"/>
                    </a:cubicBezTo>
                    <a:cubicBezTo>
                      <a:pt x="0" y="14"/>
                      <a:pt x="0" y="14"/>
                      <a:pt x="0" y="14"/>
                    </a:cubicBezTo>
                    <a:cubicBezTo>
                      <a:pt x="0" y="20"/>
                      <a:pt x="5" y="24"/>
                      <a:pt x="10" y="24"/>
                    </a:cubicBezTo>
                    <a:cubicBezTo>
                      <a:pt x="50" y="24"/>
                      <a:pt x="50" y="24"/>
                      <a:pt x="50" y="24"/>
                    </a:cubicBezTo>
                    <a:cubicBezTo>
                      <a:pt x="56" y="24"/>
                      <a:pt x="60" y="20"/>
                      <a:pt x="60" y="14"/>
                    </a:cubicBezTo>
                    <a:cubicBezTo>
                      <a:pt x="60" y="10"/>
                      <a:pt x="60" y="10"/>
                      <a:pt x="60" y="10"/>
                    </a:cubicBezTo>
                    <a:cubicBezTo>
                      <a:pt x="60" y="5"/>
                      <a:pt x="56" y="0"/>
                      <a:pt x="50" y="0"/>
                    </a:cubicBezTo>
                  </a:path>
                </a:pathLst>
              </a:custGeom>
              <a:solidFill>
                <a:srgbClr val="669BF4">
                  <a:alpha val="50000"/>
                </a:srgbClr>
              </a:solidFill>
              <a:ln>
                <a:noFill/>
              </a:ln>
            </p:spPr>
            <p:txBody>
              <a:bodyPr anchor="ctr"/>
              <a:lstStyle/>
              <a:p>
                <a:pPr algn="ctr"/>
                <a:endParaRPr>
                  <a:cs typeface="+mn-ea"/>
                  <a:sym typeface="+mn-lt"/>
                </a:endParaRPr>
              </a:p>
            </p:txBody>
          </p:sp>
        </p:grpSp>
        <p:grpSp>
          <p:nvGrpSpPr>
            <p:cNvPr id="8" name="is1ïḍê"/>
            <p:cNvGrpSpPr/>
            <p:nvPr/>
          </p:nvGrpSpPr>
          <p:grpSpPr>
            <a:xfrm>
              <a:off x="5408613" y="2911475"/>
              <a:ext cx="460376" cy="174625"/>
              <a:chOff x="5408613" y="2911475"/>
              <a:chExt cx="460376" cy="174625"/>
            </a:xfrm>
          </p:grpSpPr>
          <p:sp>
            <p:nvSpPr>
              <p:cNvPr id="177" name="iṥḻiḑe"/>
              <p:cNvSpPr/>
              <p:nvPr/>
            </p:nvSpPr>
            <p:spPr bwMode="auto">
              <a:xfrm>
                <a:off x="5611813" y="2995613"/>
                <a:ext cx="53975" cy="52388"/>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78" name="îS1îďé"/>
              <p:cNvSpPr/>
              <p:nvPr/>
            </p:nvSpPr>
            <p:spPr bwMode="auto">
              <a:xfrm>
                <a:off x="5621338" y="3003550"/>
                <a:ext cx="34925" cy="365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79" name="iṩlide"/>
              <p:cNvSpPr/>
              <p:nvPr/>
            </p:nvSpPr>
            <p:spPr bwMode="auto">
              <a:xfrm>
                <a:off x="5621338" y="3003550"/>
                <a:ext cx="34925" cy="36513"/>
              </a:xfrm>
              <a:custGeom>
                <a:avLst/>
                <a:gdLst>
                  <a:gd name="T0" fmla="*/ 4 w 24"/>
                  <a:gd name="T1" fmla="*/ 12 h 24"/>
                  <a:gd name="T2" fmla="*/ 4 w 24"/>
                  <a:gd name="T3" fmla="*/ 12 h 24"/>
                  <a:gd name="T4" fmla="*/ 12 w 24"/>
                  <a:gd name="T5" fmla="*/ 4 h 24"/>
                  <a:gd name="T6" fmla="*/ 20 w 24"/>
                  <a:gd name="T7" fmla="*/ 12 h 24"/>
                  <a:gd name="T8" fmla="*/ 20 w 24"/>
                  <a:gd name="T9" fmla="*/ 12 h 24"/>
                  <a:gd name="T10" fmla="*/ 20 w 24"/>
                  <a:gd name="T11" fmla="*/ 12 h 24"/>
                  <a:gd name="T12" fmla="*/ 12 w 24"/>
                  <a:gd name="T13" fmla="*/ 20 h 24"/>
                  <a:gd name="T14" fmla="*/ 4 w 24"/>
                  <a:gd name="T15" fmla="*/ 12 h 24"/>
                  <a:gd name="T16" fmla="*/ 4 w 24"/>
                  <a:gd name="T17" fmla="*/ 12 h 24"/>
                  <a:gd name="T18" fmla="*/ 12 w 24"/>
                  <a:gd name="T19" fmla="*/ 0 h 24"/>
                  <a:gd name="T20" fmla="*/ 0 w 24"/>
                  <a:gd name="T21" fmla="*/ 12 h 24"/>
                  <a:gd name="T22" fmla="*/ 12 w 24"/>
                  <a:gd name="T23" fmla="*/ 24 h 24"/>
                  <a:gd name="T24" fmla="*/ 24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4" y="12"/>
                    </a:moveTo>
                    <a:cubicBezTo>
                      <a:pt x="4" y="12"/>
                      <a:pt x="4" y="12"/>
                      <a:pt x="4" y="12"/>
                    </a:cubicBezTo>
                    <a:cubicBezTo>
                      <a:pt x="4" y="8"/>
                      <a:pt x="8" y="4"/>
                      <a:pt x="12" y="4"/>
                    </a:cubicBezTo>
                    <a:cubicBezTo>
                      <a:pt x="17" y="4"/>
                      <a:pt x="20" y="8"/>
                      <a:pt x="20" y="12"/>
                    </a:cubicBezTo>
                    <a:cubicBezTo>
                      <a:pt x="20" y="12"/>
                      <a:pt x="20" y="12"/>
                      <a:pt x="20" y="12"/>
                    </a:cubicBezTo>
                    <a:cubicBezTo>
                      <a:pt x="20" y="12"/>
                      <a:pt x="20" y="12"/>
                      <a:pt x="20" y="12"/>
                    </a:cubicBezTo>
                    <a:cubicBezTo>
                      <a:pt x="20" y="17"/>
                      <a:pt x="17" y="20"/>
                      <a:pt x="12" y="20"/>
                    </a:cubicBezTo>
                    <a:cubicBezTo>
                      <a:pt x="8" y="20"/>
                      <a:pt x="4" y="17"/>
                      <a:pt x="4" y="12"/>
                    </a:cubicBezTo>
                    <a:cubicBezTo>
                      <a:pt x="4" y="12"/>
                      <a:pt x="4" y="12"/>
                      <a:pt x="4" y="12"/>
                    </a:cubicBezTo>
                    <a:moveTo>
                      <a:pt x="12" y="0"/>
                    </a:moveTo>
                    <a:cubicBezTo>
                      <a:pt x="5" y="0"/>
                      <a:pt x="0" y="5"/>
                      <a:pt x="0" y="12"/>
                    </a:cubicBezTo>
                    <a:cubicBezTo>
                      <a:pt x="0" y="19"/>
                      <a:pt x="5" y="24"/>
                      <a:pt x="12" y="24"/>
                    </a:cubicBezTo>
                    <a:cubicBezTo>
                      <a:pt x="19" y="24"/>
                      <a:pt x="24" y="19"/>
                      <a:pt x="24" y="12"/>
                    </a:cubicBezTo>
                    <a:cubicBezTo>
                      <a:pt x="24" y="5"/>
                      <a:pt x="19" y="0"/>
                      <a:pt x="12" y="0"/>
                    </a:cubicBezTo>
                  </a:path>
                </a:pathLst>
              </a:custGeom>
              <a:solidFill>
                <a:srgbClr val="669BF4">
                  <a:alpha val="20000"/>
                </a:srgbClr>
              </a:solidFill>
              <a:ln>
                <a:noFill/>
              </a:ln>
            </p:spPr>
            <p:txBody>
              <a:bodyPr anchor="ctr"/>
              <a:lstStyle/>
              <a:p>
                <a:pPr algn="ctr"/>
                <a:endParaRPr>
                  <a:cs typeface="+mn-ea"/>
                  <a:sym typeface="+mn-lt"/>
                </a:endParaRPr>
              </a:p>
            </p:txBody>
          </p:sp>
          <p:sp>
            <p:nvSpPr>
              <p:cNvPr id="180" name="ïṧḷíḍe"/>
              <p:cNvSpPr/>
              <p:nvPr/>
            </p:nvSpPr>
            <p:spPr bwMode="auto">
              <a:xfrm>
                <a:off x="5627688" y="3009900"/>
                <a:ext cx="22225" cy="238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81" name="i$ľiḓé"/>
              <p:cNvSpPr/>
              <p:nvPr/>
            </p:nvSpPr>
            <p:spPr bwMode="auto">
              <a:xfrm>
                <a:off x="5627688" y="3009900"/>
                <a:ext cx="22225" cy="23813"/>
              </a:xfrm>
              <a:prstGeom prst="ellipse">
                <a:avLst/>
              </a:prstGeom>
              <a:solidFill>
                <a:srgbClr val="3164B7">
                  <a:alpha val="20000"/>
                </a:srgbClr>
              </a:solidFill>
              <a:ln>
                <a:noFill/>
              </a:ln>
            </p:spPr>
            <p:txBody>
              <a:bodyPr anchor="ctr"/>
              <a:lstStyle/>
              <a:p>
                <a:pPr algn="ctr"/>
                <a:endParaRPr>
                  <a:cs typeface="+mn-ea"/>
                  <a:sym typeface="+mn-lt"/>
                </a:endParaRPr>
              </a:p>
            </p:txBody>
          </p:sp>
          <p:sp>
            <p:nvSpPr>
              <p:cNvPr id="182" name="ïṧḷíďe"/>
              <p:cNvSpPr/>
              <p:nvPr/>
            </p:nvSpPr>
            <p:spPr bwMode="auto">
              <a:xfrm>
                <a:off x="5561013" y="2981325"/>
                <a:ext cx="73025" cy="104775"/>
              </a:xfrm>
              <a:custGeom>
                <a:avLst/>
                <a:gdLst>
                  <a:gd name="T0" fmla="*/ 25 w 50"/>
                  <a:gd name="T1" fmla="*/ 0 h 70"/>
                  <a:gd name="T2" fmla="*/ 3 w 50"/>
                  <a:gd name="T3" fmla="*/ 65 h 70"/>
                  <a:gd name="T4" fmla="*/ 14 w 50"/>
                  <a:gd name="T5" fmla="*/ 65 h 70"/>
                  <a:gd name="T6" fmla="*/ 50 w 50"/>
                  <a:gd name="T7" fmla="*/ 0 h 70"/>
                  <a:gd name="T8" fmla="*/ 25 w 50"/>
                  <a:gd name="T9" fmla="*/ 0 h 70"/>
                </a:gdLst>
                <a:ahLst/>
                <a:cxnLst>
                  <a:cxn ang="0">
                    <a:pos x="T0" y="T1"/>
                  </a:cxn>
                  <a:cxn ang="0">
                    <a:pos x="T2" y="T3"/>
                  </a:cxn>
                  <a:cxn ang="0">
                    <a:pos x="T4" y="T5"/>
                  </a:cxn>
                  <a:cxn ang="0">
                    <a:pos x="T6" y="T7"/>
                  </a:cxn>
                  <a:cxn ang="0">
                    <a:pos x="T8" y="T9"/>
                  </a:cxn>
                </a:cxnLst>
                <a:rect l="0" t="0" r="r" b="b"/>
                <a:pathLst>
                  <a:path w="50" h="70">
                    <a:moveTo>
                      <a:pt x="25" y="0"/>
                    </a:moveTo>
                    <a:cubicBezTo>
                      <a:pt x="25" y="0"/>
                      <a:pt x="0" y="21"/>
                      <a:pt x="3" y="65"/>
                    </a:cubicBezTo>
                    <a:cubicBezTo>
                      <a:pt x="3" y="65"/>
                      <a:pt x="6" y="70"/>
                      <a:pt x="14" y="65"/>
                    </a:cubicBezTo>
                    <a:cubicBezTo>
                      <a:pt x="14" y="65"/>
                      <a:pt x="7" y="10"/>
                      <a:pt x="50" y="0"/>
                    </a:cubicBezTo>
                    <a:cubicBezTo>
                      <a:pt x="25" y="0"/>
                      <a:pt x="25" y="0"/>
                      <a:pt x="25" y="0"/>
                    </a:cubicBezTo>
                  </a:path>
                </a:pathLst>
              </a:custGeom>
              <a:solidFill>
                <a:srgbClr val="4285F4">
                  <a:alpha val="20000"/>
                </a:srgbClr>
              </a:solidFill>
              <a:ln>
                <a:noFill/>
              </a:ln>
            </p:spPr>
            <p:txBody>
              <a:bodyPr anchor="ctr"/>
              <a:lstStyle/>
              <a:p>
                <a:pPr algn="ctr"/>
                <a:endParaRPr>
                  <a:cs typeface="+mn-ea"/>
                  <a:sym typeface="+mn-lt"/>
                </a:endParaRPr>
              </a:p>
            </p:txBody>
          </p:sp>
          <p:sp>
            <p:nvSpPr>
              <p:cNvPr id="183" name="íSļïḋe"/>
              <p:cNvSpPr/>
              <p:nvPr/>
            </p:nvSpPr>
            <p:spPr bwMode="auto">
              <a:xfrm>
                <a:off x="5643563" y="2981325"/>
                <a:ext cx="73025" cy="104775"/>
              </a:xfrm>
              <a:custGeom>
                <a:avLst/>
                <a:gdLst>
                  <a:gd name="T0" fmla="*/ 26 w 50"/>
                  <a:gd name="T1" fmla="*/ 0 h 70"/>
                  <a:gd name="T2" fmla="*/ 47 w 50"/>
                  <a:gd name="T3" fmla="*/ 65 h 70"/>
                  <a:gd name="T4" fmla="*/ 36 w 50"/>
                  <a:gd name="T5" fmla="*/ 65 h 70"/>
                  <a:gd name="T6" fmla="*/ 0 w 50"/>
                  <a:gd name="T7" fmla="*/ 0 h 70"/>
                  <a:gd name="T8" fmla="*/ 26 w 50"/>
                  <a:gd name="T9" fmla="*/ 0 h 70"/>
                </a:gdLst>
                <a:ahLst/>
                <a:cxnLst>
                  <a:cxn ang="0">
                    <a:pos x="T0" y="T1"/>
                  </a:cxn>
                  <a:cxn ang="0">
                    <a:pos x="T2" y="T3"/>
                  </a:cxn>
                  <a:cxn ang="0">
                    <a:pos x="T4" y="T5"/>
                  </a:cxn>
                  <a:cxn ang="0">
                    <a:pos x="T6" y="T7"/>
                  </a:cxn>
                  <a:cxn ang="0">
                    <a:pos x="T8" y="T9"/>
                  </a:cxn>
                </a:cxnLst>
                <a:rect l="0" t="0" r="r" b="b"/>
                <a:pathLst>
                  <a:path w="50" h="70">
                    <a:moveTo>
                      <a:pt x="26" y="0"/>
                    </a:moveTo>
                    <a:cubicBezTo>
                      <a:pt x="26" y="0"/>
                      <a:pt x="50" y="21"/>
                      <a:pt x="47" y="65"/>
                    </a:cubicBezTo>
                    <a:cubicBezTo>
                      <a:pt x="47" y="65"/>
                      <a:pt x="44" y="70"/>
                      <a:pt x="36" y="65"/>
                    </a:cubicBezTo>
                    <a:cubicBezTo>
                      <a:pt x="36" y="65"/>
                      <a:pt x="43" y="10"/>
                      <a:pt x="0" y="0"/>
                    </a:cubicBezTo>
                    <a:cubicBezTo>
                      <a:pt x="26" y="0"/>
                      <a:pt x="26" y="0"/>
                      <a:pt x="26" y="0"/>
                    </a:cubicBezTo>
                  </a:path>
                </a:pathLst>
              </a:custGeom>
              <a:solidFill>
                <a:srgbClr val="4285F4">
                  <a:alpha val="20000"/>
                </a:srgbClr>
              </a:solidFill>
              <a:ln>
                <a:noFill/>
              </a:ln>
            </p:spPr>
            <p:txBody>
              <a:bodyPr anchor="ctr"/>
              <a:lstStyle/>
              <a:p>
                <a:pPr algn="ctr"/>
                <a:endParaRPr>
                  <a:cs typeface="+mn-ea"/>
                  <a:sym typeface="+mn-lt"/>
                </a:endParaRPr>
              </a:p>
            </p:txBody>
          </p:sp>
          <p:sp>
            <p:nvSpPr>
              <p:cNvPr id="184" name="ísľîḍè"/>
              <p:cNvSpPr/>
              <p:nvPr/>
            </p:nvSpPr>
            <p:spPr bwMode="auto">
              <a:xfrm>
                <a:off x="5581651" y="2927350"/>
                <a:ext cx="111125" cy="60325"/>
              </a:xfrm>
              <a:custGeom>
                <a:avLst/>
                <a:gdLst>
                  <a:gd name="T0" fmla="*/ 18 w 75"/>
                  <a:gd name="T1" fmla="*/ 0 h 41"/>
                  <a:gd name="T2" fmla="*/ 58 w 75"/>
                  <a:gd name="T3" fmla="*/ 0 h 41"/>
                  <a:gd name="T4" fmla="*/ 75 w 75"/>
                  <a:gd name="T5" fmla="*/ 17 h 41"/>
                  <a:gd name="T6" fmla="*/ 75 w 75"/>
                  <a:gd name="T7" fmla="*/ 24 h 41"/>
                  <a:gd name="T8" fmla="*/ 58 w 75"/>
                  <a:gd name="T9" fmla="*/ 41 h 41"/>
                  <a:gd name="T10" fmla="*/ 18 w 75"/>
                  <a:gd name="T11" fmla="*/ 41 h 41"/>
                  <a:gd name="T12" fmla="*/ 0 w 75"/>
                  <a:gd name="T13" fmla="*/ 24 h 41"/>
                  <a:gd name="T14" fmla="*/ 0 w 75"/>
                  <a:gd name="T15" fmla="*/ 17 h 41"/>
                  <a:gd name="T16" fmla="*/ 18 w 7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1">
                    <a:moveTo>
                      <a:pt x="18" y="0"/>
                    </a:moveTo>
                    <a:cubicBezTo>
                      <a:pt x="58" y="0"/>
                      <a:pt x="58" y="0"/>
                      <a:pt x="58" y="0"/>
                    </a:cubicBezTo>
                    <a:cubicBezTo>
                      <a:pt x="67" y="0"/>
                      <a:pt x="75" y="7"/>
                      <a:pt x="75" y="17"/>
                    </a:cubicBezTo>
                    <a:cubicBezTo>
                      <a:pt x="75" y="24"/>
                      <a:pt x="75" y="24"/>
                      <a:pt x="75" y="24"/>
                    </a:cubicBezTo>
                    <a:cubicBezTo>
                      <a:pt x="75" y="33"/>
                      <a:pt x="67" y="41"/>
                      <a:pt x="58" y="41"/>
                    </a:cubicBezTo>
                    <a:cubicBezTo>
                      <a:pt x="18" y="41"/>
                      <a:pt x="18" y="41"/>
                      <a:pt x="18" y="41"/>
                    </a:cubicBezTo>
                    <a:cubicBezTo>
                      <a:pt x="8" y="41"/>
                      <a:pt x="0" y="33"/>
                      <a:pt x="0" y="24"/>
                    </a:cubicBezTo>
                    <a:cubicBezTo>
                      <a:pt x="0" y="17"/>
                      <a:pt x="0" y="17"/>
                      <a:pt x="0" y="17"/>
                    </a:cubicBezTo>
                    <a:cubicBezTo>
                      <a:pt x="0" y="7"/>
                      <a:pt x="8" y="0"/>
                      <a:pt x="18" y="0"/>
                    </a:cubicBezTo>
                  </a:path>
                </a:pathLst>
              </a:custGeom>
              <a:solidFill>
                <a:srgbClr val="4285F4">
                  <a:alpha val="20000"/>
                </a:srgbClr>
              </a:solidFill>
              <a:ln>
                <a:noFill/>
              </a:ln>
            </p:spPr>
            <p:txBody>
              <a:bodyPr anchor="ctr"/>
              <a:lstStyle/>
              <a:p>
                <a:pPr algn="ctr"/>
                <a:endParaRPr>
                  <a:cs typeface="+mn-ea"/>
                  <a:sym typeface="+mn-lt"/>
                </a:endParaRPr>
              </a:p>
            </p:txBody>
          </p:sp>
          <p:sp>
            <p:nvSpPr>
              <p:cNvPr id="185" name="iš1ídè"/>
              <p:cNvSpPr/>
              <p:nvPr/>
            </p:nvSpPr>
            <p:spPr bwMode="auto">
              <a:xfrm>
                <a:off x="5499101" y="2938463"/>
                <a:ext cx="112713" cy="36513"/>
              </a:xfrm>
              <a:custGeom>
                <a:avLst/>
                <a:gdLst>
                  <a:gd name="T0" fmla="*/ 67 w 76"/>
                  <a:gd name="T1" fmla="*/ 25 h 25"/>
                  <a:gd name="T2" fmla="*/ 9 w 76"/>
                  <a:gd name="T3" fmla="*/ 23 h 25"/>
                  <a:gd name="T4" fmla="*/ 0 w 76"/>
                  <a:gd name="T5" fmla="*/ 14 h 25"/>
                  <a:gd name="T6" fmla="*/ 0 w 76"/>
                  <a:gd name="T7" fmla="*/ 12 h 25"/>
                  <a:gd name="T8" fmla="*/ 9 w 76"/>
                  <a:gd name="T9" fmla="*/ 3 h 25"/>
                  <a:gd name="T10" fmla="*/ 67 w 76"/>
                  <a:gd name="T11" fmla="*/ 1 h 25"/>
                  <a:gd name="T12" fmla="*/ 76 w 76"/>
                  <a:gd name="T13" fmla="*/ 9 h 25"/>
                  <a:gd name="T14" fmla="*/ 76 w 76"/>
                  <a:gd name="T15" fmla="*/ 9 h 25"/>
                  <a:gd name="T16" fmla="*/ 76 w 76"/>
                  <a:gd name="T17" fmla="*/ 16 h 25"/>
                  <a:gd name="T18" fmla="*/ 68 w 76"/>
                  <a:gd name="T19" fmla="*/ 25 h 25"/>
                  <a:gd name="T20" fmla="*/ 67 w 76"/>
                  <a:gd name="T2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5">
                    <a:moveTo>
                      <a:pt x="67" y="25"/>
                    </a:moveTo>
                    <a:cubicBezTo>
                      <a:pt x="9" y="23"/>
                      <a:pt x="9" y="23"/>
                      <a:pt x="9" y="23"/>
                    </a:cubicBezTo>
                    <a:cubicBezTo>
                      <a:pt x="4" y="23"/>
                      <a:pt x="0" y="19"/>
                      <a:pt x="0" y="14"/>
                    </a:cubicBezTo>
                    <a:cubicBezTo>
                      <a:pt x="0" y="12"/>
                      <a:pt x="0" y="12"/>
                      <a:pt x="0" y="12"/>
                    </a:cubicBezTo>
                    <a:cubicBezTo>
                      <a:pt x="0" y="7"/>
                      <a:pt x="4" y="4"/>
                      <a:pt x="9" y="3"/>
                    </a:cubicBezTo>
                    <a:cubicBezTo>
                      <a:pt x="67" y="1"/>
                      <a:pt x="67" y="1"/>
                      <a:pt x="67" y="1"/>
                    </a:cubicBezTo>
                    <a:cubicBezTo>
                      <a:pt x="72" y="0"/>
                      <a:pt x="76" y="4"/>
                      <a:pt x="76" y="9"/>
                    </a:cubicBezTo>
                    <a:cubicBezTo>
                      <a:pt x="76" y="9"/>
                      <a:pt x="76" y="9"/>
                      <a:pt x="76" y="9"/>
                    </a:cubicBezTo>
                    <a:cubicBezTo>
                      <a:pt x="76" y="16"/>
                      <a:pt x="76" y="16"/>
                      <a:pt x="76" y="16"/>
                    </a:cubicBezTo>
                    <a:cubicBezTo>
                      <a:pt x="76" y="21"/>
                      <a:pt x="72" y="25"/>
                      <a:pt x="68" y="25"/>
                    </a:cubicBezTo>
                    <a:cubicBezTo>
                      <a:pt x="67" y="25"/>
                      <a:pt x="67" y="25"/>
                      <a:pt x="67" y="25"/>
                    </a:cubicBezTo>
                  </a:path>
                </a:pathLst>
              </a:custGeom>
              <a:solidFill>
                <a:srgbClr val="4285F4">
                  <a:alpha val="20000"/>
                </a:srgbClr>
              </a:solidFill>
              <a:ln>
                <a:noFill/>
              </a:ln>
            </p:spPr>
            <p:txBody>
              <a:bodyPr anchor="ctr"/>
              <a:lstStyle/>
              <a:p>
                <a:pPr algn="ctr"/>
                <a:endParaRPr>
                  <a:cs typeface="+mn-ea"/>
                  <a:sym typeface="+mn-lt"/>
                </a:endParaRPr>
              </a:p>
            </p:txBody>
          </p:sp>
          <p:sp>
            <p:nvSpPr>
              <p:cNvPr id="186" name="ïşlîďè"/>
              <p:cNvSpPr/>
              <p:nvPr/>
            </p:nvSpPr>
            <p:spPr bwMode="auto">
              <a:xfrm>
                <a:off x="5664201" y="2938463"/>
                <a:ext cx="114300" cy="36513"/>
              </a:xfrm>
              <a:custGeom>
                <a:avLst/>
                <a:gdLst>
                  <a:gd name="T0" fmla="*/ 10 w 77"/>
                  <a:gd name="T1" fmla="*/ 24 h 24"/>
                  <a:gd name="T2" fmla="*/ 68 w 77"/>
                  <a:gd name="T3" fmla="*/ 22 h 24"/>
                  <a:gd name="T4" fmla="*/ 77 w 77"/>
                  <a:gd name="T5" fmla="*/ 13 h 24"/>
                  <a:gd name="T6" fmla="*/ 77 w 77"/>
                  <a:gd name="T7" fmla="*/ 11 h 24"/>
                  <a:gd name="T8" fmla="*/ 68 w 77"/>
                  <a:gd name="T9" fmla="*/ 2 h 24"/>
                  <a:gd name="T10" fmla="*/ 10 w 77"/>
                  <a:gd name="T11" fmla="*/ 0 h 24"/>
                  <a:gd name="T12" fmla="*/ 0 w 77"/>
                  <a:gd name="T13" fmla="*/ 8 h 24"/>
                  <a:gd name="T14" fmla="*/ 0 w 77"/>
                  <a:gd name="T15" fmla="*/ 8 h 24"/>
                  <a:gd name="T16" fmla="*/ 0 w 77"/>
                  <a:gd name="T17" fmla="*/ 15 h 24"/>
                  <a:gd name="T18" fmla="*/ 9 w 77"/>
                  <a:gd name="T19" fmla="*/ 24 h 24"/>
                  <a:gd name="T20" fmla="*/ 10 w 77"/>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24">
                    <a:moveTo>
                      <a:pt x="10" y="24"/>
                    </a:moveTo>
                    <a:cubicBezTo>
                      <a:pt x="68" y="22"/>
                      <a:pt x="68" y="22"/>
                      <a:pt x="68" y="22"/>
                    </a:cubicBezTo>
                    <a:cubicBezTo>
                      <a:pt x="73" y="22"/>
                      <a:pt x="77" y="18"/>
                      <a:pt x="77" y="13"/>
                    </a:cubicBezTo>
                    <a:cubicBezTo>
                      <a:pt x="77" y="11"/>
                      <a:pt x="77" y="11"/>
                      <a:pt x="77" y="11"/>
                    </a:cubicBezTo>
                    <a:cubicBezTo>
                      <a:pt x="77" y="6"/>
                      <a:pt x="73" y="3"/>
                      <a:pt x="68" y="2"/>
                    </a:cubicBezTo>
                    <a:cubicBezTo>
                      <a:pt x="10" y="0"/>
                      <a:pt x="10" y="0"/>
                      <a:pt x="10" y="0"/>
                    </a:cubicBezTo>
                    <a:cubicBezTo>
                      <a:pt x="5" y="0"/>
                      <a:pt x="1" y="3"/>
                      <a:pt x="0" y="8"/>
                    </a:cubicBezTo>
                    <a:cubicBezTo>
                      <a:pt x="0" y="8"/>
                      <a:pt x="0" y="8"/>
                      <a:pt x="0" y="8"/>
                    </a:cubicBezTo>
                    <a:cubicBezTo>
                      <a:pt x="0" y="15"/>
                      <a:pt x="0" y="15"/>
                      <a:pt x="0" y="15"/>
                    </a:cubicBezTo>
                    <a:cubicBezTo>
                      <a:pt x="0" y="20"/>
                      <a:pt x="4" y="24"/>
                      <a:pt x="9" y="24"/>
                    </a:cubicBezTo>
                    <a:cubicBezTo>
                      <a:pt x="10" y="24"/>
                      <a:pt x="10" y="24"/>
                      <a:pt x="10" y="24"/>
                    </a:cubicBezTo>
                  </a:path>
                </a:pathLst>
              </a:custGeom>
              <a:solidFill>
                <a:srgbClr val="4285F4">
                  <a:alpha val="20000"/>
                </a:srgbClr>
              </a:solidFill>
              <a:ln>
                <a:noFill/>
              </a:ln>
            </p:spPr>
            <p:txBody>
              <a:bodyPr anchor="ctr"/>
              <a:lstStyle/>
              <a:p>
                <a:pPr algn="ctr"/>
                <a:endParaRPr>
                  <a:cs typeface="+mn-ea"/>
                  <a:sym typeface="+mn-lt"/>
                </a:endParaRPr>
              </a:p>
            </p:txBody>
          </p:sp>
          <p:sp>
            <p:nvSpPr>
              <p:cNvPr id="187" name="ïṥľíḓe"/>
              <p:cNvSpPr/>
              <p:nvPr/>
            </p:nvSpPr>
            <p:spPr bwMode="auto">
              <a:xfrm>
                <a:off x="5499101" y="2938463"/>
                <a:ext cx="112713" cy="36513"/>
              </a:xfrm>
              <a:custGeom>
                <a:avLst/>
                <a:gdLst>
                  <a:gd name="T0" fmla="*/ 68 w 76"/>
                  <a:gd name="T1" fmla="*/ 0 h 24"/>
                  <a:gd name="T2" fmla="*/ 67 w 76"/>
                  <a:gd name="T3" fmla="*/ 0 h 24"/>
                  <a:gd name="T4" fmla="*/ 9 w 76"/>
                  <a:gd name="T5" fmla="*/ 2 h 24"/>
                  <a:gd name="T6" fmla="*/ 0 w 76"/>
                  <a:gd name="T7" fmla="*/ 11 h 24"/>
                  <a:gd name="T8" fmla="*/ 0 w 76"/>
                  <a:gd name="T9" fmla="*/ 13 h 24"/>
                  <a:gd name="T10" fmla="*/ 9 w 76"/>
                  <a:gd name="T11" fmla="*/ 22 h 24"/>
                  <a:gd name="T12" fmla="*/ 67 w 76"/>
                  <a:gd name="T13" fmla="*/ 24 h 24"/>
                  <a:gd name="T14" fmla="*/ 68 w 76"/>
                  <a:gd name="T15" fmla="*/ 24 h 24"/>
                  <a:gd name="T16" fmla="*/ 76 w 76"/>
                  <a:gd name="T17" fmla="*/ 15 h 24"/>
                  <a:gd name="T18" fmla="*/ 76 w 76"/>
                  <a:gd name="T19" fmla="*/ 8 h 24"/>
                  <a:gd name="T20" fmla="*/ 76 w 76"/>
                  <a:gd name="T21" fmla="*/ 8 h 24"/>
                  <a:gd name="T22" fmla="*/ 68 w 7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24">
                    <a:moveTo>
                      <a:pt x="68" y="0"/>
                    </a:moveTo>
                    <a:cubicBezTo>
                      <a:pt x="67" y="0"/>
                      <a:pt x="67" y="0"/>
                      <a:pt x="67" y="0"/>
                    </a:cubicBezTo>
                    <a:cubicBezTo>
                      <a:pt x="9" y="2"/>
                      <a:pt x="9" y="2"/>
                      <a:pt x="9" y="2"/>
                    </a:cubicBezTo>
                    <a:cubicBezTo>
                      <a:pt x="4" y="3"/>
                      <a:pt x="0" y="6"/>
                      <a:pt x="0" y="11"/>
                    </a:cubicBezTo>
                    <a:cubicBezTo>
                      <a:pt x="0" y="13"/>
                      <a:pt x="0" y="13"/>
                      <a:pt x="0" y="13"/>
                    </a:cubicBezTo>
                    <a:cubicBezTo>
                      <a:pt x="0" y="18"/>
                      <a:pt x="4" y="22"/>
                      <a:pt x="9" y="22"/>
                    </a:cubicBezTo>
                    <a:cubicBezTo>
                      <a:pt x="67" y="24"/>
                      <a:pt x="67" y="24"/>
                      <a:pt x="67" y="24"/>
                    </a:cubicBezTo>
                    <a:cubicBezTo>
                      <a:pt x="68" y="24"/>
                      <a:pt x="68" y="24"/>
                      <a:pt x="68" y="24"/>
                    </a:cubicBezTo>
                    <a:cubicBezTo>
                      <a:pt x="72" y="24"/>
                      <a:pt x="76" y="20"/>
                      <a:pt x="76" y="15"/>
                    </a:cubicBezTo>
                    <a:cubicBezTo>
                      <a:pt x="76" y="8"/>
                      <a:pt x="76" y="8"/>
                      <a:pt x="76" y="8"/>
                    </a:cubicBezTo>
                    <a:cubicBezTo>
                      <a:pt x="76" y="8"/>
                      <a:pt x="76" y="8"/>
                      <a:pt x="76" y="8"/>
                    </a:cubicBezTo>
                    <a:cubicBezTo>
                      <a:pt x="76" y="3"/>
                      <a:pt x="72" y="0"/>
                      <a:pt x="68" y="0"/>
                    </a:cubicBezTo>
                  </a:path>
                </a:pathLst>
              </a:custGeom>
              <a:solidFill>
                <a:srgbClr val="669BF4">
                  <a:alpha val="20000"/>
                </a:srgbClr>
              </a:solidFill>
              <a:ln>
                <a:noFill/>
              </a:ln>
            </p:spPr>
            <p:txBody>
              <a:bodyPr anchor="ctr"/>
              <a:lstStyle/>
              <a:p>
                <a:pPr algn="ctr"/>
                <a:endParaRPr>
                  <a:cs typeface="+mn-ea"/>
                  <a:sym typeface="+mn-lt"/>
                </a:endParaRPr>
              </a:p>
            </p:txBody>
          </p:sp>
          <p:sp>
            <p:nvSpPr>
              <p:cNvPr id="188" name="iŝľiḓe"/>
              <p:cNvSpPr/>
              <p:nvPr/>
            </p:nvSpPr>
            <p:spPr bwMode="auto">
              <a:xfrm>
                <a:off x="5664201" y="2938463"/>
                <a:ext cx="114300" cy="36513"/>
              </a:xfrm>
              <a:custGeom>
                <a:avLst/>
                <a:gdLst>
                  <a:gd name="T0" fmla="*/ 9 w 77"/>
                  <a:gd name="T1" fmla="*/ 0 h 24"/>
                  <a:gd name="T2" fmla="*/ 0 w 77"/>
                  <a:gd name="T3" fmla="*/ 8 h 24"/>
                  <a:gd name="T4" fmla="*/ 0 w 77"/>
                  <a:gd name="T5" fmla="*/ 8 h 24"/>
                  <a:gd name="T6" fmla="*/ 0 w 77"/>
                  <a:gd name="T7" fmla="*/ 15 h 24"/>
                  <a:gd name="T8" fmla="*/ 9 w 77"/>
                  <a:gd name="T9" fmla="*/ 24 h 24"/>
                  <a:gd name="T10" fmla="*/ 9 w 77"/>
                  <a:gd name="T11" fmla="*/ 24 h 24"/>
                  <a:gd name="T12" fmla="*/ 10 w 77"/>
                  <a:gd name="T13" fmla="*/ 24 h 24"/>
                  <a:gd name="T14" fmla="*/ 68 w 77"/>
                  <a:gd name="T15" fmla="*/ 22 h 24"/>
                  <a:gd name="T16" fmla="*/ 77 w 77"/>
                  <a:gd name="T17" fmla="*/ 13 h 24"/>
                  <a:gd name="T18" fmla="*/ 77 w 77"/>
                  <a:gd name="T19" fmla="*/ 11 h 24"/>
                  <a:gd name="T20" fmla="*/ 68 w 77"/>
                  <a:gd name="T21" fmla="*/ 2 h 24"/>
                  <a:gd name="T22" fmla="*/ 10 w 77"/>
                  <a:gd name="T23" fmla="*/ 0 h 24"/>
                  <a:gd name="T24" fmla="*/ 9 w 77"/>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4">
                    <a:moveTo>
                      <a:pt x="9" y="0"/>
                    </a:moveTo>
                    <a:cubicBezTo>
                      <a:pt x="4" y="0"/>
                      <a:pt x="1" y="3"/>
                      <a:pt x="0" y="8"/>
                    </a:cubicBezTo>
                    <a:cubicBezTo>
                      <a:pt x="0" y="8"/>
                      <a:pt x="0" y="8"/>
                      <a:pt x="0" y="8"/>
                    </a:cubicBezTo>
                    <a:cubicBezTo>
                      <a:pt x="0" y="15"/>
                      <a:pt x="0" y="15"/>
                      <a:pt x="0" y="15"/>
                    </a:cubicBezTo>
                    <a:cubicBezTo>
                      <a:pt x="0" y="20"/>
                      <a:pt x="4" y="24"/>
                      <a:pt x="9" y="24"/>
                    </a:cubicBezTo>
                    <a:cubicBezTo>
                      <a:pt x="9" y="24"/>
                      <a:pt x="9" y="24"/>
                      <a:pt x="9" y="24"/>
                    </a:cubicBezTo>
                    <a:cubicBezTo>
                      <a:pt x="10" y="24"/>
                      <a:pt x="10" y="24"/>
                      <a:pt x="10" y="24"/>
                    </a:cubicBezTo>
                    <a:cubicBezTo>
                      <a:pt x="68" y="22"/>
                      <a:pt x="68" y="22"/>
                      <a:pt x="68" y="22"/>
                    </a:cubicBezTo>
                    <a:cubicBezTo>
                      <a:pt x="73" y="22"/>
                      <a:pt x="77" y="18"/>
                      <a:pt x="77" y="13"/>
                    </a:cubicBezTo>
                    <a:cubicBezTo>
                      <a:pt x="77" y="11"/>
                      <a:pt x="77" y="11"/>
                      <a:pt x="77" y="11"/>
                    </a:cubicBezTo>
                    <a:cubicBezTo>
                      <a:pt x="77" y="6"/>
                      <a:pt x="73" y="3"/>
                      <a:pt x="68" y="2"/>
                    </a:cubicBezTo>
                    <a:cubicBezTo>
                      <a:pt x="10" y="0"/>
                      <a:pt x="10" y="0"/>
                      <a:pt x="10" y="0"/>
                    </a:cubicBezTo>
                    <a:cubicBezTo>
                      <a:pt x="9" y="0"/>
                      <a:pt x="9" y="0"/>
                      <a:pt x="9" y="0"/>
                    </a:cubicBezTo>
                  </a:path>
                </a:pathLst>
              </a:custGeom>
              <a:solidFill>
                <a:srgbClr val="669BF4">
                  <a:alpha val="20000"/>
                </a:srgbClr>
              </a:solidFill>
              <a:ln>
                <a:noFill/>
              </a:ln>
            </p:spPr>
            <p:txBody>
              <a:bodyPr anchor="ctr"/>
              <a:lstStyle/>
              <a:p>
                <a:pPr algn="ctr"/>
                <a:endParaRPr>
                  <a:cs typeface="+mn-ea"/>
                  <a:sym typeface="+mn-lt"/>
                </a:endParaRPr>
              </a:p>
            </p:txBody>
          </p:sp>
          <p:sp>
            <p:nvSpPr>
              <p:cNvPr id="189" name="îSļîḓe"/>
              <p:cNvSpPr/>
              <p:nvPr/>
            </p:nvSpPr>
            <p:spPr bwMode="auto">
              <a:xfrm>
                <a:off x="5473701" y="2936875"/>
                <a:ext cx="33338" cy="38100"/>
              </a:xfrm>
              <a:custGeom>
                <a:avLst/>
                <a:gdLst>
                  <a:gd name="T0" fmla="*/ 10 w 23"/>
                  <a:gd name="T1" fmla="*/ 0 h 26"/>
                  <a:gd name="T2" fmla="*/ 13 w 23"/>
                  <a:gd name="T3" fmla="*/ 0 h 26"/>
                  <a:gd name="T4" fmla="*/ 23 w 23"/>
                  <a:gd name="T5" fmla="*/ 10 h 26"/>
                  <a:gd name="T6" fmla="*/ 23 w 23"/>
                  <a:gd name="T7" fmla="*/ 16 h 26"/>
                  <a:gd name="T8" fmla="*/ 13 w 23"/>
                  <a:gd name="T9" fmla="*/ 26 h 26"/>
                  <a:gd name="T10" fmla="*/ 10 w 23"/>
                  <a:gd name="T11" fmla="*/ 26 h 26"/>
                  <a:gd name="T12" fmla="*/ 0 w 23"/>
                  <a:gd name="T13" fmla="*/ 16 h 26"/>
                  <a:gd name="T14" fmla="*/ 0 w 23"/>
                  <a:gd name="T15" fmla="*/ 10 h 26"/>
                  <a:gd name="T16" fmla="*/ 10 w 2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0" y="0"/>
                    </a:moveTo>
                    <a:cubicBezTo>
                      <a:pt x="13" y="0"/>
                      <a:pt x="13" y="0"/>
                      <a:pt x="13" y="0"/>
                    </a:cubicBezTo>
                    <a:cubicBezTo>
                      <a:pt x="19" y="0"/>
                      <a:pt x="23" y="5"/>
                      <a:pt x="23" y="10"/>
                    </a:cubicBezTo>
                    <a:cubicBezTo>
                      <a:pt x="23" y="16"/>
                      <a:pt x="23" y="16"/>
                      <a:pt x="23" y="16"/>
                    </a:cubicBezTo>
                    <a:cubicBezTo>
                      <a:pt x="23" y="21"/>
                      <a:pt x="19" y="26"/>
                      <a:pt x="13" y="26"/>
                    </a:cubicBezTo>
                    <a:cubicBezTo>
                      <a:pt x="10" y="26"/>
                      <a:pt x="10" y="26"/>
                      <a:pt x="10" y="26"/>
                    </a:cubicBezTo>
                    <a:cubicBezTo>
                      <a:pt x="5" y="26"/>
                      <a:pt x="0" y="21"/>
                      <a:pt x="0" y="16"/>
                    </a:cubicBezTo>
                    <a:cubicBezTo>
                      <a:pt x="0" y="10"/>
                      <a:pt x="0" y="10"/>
                      <a:pt x="0" y="10"/>
                    </a:cubicBezTo>
                    <a:cubicBezTo>
                      <a:pt x="0" y="5"/>
                      <a:pt x="5" y="0"/>
                      <a:pt x="10"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90" name="îṩḷïďê"/>
              <p:cNvSpPr/>
              <p:nvPr/>
            </p:nvSpPr>
            <p:spPr bwMode="auto">
              <a:xfrm>
                <a:off x="5770563" y="2936875"/>
                <a:ext cx="33338" cy="38100"/>
              </a:xfrm>
              <a:custGeom>
                <a:avLst/>
                <a:gdLst>
                  <a:gd name="T0" fmla="*/ 10 w 23"/>
                  <a:gd name="T1" fmla="*/ 0 h 26"/>
                  <a:gd name="T2" fmla="*/ 13 w 23"/>
                  <a:gd name="T3" fmla="*/ 0 h 26"/>
                  <a:gd name="T4" fmla="*/ 23 w 23"/>
                  <a:gd name="T5" fmla="*/ 10 h 26"/>
                  <a:gd name="T6" fmla="*/ 23 w 23"/>
                  <a:gd name="T7" fmla="*/ 16 h 26"/>
                  <a:gd name="T8" fmla="*/ 13 w 23"/>
                  <a:gd name="T9" fmla="*/ 26 h 26"/>
                  <a:gd name="T10" fmla="*/ 10 w 23"/>
                  <a:gd name="T11" fmla="*/ 26 h 26"/>
                  <a:gd name="T12" fmla="*/ 0 w 23"/>
                  <a:gd name="T13" fmla="*/ 16 h 26"/>
                  <a:gd name="T14" fmla="*/ 0 w 23"/>
                  <a:gd name="T15" fmla="*/ 10 h 26"/>
                  <a:gd name="T16" fmla="*/ 10 w 2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0" y="0"/>
                    </a:moveTo>
                    <a:cubicBezTo>
                      <a:pt x="13" y="0"/>
                      <a:pt x="13" y="0"/>
                      <a:pt x="13" y="0"/>
                    </a:cubicBezTo>
                    <a:cubicBezTo>
                      <a:pt x="19" y="0"/>
                      <a:pt x="23" y="5"/>
                      <a:pt x="23" y="10"/>
                    </a:cubicBezTo>
                    <a:cubicBezTo>
                      <a:pt x="23" y="16"/>
                      <a:pt x="23" y="16"/>
                      <a:pt x="23" y="16"/>
                    </a:cubicBezTo>
                    <a:cubicBezTo>
                      <a:pt x="23" y="21"/>
                      <a:pt x="19" y="26"/>
                      <a:pt x="13" y="26"/>
                    </a:cubicBezTo>
                    <a:cubicBezTo>
                      <a:pt x="10" y="26"/>
                      <a:pt x="10" y="26"/>
                      <a:pt x="10" y="26"/>
                    </a:cubicBezTo>
                    <a:cubicBezTo>
                      <a:pt x="5" y="26"/>
                      <a:pt x="0" y="21"/>
                      <a:pt x="0" y="16"/>
                    </a:cubicBezTo>
                    <a:cubicBezTo>
                      <a:pt x="0" y="10"/>
                      <a:pt x="0" y="10"/>
                      <a:pt x="0" y="10"/>
                    </a:cubicBezTo>
                    <a:cubicBezTo>
                      <a:pt x="0" y="5"/>
                      <a:pt x="5" y="0"/>
                      <a:pt x="10"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91" name="îṩḷiḑê"/>
              <p:cNvSpPr/>
              <p:nvPr/>
            </p:nvSpPr>
            <p:spPr bwMode="auto">
              <a:xfrm>
                <a:off x="5480051" y="2928938"/>
                <a:ext cx="20638" cy="9525"/>
              </a:xfrm>
              <a:custGeom>
                <a:avLst/>
                <a:gdLst>
                  <a:gd name="T0" fmla="*/ 3 w 14"/>
                  <a:gd name="T1" fmla="*/ 0 h 7"/>
                  <a:gd name="T2" fmla="*/ 11 w 14"/>
                  <a:gd name="T3" fmla="*/ 0 h 7"/>
                  <a:gd name="T4" fmla="*/ 14 w 14"/>
                  <a:gd name="T5" fmla="*/ 3 h 7"/>
                  <a:gd name="T6" fmla="*/ 14 w 14"/>
                  <a:gd name="T7" fmla="*/ 4 h 7"/>
                  <a:gd name="T8" fmla="*/ 11 w 14"/>
                  <a:gd name="T9" fmla="*/ 7 h 7"/>
                  <a:gd name="T10" fmla="*/ 3 w 14"/>
                  <a:gd name="T11" fmla="*/ 7 h 7"/>
                  <a:gd name="T12" fmla="*/ 0 w 14"/>
                  <a:gd name="T13" fmla="*/ 4 h 7"/>
                  <a:gd name="T14" fmla="*/ 0 w 14"/>
                  <a:gd name="T15" fmla="*/ 3 h 7"/>
                  <a:gd name="T16" fmla="*/ 3 w 1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3" y="0"/>
                    </a:moveTo>
                    <a:cubicBezTo>
                      <a:pt x="11" y="0"/>
                      <a:pt x="11" y="0"/>
                      <a:pt x="11" y="0"/>
                    </a:cubicBezTo>
                    <a:cubicBezTo>
                      <a:pt x="12" y="0"/>
                      <a:pt x="14" y="1"/>
                      <a:pt x="14" y="3"/>
                    </a:cubicBezTo>
                    <a:cubicBezTo>
                      <a:pt x="14" y="4"/>
                      <a:pt x="14" y="4"/>
                      <a:pt x="14" y="4"/>
                    </a:cubicBezTo>
                    <a:cubicBezTo>
                      <a:pt x="14" y="5"/>
                      <a:pt x="12" y="7"/>
                      <a:pt x="11" y="7"/>
                    </a:cubicBezTo>
                    <a:cubicBezTo>
                      <a:pt x="3" y="7"/>
                      <a:pt x="3" y="7"/>
                      <a:pt x="3" y="7"/>
                    </a:cubicBezTo>
                    <a:cubicBezTo>
                      <a:pt x="1" y="7"/>
                      <a:pt x="0" y="5"/>
                      <a:pt x="0" y="4"/>
                    </a:cubicBezTo>
                    <a:cubicBezTo>
                      <a:pt x="0" y="3"/>
                      <a:pt x="0" y="3"/>
                      <a:pt x="0" y="3"/>
                    </a:cubicBezTo>
                    <a:cubicBezTo>
                      <a:pt x="0" y="1"/>
                      <a:pt x="1" y="0"/>
                      <a:pt x="3" y="0"/>
                    </a:cubicBezTo>
                  </a:path>
                </a:pathLst>
              </a:custGeom>
              <a:solidFill>
                <a:srgbClr val="4285F4">
                  <a:alpha val="20000"/>
                </a:srgbClr>
              </a:solidFill>
              <a:ln>
                <a:noFill/>
              </a:ln>
            </p:spPr>
            <p:txBody>
              <a:bodyPr anchor="ctr"/>
              <a:lstStyle/>
              <a:p>
                <a:pPr algn="ctr"/>
                <a:endParaRPr>
                  <a:cs typeface="+mn-ea"/>
                  <a:sym typeface="+mn-lt"/>
                </a:endParaRPr>
              </a:p>
            </p:txBody>
          </p:sp>
          <p:sp>
            <p:nvSpPr>
              <p:cNvPr id="192" name="iṣ1iďê"/>
              <p:cNvSpPr/>
              <p:nvPr/>
            </p:nvSpPr>
            <p:spPr bwMode="auto">
              <a:xfrm>
                <a:off x="5481638" y="2911475"/>
                <a:ext cx="15875" cy="23813"/>
              </a:xfrm>
              <a:custGeom>
                <a:avLst/>
                <a:gdLst>
                  <a:gd name="T0" fmla="*/ 5 w 11"/>
                  <a:gd name="T1" fmla="*/ 0 h 16"/>
                  <a:gd name="T2" fmla="*/ 6 w 11"/>
                  <a:gd name="T3" fmla="*/ 0 h 16"/>
                  <a:gd name="T4" fmla="*/ 11 w 11"/>
                  <a:gd name="T5" fmla="*/ 5 h 16"/>
                  <a:gd name="T6" fmla="*/ 11 w 11"/>
                  <a:gd name="T7" fmla="*/ 11 h 16"/>
                  <a:gd name="T8" fmla="*/ 6 w 11"/>
                  <a:gd name="T9" fmla="*/ 16 h 16"/>
                  <a:gd name="T10" fmla="*/ 5 w 11"/>
                  <a:gd name="T11" fmla="*/ 16 h 16"/>
                  <a:gd name="T12" fmla="*/ 0 w 11"/>
                  <a:gd name="T13" fmla="*/ 11 h 16"/>
                  <a:gd name="T14" fmla="*/ 0 w 11"/>
                  <a:gd name="T15" fmla="*/ 5 h 16"/>
                  <a:gd name="T16" fmla="*/ 5 w 1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5" y="0"/>
                    </a:moveTo>
                    <a:cubicBezTo>
                      <a:pt x="6" y="0"/>
                      <a:pt x="6" y="0"/>
                      <a:pt x="6" y="0"/>
                    </a:cubicBezTo>
                    <a:cubicBezTo>
                      <a:pt x="9" y="0"/>
                      <a:pt x="11" y="2"/>
                      <a:pt x="11" y="5"/>
                    </a:cubicBezTo>
                    <a:cubicBezTo>
                      <a:pt x="11" y="11"/>
                      <a:pt x="11" y="11"/>
                      <a:pt x="11" y="11"/>
                    </a:cubicBezTo>
                    <a:cubicBezTo>
                      <a:pt x="11" y="14"/>
                      <a:pt x="9" y="16"/>
                      <a:pt x="6" y="16"/>
                    </a:cubicBezTo>
                    <a:cubicBezTo>
                      <a:pt x="5" y="16"/>
                      <a:pt x="5" y="16"/>
                      <a:pt x="5" y="16"/>
                    </a:cubicBezTo>
                    <a:cubicBezTo>
                      <a:pt x="2" y="16"/>
                      <a:pt x="0" y="14"/>
                      <a:pt x="0" y="11"/>
                    </a:cubicBezTo>
                    <a:cubicBezTo>
                      <a:pt x="0" y="5"/>
                      <a:pt x="0" y="5"/>
                      <a:pt x="0" y="5"/>
                    </a:cubicBezTo>
                    <a:cubicBezTo>
                      <a:pt x="0" y="2"/>
                      <a:pt x="2" y="0"/>
                      <a:pt x="5" y="0"/>
                    </a:cubicBezTo>
                  </a:path>
                </a:pathLst>
              </a:custGeom>
              <a:solidFill>
                <a:srgbClr val="4285F4">
                  <a:alpha val="20000"/>
                </a:srgbClr>
              </a:solidFill>
              <a:ln>
                <a:noFill/>
              </a:ln>
            </p:spPr>
            <p:txBody>
              <a:bodyPr anchor="ctr"/>
              <a:lstStyle/>
              <a:p>
                <a:pPr algn="ctr"/>
                <a:endParaRPr>
                  <a:cs typeface="+mn-ea"/>
                  <a:sym typeface="+mn-lt"/>
                </a:endParaRPr>
              </a:p>
            </p:txBody>
          </p:sp>
          <p:sp>
            <p:nvSpPr>
              <p:cNvPr id="193" name="îşľíḓé"/>
              <p:cNvSpPr/>
              <p:nvPr/>
            </p:nvSpPr>
            <p:spPr bwMode="auto">
              <a:xfrm>
                <a:off x="5408613" y="2917825"/>
                <a:ext cx="85725" cy="111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94" name="ï$1iďe"/>
              <p:cNvSpPr/>
              <p:nvPr/>
            </p:nvSpPr>
            <p:spPr bwMode="auto">
              <a:xfrm>
                <a:off x="5486401" y="2917825"/>
                <a:ext cx="84138" cy="111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95" name="ï$lïďè"/>
              <p:cNvSpPr/>
              <p:nvPr/>
            </p:nvSpPr>
            <p:spPr bwMode="auto">
              <a:xfrm>
                <a:off x="5778501" y="2928938"/>
                <a:ext cx="20638" cy="9525"/>
              </a:xfrm>
              <a:custGeom>
                <a:avLst/>
                <a:gdLst>
                  <a:gd name="T0" fmla="*/ 3 w 14"/>
                  <a:gd name="T1" fmla="*/ 0 h 7"/>
                  <a:gd name="T2" fmla="*/ 11 w 14"/>
                  <a:gd name="T3" fmla="*/ 0 h 7"/>
                  <a:gd name="T4" fmla="*/ 14 w 14"/>
                  <a:gd name="T5" fmla="*/ 3 h 7"/>
                  <a:gd name="T6" fmla="*/ 14 w 14"/>
                  <a:gd name="T7" fmla="*/ 4 h 7"/>
                  <a:gd name="T8" fmla="*/ 11 w 14"/>
                  <a:gd name="T9" fmla="*/ 7 h 7"/>
                  <a:gd name="T10" fmla="*/ 3 w 14"/>
                  <a:gd name="T11" fmla="*/ 7 h 7"/>
                  <a:gd name="T12" fmla="*/ 0 w 14"/>
                  <a:gd name="T13" fmla="*/ 4 h 7"/>
                  <a:gd name="T14" fmla="*/ 0 w 14"/>
                  <a:gd name="T15" fmla="*/ 3 h 7"/>
                  <a:gd name="T16" fmla="*/ 3 w 1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3" y="0"/>
                    </a:moveTo>
                    <a:cubicBezTo>
                      <a:pt x="11" y="0"/>
                      <a:pt x="11" y="0"/>
                      <a:pt x="11" y="0"/>
                    </a:cubicBezTo>
                    <a:cubicBezTo>
                      <a:pt x="13" y="0"/>
                      <a:pt x="14" y="1"/>
                      <a:pt x="14" y="3"/>
                    </a:cubicBezTo>
                    <a:cubicBezTo>
                      <a:pt x="14" y="4"/>
                      <a:pt x="14" y="4"/>
                      <a:pt x="14" y="4"/>
                    </a:cubicBezTo>
                    <a:cubicBezTo>
                      <a:pt x="14" y="5"/>
                      <a:pt x="13" y="7"/>
                      <a:pt x="11" y="7"/>
                    </a:cubicBezTo>
                    <a:cubicBezTo>
                      <a:pt x="3" y="7"/>
                      <a:pt x="3" y="7"/>
                      <a:pt x="3" y="7"/>
                    </a:cubicBezTo>
                    <a:cubicBezTo>
                      <a:pt x="2" y="7"/>
                      <a:pt x="0" y="5"/>
                      <a:pt x="0" y="4"/>
                    </a:cubicBezTo>
                    <a:cubicBezTo>
                      <a:pt x="0" y="3"/>
                      <a:pt x="0" y="3"/>
                      <a:pt x="0" y="3"/>
                    </a:cubicBezTo>
                    <a:cubicBezTo>
                      <a:pt x="0" y="1"/>
                      <a:pt x="2" y="0"/>
                      <a:pt x="3" y="0"/>
                    </a:cubicBezTo>
                  </a:path>
                </a:pathLst>
              </a:custGeom>
              <a:solidFill>
                <a:srgbClr val="4285F4">
                  <a:alpha val="20000"/>
                </a:srgbClr>
              </a:solidFill>
              <a:ln>
                <a:noFill/>
              </a:ln>
            </p:spPr>
            <p:txBody>
              <a:bodyPr anchor="ctr"/>
              <a:lstStyle/>
              <a:p>
                <a:pPr algn="ctr"/>
                <a:endParaRPr>
                  <a:cs typeface="+mn-ea"/>
                  <a:sym typeface="+mn-lt"/>
                </a:endParaRPr>
              </a:p>
            </p:txBody>
          </p:sp>
          <p:sp>
            <p:nvSpPr>
              <p:cNvPr id="196" name="îşļîďè"/>
              <p:cNvSpPr/>
              <p:nvPr/>
            </p:nvSpPr>
            <p:spPr bwMode="auto">
              <a:xfrm>
                <a:off x="5781676" y="2911475"/>
                <a:ext cx="14288" cy="23813"/>
              </a:xfrm>
              <a:custGeom>
                <a:avLst/>
                <a:gdLst>
                  <a:gd name="T0" fmla="*/ 4 w 10"/>
                  <a:gd name="T1" fmla="*/ 0 h 16"/>
                  <a:gd name="T2" fmla="*/ 6 w 10"/>
                  <a:gd name="T3" fmla="*/ 0 h 16"/>
                  <a:gd name="T4" fmla="*/ 10 w 10"/>
                  <a:gd name="T5" fmla="*/ 5 h 16"/>
                  <a:gd name="T6" fmla="*/ 10 w 10"/>
                  <a:gd name="T7" fmla="*/ 11 h 16"/>
                  <a:gd name="T8" fmla="*/ 6 w 10"/>
                  <a:gd name="T9" fmla="*/ 16 h 16"/>
                  <a:gd name="T10" fmla="*/ 4 w 10"/>
                  <a:gd name="T11" fmla="*/ 16 h 16"/>
                  <a:gd name="T12" fmla="*/ 0 w 10"/>
                  <a:gd name="T13" fmla="*/ 11 h 16"/>
                  <a:gd name="T14" fmla="*/ 0 w 10"/>
                  <a:gd name="T15" fmla="*/ 5 h 16"/>
                  <a:gd name="T16" fmla="*/ 4 w 1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4" y="0"/>
                    </a:moveTo>
                    <a:cubicBezTo>
                      <a:pt x="6" y="0"/>
                      <a:pt x="6" y="0"/>
                      <a:pt x="6" y="0"/>
                    </a:cubicBezTo>
                    <a:cubicBezTo>
                      <a:pt x="8" y="0"/>
                      <a:pt x="10" y="2"/>
                      <a:pt x="10" y="5"/>
                    </a:cubicBezTo>
                    <a:cubicBezTo>
                      <a:pt x="10" y="11"/>
                      <a:pt x="10" y="11"/>
                      <a:pt x="10" y="11"/>
                    </a:cubicBezTo>
                    <a:cubicBezTo>
                      <a:pt x="10" y="14"/>
                      <a:pt x="8" y="16"/>
                      <a:pt x="6" y="16"/>
                    </a:cubicBezTo>
                    <a:cubicBezTo>
                      <a:pt x="4" y="16"/>
                      <a:pt x="4" y="16"/>
                      <a:pt x="4" y="16"/>
                    </a:cubicBezTo>
                    <a:cubicBezTo>
                      <a:pt x="2" y="16"/>
                      <a:pt x="0" y="14"/>
                      <a:pt x="0" y="11"/>
                    </a:cubicBezTo>
                    <a:cubicBezTo>
                      <a:pt x="0" y="5"/>
                      <a:pt x="0" y="5"/>
                      <a:pt x="0" y="5"/>
                    </a:cubicBezTo>
                    <a:cubicBezTo>
                      <a:pt x="0" y="2"/>
                      <a:pt x="2" y="0"/>
                      <a:pt x="4" y="0"/>
                    </a:cubicBezTo>
                  </a:path>
                </a:pathLst>
              </a:custGeom>
              <a:solidFill>
                <a:srgbClr val="4285F4">
                  <a:alpha val="20000"/>
                </a:srgbClr>
              </a:solidFill>
              <a:ln>
                <a:noFill/>
              </a:ln>
            </p:spPr>
            <p:txBody>
              <a:bodyPr anchor="ctr"/>
              <a:lstStyle/>
              <a:p>
                <a:pPr algn="ctr"/>
                <a:endParaRPr>
                  <a:cs typeface="+mn-ea"/>
                  <a:sym typeface="+mn-lt"/>
                </a:endParaRPr>
              </a:p>
            </p:txBody>
          </p:sp>
          <p:sp>
            <p:nvSpPr>
              <p:cNvPr id="197" name="íṧlîde"/>
              <p:cNvSpPr/>
              <p:nvPr/>
            </p:nvSpPr>
            <p:spPr bwMode="auto">
              <a:xfrm>
                <a:off x="5707063" y="2917825"/>
                <a:ext cx="84138" cy="111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98" name="ïṡ1ïďê"/>
              <p:cNvSpPr/>
              <p:nvPr/>
            </p:nvSpPr>
            <p:spPr bwMode="auto">
              <a:xfrm>
                <a:off x="5784851" y="2917825"/>
                <a:ext cx="84138" cy="1111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99" name="ïṡḷiďê"/>
              <p:cNvSpPr/>
              <p:nvPr/>
            </p:nvSpPr>
            <p:spPr bwMode="auto">
              <a:xfrm>
                <a:off x="5408613" y="2917825"/>
                <a:ext cx="80963" cy="11113"/>
              </a:xfrm>
              <a:custGeom>
                <a:avLst/>
                <a:gdLst>
                  <a:gd name="T0" fmla="*/ 29 w 55"/>
                  <a:gd name="T1" fmla="*/ 0 h 8"/>
                  <a:gd name="T2" fmla="*/ 0 w 55"/>
                  <a:gd name="T3" fmla="*/ 4 h 8"/>
                  <a:gd name="T4" fmla="*/ 29 w 55"/>
                  <a:gd name="T5" fmla="*/ 8 h 8"/>
                  <a:gd name="T6" fmla="*/ 55 w 55"/>
                  <a:gd name="T7" fmla="*/ 6 h 8"/>
                  <a:gd name="T8" fmla="*/ 53 w 55"/>
                  <a:gd name="T9" fmla="*/ 4 h 8"/>
                  <a:gd name="T10" fmla="*/ 53 w 55"/>
                  <a:gd name="T11" fmla="*/ 4 h 8"/>
                  <a:gd name="T12" fmla="*/ 53 w 55"/>
                  <a:gd name="T13" fmla="*/ 4 h 8"/>
                  <a:gd name="T14" fmla="*/ 55 w 55"/>
                  <a:gd name="T15" fmla="*/ 3 h 8"/>
                  <a:gd name="T16" fmla="*/ 50 w 55"/>
                  <a:gd name="T17" fmla="*/ 2 h 8"/>
                  <a:gd name="T18" fmla="*/ 29 w 5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
                    <a:moveTo>
                      <a:pt x="29" y="0"/>
                    </a:moveTo>
                    <a:cubicBezTo>
                      <a:pt x="13" y="0"/>
                      <a:pt x="0" y="2"/>
                      <a:pt x="0" y="4"/>
                    </a:cubicBezTo>
                    <a:cubicBezTo>
                      <a:pt x="0" y="6"/>
                      <a:pt x="13" y="8"/>
                      <a:pt x="29" y="8"/>
                    </a:cubicBezTo>
                    <a:cubicBezTo>
                      <a:pt x="41" y="8"/>
                      <a:pt x="51" y="7"/>
                      <a:pt x="55" y="6"/>
                    </a:cubicBezTo>
                    <a:cubicBezTo>
                      <a:pt x="54" y="5"/>
                      <a:pt x="53" y="5"/>
                      <a:pt x="53" y="4"/>
                    </a:cubicBezTo>
                    <a:cubicBezTo>
                      <a:pt x="53" y="4"/>
                      <a:pt x="53" y="4"/>
                      <a:pt x="53" y="4"/>
                    </a:cubicBezTo>
                    <a:cubicBezTo>
                      <a:pt x="53" y="4"/>
                      <a:pt x="53" y="4"/>
                      <a:pt x="53" y="4"/>
                    </a:cubicBezTo>
                    <a:cubicBezTo>
                      <a:pt x="53" y="4"/>
                      <a:pt x="54" y="3"/>
                      <a:pt x="55" y="3"/>
                    </a:cubicBezTo>
                    <a:cubicBezTo>
                      <a:pt x="54" y="2"/>
                      <a:pt x="52" y="2"/>
                      <a:pt x="50" y="2"/>
                    </a:cubicBezTo>
                    <a:cubicBezTo>
                      <a:pt x="45" y="1"/>
                      <a:pt x="37" y="0"/>
                      <a:pt x="29" y="0"/>
                    </a:cubicBezTo>
                  </a:path>
                </a:pathLst>
              </a:custGeom>
              <a:solidFill>
                <a:srgbClr val="669BF4">
                  <a:alpha val="20000"/>
                </a:srgbClr>
              </a:solidFill>
              <a:ln>
                <a:noFill/>
              </a:ln>
            </p:spPr>
            <p:txBody>
              <a:bodyPr anchor="ctr"/>
              <a:lstStyle/>
              <a:p>
                <a:pPr algn="ctr"/>
                <a:endParaRPr>
                  <a:cs typeface="+mn-ea"/>
                  <a:sym typeface="+mn-lt"/>
                </a:endParaRPr>
              </a:p>
            </p:txBody>
          </p:sp>
          <p:sp>
            <p:nvSpPr>
              <p:cNvPr id="200" name="îṥļîḋè"/>
              <p:cNvSpPr/>
              <p:nvPr/>
            </p:nvSpPr>
            <p:spPr bwMode="auto">
              <a:xfrm>
                <a:off x="5489576" y="2917825"/>
                <a:ext cx="80963" cy="11113"/>
              </a:xfrm>
              <a:custGeom>
                <a:avLst/>
                <a:gdLst>
                  <a:gd name="T0" fmla="*/ 27 w 55"/>
                  <a:gd name="T1" fmla="*/ 0 h 8"/>
                  <a:gd name="T2" fmla="*/ 0 w 55"/>
                  <a:gd name="T3" fmla="*/ 3 h 8"/>
                  <a:gd name="T4" fmla="*/ 3 w 55"/>
                  <a:gd name="T5" fmla="*/ 4 h 8"/>
                  <a:gd name="T6" fmla="*/ 0 w 55"/>
                  <a:gd name="T7" fmla="*/ 6 h 8"/>
                  <a:gd name="T8" fmla="*/ 27 w 55"/>
                  <a:gd name="T9" fmla="*/ 8 h 8"/>
                  <a:gd name="T10" fmla="*/ 55 w 55"/>
                  <a:gd name="T11" fmla="*/ 4 h 8"/>
                  <a:gd name="T12" fmla="*/ 27 w 5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5" h="8">
                    <a:moveTo>
                      <a:pt x="27" y="0"/>
                    </a:moveTo>
                    <a:cubicBezTo>
                      <a:pt x="15" y="0"/>
                      <a:pt x="5" y="1"/>
                      <a:pt x="0" y="3"/>
                    </a:cubicBezTo>
                    <a:cubicBezTo>
                      <a:pt x="2" y="3"/>
                      <a:pt x="3" y="4"/>
                      <a:pt x="3" y="4"/>
                    </a:cubicBezTo>
                    <a:cubicBezTo>
                      <a:pt x="3" y="5"/>
                      <a:pt x="2" y="5"/>
                      <a:pt x="0" y="6"/>
                    </a:cubicBezTo>
                    <a:cubicBezTo>
                      <a:pt x="5" y="7"/>
                      <a:pt x="15" y="8"/>
                      <a:pt x="27" y="8"/>
                    </a:cubicBezTo>
                    <a:cubicBezTo>
                      <a:pt x="43" y="8"/>
                      <a:pt x="55" y="6"/>
                      <a:pt x="55" y="4"/>
                    </a:cubicBezTo>
                    <a:cubicBezTo>
                      <a:pt x="55" y="2"/>
                      <a:pt x="43" y="0"/>
                      <a:pt x="27" y="0"/>
                    </a:cubicBezTo>
                  </a:path>
                </a:pathLst>
              </a:custGeom>
              <a:solidFill>
                <a:srgbClr val="669BF4">
                  <a:alpha val="20000"/>
                </a:srgbClr>
              </a:solidFill>
              <a:ln>
                <a:noFill/>
              </a:ln>
            </p:spPr>
            <p:txBody>
              <a:bodyPr anchor="ctr"/>
              <a:lstStyle/>
              <a:p>
                <a:pPr algn="ctr"/>
                <a:endParaRPr>
                  <a:cs typeface="+mn-ea"/>
                  <a:sym typeface="+mn-lt"/>
                </a:endParaRPr>
              </a:p>
            </p:txBody>
          </p:sp>
          <p:sp>
            <p:nvSpPr>
              <p:cNvPr id="201" name="îSḷïḑê"/>
              <p:cNvSpPr/>
              <p:nvPr/>
            </p:nvSpPr>
            <p:spPr bwMode="auto">
              <a:xfrm>
                <a:off x="5486401" y="2921000"/>
                <a:ext cx="7938" cy="4763"/>
              </a:xfrm>
              <a:custGeom>
                <a:avLst/>
                <a:gdLst>
                  <a:gd name="T0" fmla="*/ 2 w 5"/>
                  <a:gd name="T1" fmla="*/ 0 h 3"/>
                  <a:gd name="T2" fmla="*/ 2 w 5"/>
                  <a:gd name="T3" fmla="*/ 0 h 3"/>
                  <a:gd name="T4" fmla="*/ 0 w 5"/>
                  <a:gd name="T5" fmla="*/ 1 h 3"/>
                  <a:gd name="T6" fmla="*/ 2 w 5"/>
                  <a:gd name="T7" fmla="*/ 3 h 3"/>
                  <a:gd name="T8" fmla="*/ 5 w 5"/>
                  <a:gd name="T9" fmla="*/ 1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cubicBezTo>
                      <a:pt x="2" y="0"/>
                      <a:pt x="2" y="0"/>
                      <a:pt x="2" y="0"/>
                    </a:cubicBezTo>
                    <a:cubicBezTo>
                      <a:pt x="1" y="0"/>
                      <a:pt x="0" y="1"/>
                      <a:pt x="0" y="1"/>
                    </a:cubicBezTo>
                    <a:cubicBezTo>
                      <a:pt x="0" y="2"/>
                      <a:pt x="1" y="2"/>
                      <a:pt x="2" y="3"/>
                    </a:cubicBezTo>
                    <a:cubicBezTo>
                      <a:pt x="4" y="2"/>
                      <a:pt x="5" y="2"/>
                      <a:pt x="5" y="1"/>
                    </a:cubicBezTo>
                    <a:cubicBezTo>
                      <a:pt x="5" y="1"/>
                      <a:pt x="4" y="0"/>
                      <a:pt x="2" y="0"/>
                    </a:cubicBezTo>
                  </a:path>
                </a:pathLst>
              </a:custGeom>
              <a:solidFill>
                <a:srgbClr val="83ADF4">
                  <a:alpha val="20000"/>
                </a:srgbClr>
              </a:solidFill>
              <a:ln>
                <a:noFill/>
              </a:ln>
            </p:spPr>
            <p:txBody>
              <a:bodyPr anchor="ctr"/>
              <a:lstStyle/>
              <a:p>
                <a:pPr algn="ctr"/>
                <a:endParaRPr>
                  <a:cs typeface="+mn-ea"/>
                  <a:sym typeface="+mn-lt"/>
                </a:endParaRPr>
              </a:p>
            </p:txBody>
          </p:sp>
          <p:sp>
            <p:nvSpPr>
              <p:cNvPr id="202" name="is1iďê"/>
              <p:cNvSpPr/>
              <p:nvPr/>
            </p:nvSpPr>
            <p:spPr bwMode="auto">
              <a:xfrm>
                <a:off x="5707063" y="2917825"/>
                <a:ext cx="80963" cy="11113"/>
              </a:xfrm>
              <a:custGeom>
                <a:avLst/>
                <a:gdLst>
                  <a:gd name="T0" fmla="*/ 28 w 55"/>
                  <a:gd name="T1" fmla="*/ 0 h 8"/>
                  <a:gd name="T2" fmla="*/ 0 w 55"/>
                  <a:gd name="T3" fmla="*/ 4 h 8"/>
                  <a:gd name="T4" fmla="*/ 28 w 55"/>
                  <a:gd name="T5" fmla="*/ 8 h 8"/>
                  <a:gd name="T6" fmla="*/ 55 w 55"/>
                  <a:gd name="T7" fmla="*/ 6 h 8"/>
                  <a:gd name="T8" fmla="*/ 53 w 55"/>
                  <a:gd name="T9" fmla="*/ 4 h 8"/>
                  <a:gd name="T10" fmla="*/ 53 w 55"/>
                  <a:gd name="T11" fmla="*/ 4 h 8"/>
                  <a:gd name="T12" fmla="*/ 53 w 55"/>
                  <a:gd name="T13" fmla="*/ 4 h 8"/>
                  <a:gd name="T14" fmla="*/ 55 w 55"/>
                  <a:gd name="T15" fmla="*/ 3 h 8"/>
                  <a:gd name="T16" fmla="*/ 50 w 55"/>
                  <a:gd name="T17" fmla="*/ 2 h 8"/>
                  <a:gd name="T18" fmla="*/ 28 w 5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
                    <a:moveTo>
                      <a:pt x="28" y="0"/>
                    </a:moveTo>
                    <a:cubicBezTo>
                      <a:pt x="13" y="0"/>
                      <a:pt x="0" y="2"/>
                      <a:pt x="0" y="4"/>
                    </a:cubicBezTo>
                    <a:cubicBezTo>
                      <a:pt x="0" y="6"/>
                      <a:pt x="13" y="8"/>
                      <a:pt x="28" y="8"/>
                    </a:cubicBezTo>
                    <a:cubicBezTo>
                      <a:pt x="40" y="8"/>
                      <a:pt x="51" y="7"/>
                      <a:pt x="55" y="6"/>
                    </a:cubicBezTo>
                    <a:cubicBezTo>
                      <a:pt x="53" y="5"/>
                      <a:pt x="53" y="5"/>
                      <a:pt x="53" y="4"/>
                    </a:cubicBezTo>
                    <a:cubicBezTo>
                      <a:pt x="53" y="4"/>
                      <a:pt x="53" y="4"/>
                      <a:pt x="53" y="4"/>
                    </a:cubicBezTo>
                    <a:cubicBezTo>
                      <a:pt x="53" y="4"/>
                      <a:pt x="53" y="4"/>
                      <a:pt x="53" y="4"/>
                    </a:cubicBezTo>
                    <a:cubicBezTo>
                      <a:pt x="53" y="4"/>
                      <a:pt x="53" y="3"/>
                      <a:pt x="55" y="3"/>
                    </a:cubicBezTo>
                    <a:cubicBezTo>
                      <a:pt x="54" y="2"/>
                      <a:pt x="52" y="2"/>
                      <a:pt x="50" y="2"/>
                    </a:cubicBezTo>
                    <a:cubicBezTo>
                      <a:pt x="44" y="1"/>
                      <a:pt x="37" y="0"/>
                      <a:pt x="28" y="0"/>
                    </a:cubicBezTo>
                  </a:path>
                </a:pathLst>
              </a:custGeom>
              <a:solidFill>
                <a:srgbClr val="669BF4">
                  <a:alpha val="20000"/>
                </a:srgbClr>
              </a:solidFill>
              <a:ln>
                <a:noFill/>
              </a:ln>
            </p:spPr>
            <p:txBody>
              <a:bodyPr anchor="ctr"/>
              <a:lstStyle/>
              <a:p>
                <a:pPr algn="ctr"/>
                <a:endParaRPr>
                  <a:cs typeface="+mn-ea"/>
                  <a:sym typeface="+mn-lt"/>
                </a:endParaRPr>
              </a:p>
            </p:txBody>
          </p:sp>
          <p:sp>
            <p:nvSpPr>
              <p:cNvPr id="203" name="îṩlidè"/>
              <p:cNvSpPr/>
              <p:nvPr/>
            </p:nvSpPr>
            <p:spPr bwMode="auto">
              <a:xfrm>
                <a:off x="5788026" y="2917825"/>
                <a:ext cx="80963" cy="11113"/>
              </a:xfrm>
              <a:custGeom>
                <a:avLst/>
                <a:gdLst>
                  <a:gd name="T0" fmla="*/ 26 w 55"/>
                  <a:gd name="T1" fmla="*/ 0 h 8"/>
                  <a:gd name="T2" fmla="*/ 0 w 55"/>
                  <a:gd name="T3" fmla="*/ 3 h 8"/>
                  <a:gd name="T4" fmla="*/ 2 w 55"/>
                  <a:gd name="T5" fmla="*/ 4 h 8"/>
                  <a:gd name="T6" fmla="*/ 0 w 55"/>
                  <a:gd name="T7" fmla="*/ 6 h 8"/>
                  <a:gd name="T8" fmla="*/ 26 w 55"/>
                  <a:gd name="T9" fmla="*/ 8 h 8"/>
                  <a:gd name="T10" fmla="*/ 55 w 55"/>
                  <a:gd name="T11" fmla="*/ 4 h 8"/>
                  <a:gd name="T12" fmla="*/ 26 w 5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5" h="8">
                    <a:moveTo>
                      <a:pt x="26" y="0"/>
                    </a:moveTo>
                    <a:cubicBezTo>
                      <a:pt x="14" y="0"/>
                      <a:pt x="4" y="1"/>
                      <a:pt x="0" y="3"/>
                    </a:cubicBezTo>
                    <a:cubicBezTo>
                      <a:pt x="1" y="3"/>
                      <a:pt x="2" y="4"/>
                      <a:pt x="2" y="4"/>
                    </a:cubicBezTo>
                    <a:cubicBezTo>
                      <a:pt x="2" y="5"/>
                      <a:pt x="1" y="5"/>
                      <a:pt x="0" y="6"/>
                    </a:cubicBezTo>
                    <a:cubicBezTo>
                      <a:pt x="4" y="7"/>
                      <a:pt x="14" y="8"/>
                      <a:pt x="26" y="8"/>
                    </a:cubicBezTo>
                    <a:cubicBezTo>
                      <a:pt x="42" y="8"/>
                      <a:pt x="55" y="6"/>
                      <a:pt x="55" y="4"/>
                    </a:cubicBezTo>
                    <a:cubicBezTo>
                      <a:pt x="55" y="2"/>
                      <a:pt x="42" y="0"/>
                      <a:pt x="26" y="0"/>
                    </a:cubicBezTo>
                  </a:path>
                </a:pathLst>
              </a:custGeom>
              <a:solidFill>
                <a:srgbClr val="669BF4">
                  <a:alpha val="20000"/>
                </a:srgbClr>
              </a:solidFill>
              <a:ln>
                <a:noFill/>
              </a:ln>
            </p:spPr>
            <p:txBody>
              <a:bodyPr anchor="ctr"/>
              <a:lstStyle/>
              <a:p>
                <a:pPr algn="ctr"/>
                <a:endParaRPr>
                  <a:cs typeface="+mn-ea"/>
                  <a:sym typeface="+mn-lt"/>
                </a:endParaRPr>
              </a:p>
            </p:txBody>
          </p:sp>
          <p:sp>
            <p:nvSpPr>
              <p:cNvPr id="204" name="ïslídé"/>
              <p:cNvSpPr/>
              <p:nvPr/>
            </p:nvSpPr>
            <p:spPr bwMode="auto">
              <a:xfrm>
                <a:off x="5784851" y="2921000"/>
                <a:ext cx="6350" cy="4763"/>
              </a:xfrm>
              <a:custGeom>
                <a:avLst/>
                <a:gdLst>
                  <a:gd name="T0" fmla="*/ 2 w 4"/>
                  <a:gd name="T1" fmla="*/ 0 h 3"/>
                  <a:gd name="T2" fmla="*/ 2 w 4"/>
                  <a:gd name="T3" fmla="*/ 0 h 3"/>
                  <a:gd name="T4" fmla="*/ 0 w 4"/>
                  <a:gd name="T5" fmla="*/ 1 h 3"/>
                  <a:gd name="T6" fmla="*/ 2 w 4"/>
                  <a:gd name="T7" fmla="*/ 3 h 3"/>
                  <a:gd name="T8" fmla="*/ 4 w 4"/>
                  <a:gd name="T9" fmla="*/ 1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2" y="0"/>
                      <a:pt x="2" y="0"/>
                      <a:pt x="2" y="0"/>
                    </a:cubicBezTo>
                    <a:cubicBezTo>
                      <a:pt x="0" y="0"/>
                      <a:pt x="0" y="1"/>
                      <a:pt x="0" y="1"/>
                    </a:cubicBezTo>
                    <a:cubicBezTo>
                      <a:pt x="0" y="2"/>
                      <a:pt x="0" y="2"/>
                      <a:pt x="2" y="3"/>
                    </a:cubicBezTo>
                    <a:cubicBezTo>
                      <a:pt x="3" y="2"/>
                      <a:pt x="4" y="2"/>
                      <a:pt x="4" y="1"/>
                    </a:cubicBezTo>
                    <a:cubicBezTo>
                      <a:pt x="4" y="1"/>
                      <a:pt x="3" y="0"/>
                      <a:pt x="2" y="0"/>
                    </a:cubicBezTo>
                  </a:path>
                </a:pathLst>
              </a:custGeom>
              <a:solidFill>
                <a:srgbClr val="83ADF4">
                  <a:alpha val="20000"/>
                </a:srgbClr>
              </a:solidFill>
              <a:ln>
                <a:noFill/>
              </a:ln>
            </p:spPr>
            <p:txBody>
              <a:bodyPr anchor="ctr"/>
              <a:lstStyle/>
              <a:p>
                <a:pPr algn="ctr"/>
                <a:endParaRPr>
                  <a:cs typeface="+mn-ea"/>
                  <a:sym typeface="+mn-lt"/>
                </a:endParaRPr>
              </a:p>
            </p:txBody>
          </p:sp>
          <p:sp>
            <p:nvSpPr>
              <p:cNvPr id="205" name="îṣ1ïďè"/>
              <p:cNvSpPr/>
              <p:nvPr/>
            </p:nvSpPr>
            <p:spPr bwMode="auto">
              <a:xfrm>
                <a:off x="5613401" y="2976563"/>
                <a:ext cx="50800" cy="20638"/>
              </a:xfrm>
              <a:custGeom>
                <a:avLst/>
                <a:gdLst>
                  <a:gd name="T0" fmla="*/ 6 w 34"/>
                  <a:gd name="T1" fmla="*/ 0 h 14"/>
                  <a:gd name="T2" fmla="*/ 28 w 34"/>
                  <a:gd name="T3" fmla="*/ 0 h 14"/>
                  <a:gd name="T4" fmla="*/ 34 w 34"/>
                  <a:gd name="T5" fmla="*/ 6 h 14"/>
                  <a:gd name="T6" fmla="*/ 34 w 34"/>
                  <a:gd name="T7" fmla="*/ 8 h 14"/>
                  <a:gd name="T8" fmla="*/ 28 w 34"/>
                  <a:gd name="T9" fmla="*/ 14 h 14"/>
                  <a:gd name="T10" fmla="*/ 6 w 34"/>
                  <a:gd name="T11" fmla="*/ 14 h 14"/>
                  <a:gd name="T12" fmla="*/ 0 w 34"/>
                  <a:gd name="T13" fmla="*/ 8 h 14"/>
                  <a:gd name="T14" fmla="*/ 0 w 34"/>
                  <a:gd name="T15" fmla="*/ 6 h 14"/>
                  <a:gd name="T16" fmla="*/ 6 w 3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4">
                    <a:moveTo>
                      <a:pt x="6" y="0"/>
                    </a:moveTo>
                    <a:cubicBezTo>
                      <a:pt x="28" y="0"/>
                      <a:pt x="28" y="0"/>
                      <a:pt x="28" y="0"/>
                    </a:cubicBezTo>
                    <a:cubicBezTo>
                      <a:pt x="32" y="0"/>
                      <a:pt x="34" y="3"/>
                      <a:pt x="34" y="6"/>
                    </a:cubicBezTo>
                    <a:cubicBezTo>
                      <a:pt x="34" y="8"/>
                      <a:pt x="34" y="8"/>
                      <a:pt x="34" y="8"/>
                    </a:cubicBezTo>
                    <a:cubicBezTo>
                      <a:pt x="34" y="11"/>
                      <a:pt x="32" y="14"/>
                      <a:pt x="28" y="14"/>
                    </a:cubicBezTo>
                    <a:cubicBezTo>
                      <a:pt x="6" y="14"/>
                      <a:pt x="6" y="14"/>
                      <a:pt x="6" y="14"/>
                    </a:cubicBezTo>
                    <a:cubicBezTo>
                      <a:pt x="3" y="14"/>
                      <a:pt x="0" y="11"/>
                      <a:pt x="0" y="8"/>
                    </a:cubicBezTo>
                    <a:cubicBezTo>
                      <a:pt x="0" y="6"/>
                      <a:pt x="0" y="6"/>
                      <a:pt x="0" y="6"/>
                    </a:cubicBezTo>
                    <a:cubicBezTo>
                      <a:pt x="0" y="3"/>
                      <a:pt x="3" y="0"/>
                      <a:pt x="6" y="0"/>
                    </a:cubicBezTo>
                  </a:path>
                </a:pathLst>
              </a:custGeom>
              <a:solidFill>
                <a:srgbClr val="4285F4">
                  <a:alpha val="20000"/>
                </a:srgbClr>
              </a:solidFill>
              <a:ln>
                <a:noFill/>
              </a:ln>
            </p:spPr>
            <p:txBody>
              <a:bodyPr anchor="ctr"/>
              <a:lstStyle/>
              <a:p>
                <a:pPr algn="ctr"/>
                <a:endParaRPr>
                  <a:cs typeface="+mn-ea"/>
                  <a:sym typeface="+mn-lt"/>
                </a:endParaRPr>
              </a:p>
            </p:txBody>
          </p:sp>
          <p:sp>
            <p:nvSpPr>
              <p:cNvPr id="206" name="îṣľïďê"/>
              <p:cNvSpPr/>
              <p:nvPr/>
            </p:nvSpPr>
            <p:spPr bwMode="auto">
              <a:xfrm>
                <a:off x="5613401" y="2976563"/>
                <a:ext cx="50800" cy="20638"/>
              </a:xfrm>
              <a:custGeom>
                <a:avLst/>
                <a:gdLst>
                  <a:gd name="T0" fmla="*/ 28 w 34"/>
                  <a:gd name="T1" fmla="*/ 0 h 14"/>
                  <a:gd name="T2" fmla="*/ 6 w 34"/>
                  <a:gd name="T3" fmla="*/ 0 h 14"/>
                  <a:gd name="T4" fmla="*/ 0 w 34"/>
                  <a:gd name="T5" fmla="*/ 6 h 14"/>
                  <a:gd name="T6" fmla="*/ 0 w 34"/>
                  <a:gd name="T7" fmla="*/ 8 h 14"/>
                  <a:gd name="T8" fmla="*/ 6 w 34"/>
                  <a:gd name="T9" fmla="*/ 14 h 14"/>
                  <a:gd name="T10" fmla="*/ 28 w 34"/>
                  <a:gd name="T11" fmla="*/ 14 h 14"/>
                  <a:gd name="T12" fmla="*/ 34 w 34"/>
                  <a:gd name="T13" fmla="*/ 8 h 14"/>
                  <a:gd name="T14" fmla="*/ 34 w 34"/>
                  <a:gd name="T15" fmla="*/ 6 h 14"/>
                  <a:gd name="T16" fmla="*/ 28 w 3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4">
                    <a:moveTo>
                      <a:pt x="28" y="0"/>
                    </a:moveTo>
                    <a:cubicBezTo>
                      <a:pt x="6" y="0"/>
                      <a:pt x="6" y="0"/>
                      <a:pt x="6" y="0"/>
                    </a:cubicBezTo>
                    <a:cubicBezTo>
                      <a:pt x="3" y="0"/>
                      <a:pt x="0" y="3"/>
                      <a:pt x="0" y="6"/>
                    </a:cubicBezTo>
                    <a:cubicBezTo>
                      <a:pt x="0" y="8"/>
                      <a:pt x="0" y="8"/>
                      <a:pt x="0" y="8"/>
                    </a:cubicBezTo>
                    <a:cubicBezTo>
                      <a:pt x="0" y="11"/>
                      <a:pt x="3" y="14"/>
                      <a:pt x="6" y="14"/>
                    </a:cubicBezTo>
                    <a:cubicBezTo>
                      <a:pt x="28" y="14"/>
                      <a:pt x="28" y="14"/>
                      <a:pt x="28" y="14"/>
                    </a:cubicBezTo>
                    <a:cubicBezTo>
                      <a:pt x="32" y="14"/>
                      <a:pt x="34" y="11"/>
                      <a:pt x="34" y="8"/>
                    </a:cubicBezTo>
                    <a:cubicBezTo>
                      <a:pt x="34" y="6"/>
                      <a:pt x="34" y="6"/>
                      <a:pt x="34" y="6"/>
                    </a:cubicBezTo>
                    <a:cubicBezTo>
                      <a:pt x="34" y="3"/>
                      <a:pt x="32" y="0"/>
                      <a:pt x="28" y="0"/>
                    </a:cubicBezTo>
                  </a:path>
                </a:pathLst>
              </a:custGeom>
              <a:solidFill>
                <a:srgbClr val="669BF4">
                  <a:alpha val="20000"/>
                </a:srgbClr>
              </a:solidFill>
              <a:ln>
                <a:noFill/>
              </a:ln>
            </p:spPr>
            <p:txBody>
              <a:bodyPr anchor="ctr"/>
              <a:lstStyle/>
              <a:p>
                <a:pPr algn="ctr"/>
                <a:endParaRPr>
                  <a:cs typeface="+mn-ea"/>
                  <a:sym typeface="+mn-lt"/>
                </a:endParaRPr>
              </a:p>
            </p:txBody>
          </p:sp>
        </p:grpSp>
        <p:grpSp>
          <p:nvGrpSpPr>
            <p:cNvPr id="9" name="ïṩḻïďe"/>
            <p:cNvGrpSpPr/>
            <p:nvPr/>
          </p:nvGrpSpPr>
          <p:grpSpPr>
            <a:xfrm>
              <a:off x="4654551" y="2670175"/>
              <a:ext cx="368300" cy="139701"/>
              <a:chOff x="4654551" y="2670175"/>
              <a:chExt cx="368300" cy="139701"/>
            </a:xfrm>
          </p:grpSpPr>
          <p:sp>
            <p:nvSpPr>
              <p:cNvPr id="147" name="ísḻiḑé"/>
              <p:cNvSpPr/>
              <p:nvPr/>
            </p:nvSpPr>
            <p:spPr bwMode="auto">
              <a:xfrm>
                <a:off x="4818063" y="2736850"/>
                <a:ext cx="42863" cy="42863"/>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48" name="îṧľïḑè"/>
              <p:cNvSpPr/>
              <p:nvPr/>
            </p:nvSpPr>
            <p:spPr bwMode="auto">
              <a:xfrm>
                <a:off x="4824413" y="2744788"/>
                <a:ext cx="28575" cy="2857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49" name="îṣľiḓe"/>
              <p:cNvSpPr/>
              <p:nvPr/>
            </p:nvSpPr>
            <p:spPr bwMode="auto">
              <a:xfrm>
                <a:off x="4824413" y="2744788"/>
                <a:ext cx="28575" cy="28575"/>
              </a:xfrm>
              <a:custGeom>
                <a:avLst/>
                <a:gdLst>
                  <a:gd name="T0" fmla="*/ 3 w 19"/>
                  <a:gd name="T1" fmla="*/ 10 h 20"/>
                  <a:gd name="T2" fmla="*/ 3 w 19"/>
                  <a:gd name="T3" fmla="*/ 10 h 20"/>
                  <a:gd name="T4" fmla="*/ 9 w 19"/>
                  <a:gd name="T5" fmla="*/ 3 h 20"/>
                  <a:gd name="T6" fmla="*/ 16 w 19"/>
                  <a:gd name="T7" fmla="*/ 10 h 20"/>
                  <a:gd name="T8" fmla="*/ 16 w 19"/>
                  <a:gd name="T9" fmla="*/ 10 h 20"/>
                  <a:gd name="T10" fmla="*/ 16 w 19"/>
                  <a:gd name="T11" fmla="*/ 10 h 20"/>
                  <a:gd name="T12" fmla="*/ 9 w 19"/>
                  <a:gd name="T13" fmla="*/ 16 h 20"/>
                  <a:gd name="T14" fmla="*/ 3 w 19"/>
                  <a:gd name="T15" fmla="*/ 10 h 20"/>
                  <a:gd name="T16" fmla="*/ 3 w 19"/>
                  <a:gd name="T17" fmla="*/ 10 h 20"/>
                  <a:gd name="T18" fmla="*/ 9 w 19"/>
                  <a:gd name="T19" fmla="*/ 0 h 20"/>
                  <a:gd name="T20" fmla="*/ 0 w 19"/>
                  <a:gd name="T21" fmla="*/ 10 h 20"/>
                  <a:gd name="T22" fmla="*/ 9 w 19"/>
                  <a:gd name="T23" fmla="*/ 20 h 20"/>
                  <a:gd name="T24" fmla="*/ 19 w 19"/>
                  <a:gd name="T25" fmla="*/ 10 h 20"/>
                  <a:gd name="T26" fmla="*/ 9 w 19"/>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0">
                    <a:moveTo>
                      <a:pt x="3" y="10"/>
                    </a:moveTo>
                    <a:cubicBezTo>
                      <a:pt x="3" y="10"/>
                      <a:pt x="3" y="10"/>
                      <a:pt x="3" y="10"/>
                    </a:cubicBezTo>
                    <a:cubicBezTo>
                      <a:pt x="3" y="6"/>
                      <a:pt x="6" y="3"/>
                      <a:pt x="9" y="3"/>
                    </a:cubicBezTo>
                    <a:cubicBezTo>
                      <a:pt x="13" y="3"/>
                      <a:pt x="16" y="6"/>
                      <a:pt x="16" y="10"/>
                    </a:cubicBezTo>
                    <a:cubicBezTo>
                      <a:pt x="16" y="10"/>
                      <a:pt x="16" y="10"/>
                      <a:pt x="16" y="10"/>
                    </a:cubicBezTo>
                    <a:cubicBezTo>
                      <a:pt x="16" y="10"/>
                      <a:pt x="16" y="10"/>
                      <a:pt x="16" y="10"/>
                    </a:cubicBezTo>
                    <a:cubicBezTo>
                      <a:pt x="16" y="13"/>
                      <a:pt x="13" y="16"/>
                      <a:pt x="9" y="16"/>
                    </a:cubicBezTo>
                    <a:cubicBezTo>
                      <a:pt x="6" y="16"/>
                      <a:pt x="3" y="13"/>
                      <a:pt x="3" y="10"/>
                    </a:cubicBezTo>
                    <a:cubicBezTo>
                      <a:pt x="3" y="10"/>
                      <a:pt x="3" y="10"/>
                      <a:pt x="3" y="10"/>
                    </a:cubicBezTo>
                    <a:moveTo>
                      <a:pt x="9" y="0"/>
                    </a:moveTo>
                    <a:cubicBezTo>
                      <a:pt x="4" y="0"/>
                      <a:pt x="0" y="4"/>
                      <a:pt x="0" y="10"/>
                    </a:cubicBezTo>
                    <a:cubicBezTo>
                      <a:pt x="0" y="15"/>
                      <a:pt x="4" y="20"/>
                      <a:pt x="9" y="20"/>
                    </a:cubicBezTo>
                    <a:cubicBezTo>
                      <a:pt x="15" y="20"/>
                      <a:pt x="19" y="15"/>
                      <a:pt x="19" y="10"/>
                    </a:cubicBezTo>
                    <a:cubicBezTo>
                      <a:pt x="19" y="4"/>
                      <a:pt x="15" y="0"/>
                      <a:pt x="9" y="0"/>
                    </a:cubicBezTo>
                  </a:path>
                </a:pathLst>
              </a:custGeom>
              <a:solidFill>
                <a:srgbClr val="669BF4">
                  <a:alpha val="20000"/>
                </a:srgbClr>
              </a:solidFill>
              <a:ln>
                <a:noFill/>
              </a:ln>
            </p:spPr>
            <p:txBody>
              <a:bodyPr anchor="ctr"/>
              <a:lstStyle/>
              <a:p>
                <a:pPr algn="ctr"/>
                <a:endParaRPr>
                  <a:cs typeface="+mn-ea"/>
                  <a:sym typeface="+mn-lt"/>
                </a:endParaRPr>
              </a:p>
            </p:txBody>
          </p:sp>
          <p:sp>
            <p:nvSpPr>
              <p:cNvPr id="150" name="i$1iḋê"/>
              <p:cNvSpPr/>
              <p:nvPr/>
            </p:nvSpPr>
            <p:spPr bwMode="auto">
              <a:xfrm>
                <a:off x="4829176" y="2747963"/>
                <a:ext cx="19050" cy="19050"/>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51" name="ïṩlîḍè"/>
              <p:cNvSpPr/>
              <p:nvPr/>
            </p:nvSpPr>
            <p:spPr bwMode="auto">
              <a:xfrm>
                <a:off x="4829176" y="2747963"/>
                <a:ext cx="19050" cy="19050"/>
              </a:xfrm>
              <a:prstGeom prst="ellipse">
                <a:avLst/>
              </a:prstGeom>
              <a:solidFill>
                <a:srgbClr val="3164B7">
                  <a:alpha val="20000"/>
                </a:srgbClr>
              </a:solidFill>
              <a:ln>
                <a:noFill/>
              </a:ln>
            </p:spPr>
            <p:txBody>
              <a:bodyPr anchor="ctr"/>
              <a:lstStyle/>
              <a:p>
                <a:pPr algn="ctr"/>
                <a:endParaRPr>
                  <a:cs typeface="+mn-ea"/>
                  <a:sym typeface="+mn-lt"/>
                </a:endParaRPr>
              </a:p>
            </p:txBody>
          </p:sp>
          <p:sp>
            <p:nvSpPr>
              <p:cNvPr id="152" name="íṣļiḑe"/>
              <p:cNvSpPr/>
              <p:nvPr/>
            </p:nvSpPr>
            <p:spPr bwMode="auto">
              <a:xfrm>
                <a:off x="4776788" y="2725738"/>
                <a:ext cx="58738" cy="84138"/>
              </a:xfrm>
              <a:custGeom>
                <a:avLst/>
                <a:gdLst>
                  <a:gd name="T0" fmla="*/ 20 w 40"/>
                  <a:gd name="T1" fmla="*/ 0 h 56"/>
                  <a:gd name="T2" fmla="*/ 3 w 40"/>
                  <a:gd name="T3" fmla="*/ 52 h 56"/>
                  <a:gd name="T4" fmla="*/ 11 w 40"/>
                  <a:gd name="T5" fmla="*/ 52 h 56"/>
                  <a:gd name="T6" fmla="*/ 40 w 40"/>
                  <a:gd name="T7" fmla="*/ 0 h 56"/>
                  <a:gd name="T8" fmla="*/ 20 w 40"/>
                  <a:gd name="T9" fmla="*/ 0 h 56"/>
                </a:gdLst>
                <a:ahLst/>
                <a:cxnLst>
                  <a:cxn ang="0">
                    <a:pos x="T0" y="T1"/>
                  </a:cxn>
                  <a:cxn ang="0">
                    <a:pos x="T2" y="T3"/>
                  </a:cxn>
                  <a:cxn ang="0">
                    <a:pos x="T4" y="T5"/>
                  </a:cxn>
                  <a:cxn ang="0">
                    <a:pos x="T6" y="T7"/>
                  </a:cxn>
                  <a:cxn ang="0">
                    <a:pos x="T8" y="T9"/>
                  </a:cxn>
                </a:cxnLst>
                <a:rect l="0" t="0" r="r" b="b"/>
                <a:pathLst>
                  <a:path w="40" h="56">
                    <a:moveTo>
                      <a:pt x="20" y="0"/>
                    </a:moveTo>
                    <a:cubicBezTo>
                      <a:pt x="20" y="0"/>
                      <a:pt x="0" y="17"/>
                      <a:pt x="3" y="52"/>
                    </a:cubicBezTo>
                    <a:cubicBezTo>
                      <a:pt x="3" y="52"/>
                      <a:pt x="5" y="56"/>
                      <a:pt x="11" y="52"/>
                    </a:cubicBezTo>
                    <a:cubicBezTo>
                      <a:pt x="11" y="52"/>
                      <a:pt x="6" y="8"/>
                      <a:pt x="40" y="0"/>
                    </a:cubicBezTo>
                    <a:cubicBezTo>
                      <a:pt x="20" y="0"/>
                      <a:pt x="20" y="0"/>
                      <a:pt x="20" y="0"/>
                    </a:cubicBezTo>
                  </a:path>
                </a:pathLst>
              </a:custGeom>
              <a:solidFill>
                <a:srgbClr val="4285F4">
                  <a:alpha val="20000"/>
                </a:srgbClr>
              </a:solidFill>
              <a:ln>
                <a:noFill/>
              </a:ln>
            </p:spPr>
            <p:txBody>
              <a:bodyPr anchor="ctr"/>
              <a:lstStyle/>
              <a:p>
                <a:pPr algn="ctr"/>
                <a:endParaRPr>
                  <a:cs typeface="+mn-ea"/>
                  <a:sym typeface="+mn-lt"/>
                </a:endParaRPr>
              </a:p>
            </p:txBody>
          </p:sp>
          <p:sp>
            <p:nvSpPr>
              <p:cNvPr id="153" name="îšļîḓè"/>
              <p:cNvSpPr/>
              <p:nvPr/>
            </p:nvSpPr>
            <p:spPr bwMode="auto">
              <a:xfrm>
                <a:off x="4843463" y="2725738"/>
                <a:ext cx="58738" cy="84138"/>
              </a:xfrm>
              <a:custGeom>
                <a:avLst/>
                <a:gdLst>
                  <a:gd name="T0" fmla="*/ 20 w 40"/>
                  <a:gd name="T1" fmla="*/ 0 h 56"/>
                  <a:gd name="T2" fmla="*/ 37 w 40"/>
                  <a:gd name="T3" fmla="*/ 52 h 56"/>
                  <a:gd name="T4" fmla="*/ 29 w 40"/>
                  <a:gd name="T5" fmla="*/ 52 h 56"/>
                  <a:gd name="T6" fmla="*/ 0 w 40"/>
                  <a:gd name="T7" fmla="*/ 0 h 56"/>
                  <a:gd name="T8" fmla="*/ 20 w 40"/>
                  <a:gd name="T9" fmla="*/ 0 h 56"/>
                </a:gdLst>
                <a:ahLst/>
                <a:cxnLst>
                  <a:cxn ang="0">
                    <a:pos x="T0" y="T1"/>
                  </a:cxn>
                  <a:cxn ang="0">
                    <a:pos x="T2" y="T3"/>
                  </a:cxn>
                  <a:cxn ang="0">
                    <a:pos x="T4" y="T5"/>
                  </a:cxn>
                  <a:cxn ang="0">
                    <a:pos x="T6" y="T7"/>
                  </a:cxn>
                  <a:cxn ang="0">
                    <a:pos x="T8" y="T9"/>
                  </a:cxn>
                </a:cxnLst>
                <a:rect l="0" t="0" r="r" b="b"/>
                <a:pathLst>
                  <a:path w="40" h="56">
                    <a:moveTo>
                      <a:pt x="20" y="0"/>
                    </a:moveTo>
                    <a:cubicBezTo>
                      <a:pt x="20" y="0"/>
                      <a:pt x="40" y="17"/>
                      <a:pt x="37" y="52"/>
                    </a:cubicBezTo>
                    <a:cubicBezTo>
                      <a:pt x="37" y="52"/>
                      <a:pt x="35" y="56"/>
                      <a:pt x="29" y="52"/>
                    </a:cubicBezTo>
                    <a:cubicBezTo>
                      <a:pt x="29" y="52"/>
                      <a:pt x="34" y="8"/>
                      <a:pt x="0" y="0"/>
                    </a:cubicBezTo>
                    <a:cubicBezTo>
                      <a:pt x="20" y="0"/>
                      <a:pt x="20" y="0"/>
                      <a:pt x="20" y="0"/>
                    </a:cubicBezTo>
                  </a:path>
                </a:pathLst>
              </a:custGeom>
              <a:solidFill>
                <a:srgbClr val="4285F4">
                  <a:alpha val="20000"/>
                </a:srgbClr>
              </a:solidFill>
              <a:ln>
                <a:noFill/>
              </a:ln>
            </p:spPr>
            <p:txBody>
              <a:bodyPr anchor="ctr"/>
              <a:lstStyle/>
              <a:p>
                <a:pPr algn="ctr"/>
                <a:endParaRPr>
                  <a:cs typeface="+mn-ea"/>
                  <a:sym typeface="+mn-lt"/>
                </a:endParaRPr>
              </a:p>
            </p:txBody>
          </p:sp>
          <p:sp>
            <p:nvSpPr>
              <p:cNvPr id="154" name="iŝ1îdè"/>
              <p:cNvSpPr/>
              <p:nvPr/>
            </p:nvSpPr>
            <p:spPr bwMode="auto">
              <a:xfrm>
                <a:off x="4792663" y="2681288"/>
                <a:ext cx="88900" cy="50800"/>
              </a:xfrm>
              <a:custGeom>
                <a:avLst/>
                <a:gdLst>
                  <a:gd name="T0" fmla="*/ 9 w 60"/>
                  <a:gd name="T1" fmla="*/ 0 h 34"/>
                  <a:gd name="T2" fmla="*/ 51 w 60"/>
                  <a:gd name="T3" fmla="*/ 0 h 34"/>
                  <a:gd name="T4" fmla="*/ 60 w 60"/>
                  <a:gd name="T5" fmla="*/ 9 h 34"/>
                  <a:gd name="T6" fmla="*/ 60 w 60"/>
                  <a:gd name="T7" fmla="*/ 25 h 34"/>
                  <a:gd name="T8" fmla="*/ 51 w 60"/>
                  <a:gd name="T9" fmla="*/ 34 h 34"/>
                  <a:gd name="T10" fmla="*/ 9 w 60"/>
                  <a:gd name="T11" fmla="*/ 34 h 34"/>
                  <a:gd name="T12" fmla="*/ 0 w 60"/>
                  <a:gd name="T13" fmla="*/ 25 h 34"/>
                  <a:gd name="T14" fmla="*/ 0 w 60"/>
                  <a:gd name="T15" fmla="*/ 9 h 34"/>
                  <a:gd name="T16" fmla="*/ 9 w 6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34">
                    <a:moveTo>
                      <a:pt x="9" y="0"/>
                    </a:moveTo>
                    <a:cubicBezTo>
                      <a:pt x="51" y="0"/>
                      <a:pt x="51" y="0"/>
                      <a:pt x="51" y="0"/>
                    </a:cubicBezTo>
                    <a:cubicBezTo>
                      <a:pt x="56" y="0"/>
                      <a:pt x="60" y="4"/>
                      <a:pt x="60" y="9"/>
                    </a:cubicBezTo>
                    <a:cubicBezTo>
                      <a:pt x="60" y="25"/>
                      <a:pt x="60" y="25"/>
                      <a:pt x="60" y="25"/>
                    </a:cubicBezTo>
                    <a:cubicBezTo>
                      <a:pt x="60" y="30"/>
                      <a:pt x="56" y="34"/>
                      <a:pt x="51" y="34"/>
                    </a:cubicBezTo>
                    <a:cubicBezTo>
                      <a:pt x="9" y="34"/>
                      <a:pt x="9" y="34"/>
                      <a:pt x="9" y="34"/>
                    </a:cubicBezTo>
                    <a:cubicBezTo>
                      <a:pt x="4" y="34"/>
                      <a:pt x="0" y="30"/>
                      <a:pt x="0" y="25"/>
                    </a:cubicBezTo>
                    <a:cubicBezTo>
                      <a:pt x="0" y="9"/>
                      <a:pt x="0" y="9"/>
                      <a:pt x="0" y="9"/>
                    </a:cubicBezTo>
                    <a:cubicBezTo>
                      <a:pt x="0" y="4"/>
                      <a:pt x="4" y="0"/>
                      <a:pt x="9" y="0"/>
                    </a:cubicBezTo>
                  </a:path>
                </a:pathLst>
              </a:custGeom>
              <a:solidFill>
                <a:srgbClr val="4285F4">
                  <a:alpha val="20000"/>
                </a:srgbClr>
              </a:solidFill>
              <a:ln>
                <a:noFill/>
              </a:ln>
            </p:spPr>
            <p:txBody>
              <a:bodyPr anchor="ctr"/>
              <a:lstStyle/>
              <a:p>
                <a:pPr algn="ctr"/>
                <a:endParaRPr>
                  <a:cs typeface="+mn-ea"/>
                  <a:sym typeface="+mn-lt"/>
                </a:endParaRPr>
              </a:p>
            </p:txBody>
          </p:sp>
          <p:sp>
            <p:nvSpPr>
              <p:cNvPr id="155" name="ïṩḻíḓé"/>
              <p:cNvSpPr/>
              <p:nvPr/>
            </p:nvSpPr>
            <p:spPr bwMode="auto">
              <a:xfrm>
                <a:off x="4729163" y="2692400"/>
                <a:ext cx="88900" cy="28575"/>
              </a:xfrm>
              <a:custGeom>
                <a:avLst/>
                <a:gdLst>
                  <a:gd name="T0" fmla="*/ 53 w 60"/>
                  <a:gd name="T1" fmla="*/ 19 h 19"/>
                  <a:gd name="T2" fmla="*/ 6 w 60"/>
                  <a:gd name="T3" fmla="*/ 18 h 19"/>
                  <a:gd name="T4" fmla="*/ 0 w 60"/>
                  <a:gd name="T5" fmla="*/ 11 h 19"/>
                  <a:gd name="T6" fmla="*/ 0 w 60"/>
                  <a:gd name="T7" fmla="*/ 9 h 19"/>
                  <a:gd name="T8" fmla="*/ 6 w 60"/>
                  <a:gd name="T9" fmla="*/ 2 h 19"/>
                  <a:gd name="T10" fmla="*/ 53 w 60"/>
                  <a:gd name="T11" fmla="*/ 0 h 19"/>
                  <a:gd name="T12" fmla="*/ 60 w 60"/>
                  <a:gd name="T13" fmla="*/ 7 h 19"/>
                  <a:gd name="T14" fmla="*/ 60 w 60"/>
                  <a:gd name="T15" fmla="*/ 7 h 19"/>
                  <a:gd name="T16" fmla="*/ 60 w 60"/>
                  <a:gd name="T17" fmla="*/ 12 h 19"/>
                  <a:gd name="T18" fmla="*/ 53 w 60"/>
                  <a:gd name="T19" fmla="*/ 19 h 19"/>
                  <a:gd name="T20" fmla="*/ 53 w 6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9">
                    <a:moveTo>
                      <a:pt x="53" y="19"/>
                    </a:moveTo>
                    <a:cubicBezTo>
                      <a:pt x="6" y="18"/>
                      <a:pt x="6" y="18"/>
                      <a:pt x="6" y="18"/>
                    </a:cubicBezTo>
                    <a:cubicBezTo>
                      <a:pt x="3" y="18"/>
                      <a:pt x="0" y="15"/>
                      <a:pt x="0" y="11"/>
                    </a:cubicBezTo>
                    <a:cubicBezTo>
                      <a:pt x="0" y="9"/>
                      <a:pt x="0" y="9"/>
                      <a:pt x="0" y="9"/>
                    </a:cubicBezTo>
                    <a:cubicBezTo>
                      <a:pt x="0" y="5"/>
                      <a:pt x="3" y="2"/>
                      <a:pt x="6" y="2"/>
                    </a:cubicBezTo>
                    <a:cubicBezTo>
                      <a:pt x="53" y="0"/>
                      <a:pt x="53" y="0"/>
                      <a:pt x="53" y="0"/>
                    </a:cubicBezTo>
                    <a:cubicBezTo>
                      <a:pt x="57" y="0"/>
                      <a:pt x="60" y="3"/>
                      <a:pt x="60" y="7"/>
                    </a:cubicBezTo>
                    <a:cubicBezTo>
                      <a:pt x="60" y="7"/>
                      <a:pt x="60" y="7"/>
                      <a:pt x="60" y="7"/>
                    </a:cubicBezTo>
                    <a:cubicBezTo>
                      <a:pt x="60" y="12"/>
                      <a:pt x="60" y="12"/>
                      <a:pt x="60" y="12"/>
                    </a:cubicBezTo>
                    <a:cubicBezTo>
                      <a:pt x="60" y="16"/>
                      <a:pt x="57" y="19"/>
                      <a:pt x="53" y="19"/>
                    </a:cubicBezTo>
                    <a:cubicBezTo>
                      <a:pt x="53" y="19"/>
                      <a:pt x="53" y="19"/>
                      <a:pt x="53" y="19"/>
                    </a:cubicBezTo>
                  </a:path>
                </a:pathLst>
              </a:custGeom>
              <a:solidFill>
                <a:srgbClr val="4285F4">
                  <a:alpha val="20000"/>
                </a:srgbClr>
              </a:solidFill>
              <a:ln>
                <a:noFill/>
              </a:ln>
            </p:spPr>
            <p:txBody>
              <a:bodyPr anchor="ctr"/>
              <a:lstStyle/>
              <a:p>
                <a:pPr algn="ctr"/>
                <a:endParaRPr>
                  <a:cs typeface="+mn-ea"/>
                  <a:sym typeface="+mn-lt"/>
                </a:endParaRPr>
              </a:p>
            </p:txBody>
          </p:sp>
          <p:sp>
            <p:nvSpPr>
              <p:cNvPr id="156" name="ïṡḻïde"/>
              <p:cNvSpPr/>
              <p:nvPr/>
            </p:nvSpPr>
            <p:spPr bwMode="auto">
              <a:xfrm>
                <a:off x="4859338" y="2692400"/>
                <a:ext cx="90488" cy="28575"/>
              </a:xfrm>
              <a:custGeom>
                <a:avLst/>
                <a:gdLst>
                  <a:gd name="T0" fmla="*/ 7 w 61"/>
                  <a:gd name="T1" fmla="*/ 19 h 19"/>
                  <a:gd name="T2" fmla="*/ 54 w 61"/>
                  <a:gd name="T3" fmla="*/ 18 h 19"/>
                  <a:gd name="T4" fmla="*/ 61 w 61"/>
                  <a:gd name="T5" fmla="*/ 11 h 19"/>
                  <a:gd name="T6" fmla="*/ 61 w 61"/>
                  <a:gd name="T7" fmla="*/ 9 h 19"/>
                  <a:gd name="T8" fmla="*/ 54 w 61"/>
                  <a:gd name="T9" fmla="*/ 2 h 19"/>
                  <a:gd name="T10" fmla="*/ 8 w 61"/>
                  <a:gd name="T11" fmla="*/ 0 h 19"/>
                  <a:gd name="T12" fmla="*/ 0 w 61"/>
                  <a:gd name="T13" fmla="*/ 7 h 19"/>
                  <a:gd name="T14" fmla="*/ 0 w 61"/>
                  <a:gd name="T15" fmla="*/ 7 h 19"/>
                  <a:gd name="T16" fmla="*/ 0 w 61"/>
                  <a:gd name="T17" fmla="*/ 12 h 19"/>
                  <a:gd name="T18" fmla="*/ 7 w 61"/>
                  <a:gd name="T19" fmla="*/ 19 h 19"/>
                  <a:gd name="T20" fmla="*/ 7 w 61"/>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9">
                    <a:moveTo>
                      <a:pt x="7" y="19"/>
                    </a:moveTo>
                    <a:cubicBezTo>
                      <a:pt x="54" y="18"/>
                      <a:pt x="54" y="18"/>
                      <a:pt x="54" y="18"/>
                    </a:cubicBezTo>
                    <a:cubicBezTo>
                      <a:pt x="58" y="18"/>
                      <a:pt x="61" y="15"/>
                      <a:pt x="61" y="11"/>
                    </a:cubicBezTo>
                    <a:cubicBezTo>
                      <a:pt x="61" y="9"/>
                      <a:pt x="61" y="9"/>
                      <a:pt x="61" y="9"/>
                    </a:cubicBezTo>
                    <a:cubicBezTo>
                      <a:pt x="61" y="5"/>
                      <a:pt x="58" y="2"/>
                      <a:pt x="54" y="2"/>
                    </a:cubicBezTo>
                    <a:cubicBezTo>
                      <a:pt x="8" y="0"/>
                      <a:pt x="8" y="0"/>
                      <a:pt x="8" y="0"/>
                    </a:cubicBezTo>
                    <a:cubicBezTo>
                      <a:pt x="4" y="0"/>
                      <a:pt x="0" y="3"/>
                      <a:pt x="0" y="7"/>
                    </a:cubicBezTo>
                    <a:cubicBezTo>
                      <a:pt x="0" y="7"/>
                      <a:pt x="0" y="7"/>
                      <a:pt x="0" y="7"/>
                    </a:cubicBezTo>
                    <a:cubicBezTo>
                      <a:pt x="0" y="12"/>
                      <a:pt x="0" y="12"/>
                      <a:pt x="0" y="12"/>
                    </a:cubicBezTo>
                    <a:cubicBezTo>
                      <a:pt x="0" y="16"/>
                      <a:pt x="3" y="19"/>
                      <a:pt x="7" y="19"/>
                    </a:cubicBezTo>
                    <a:cubicBezTo>
                      <a:pt x="7" y="19"/>
                      <a:pt x="7" y="19"/>
                      <a:pt x="7" y="19"/>
                    </a:cubicBezTo>
                  </a:path>
                </a:pathLst>
              </a:custGeom>
              <a:solidFill>
                <a:srgbClr val="4285F4">
                  <a:alpha val="20000"/>
                </a:srgbClr>
              </a:solidFill>
              <a:ln>
                <a:noFill/>
              </a:ln>
            </p:spPr>
            <p:txBody>
              <a:bodyPr anchor="ctr"/>
              <a:lstStyle/>
              <a:p>
                <a:pPr algn="ctr"/>
                <a:endParaRPr>
                  <a:cs typeface="+mn-ea"/>
                  <a:sym typeface="+mn-lt"/>
                </a:endParaRPr>
              </a:p>
            </p:txBody>
          </p:sp>
          <p:sp>
            <p:nvSpPr>
              <p:cNvPr id="157" name="îşliḍê"/>
              <p:cNvSpPr/>
              <p:nvPr/>
            </p:nvSpPr>
            <p:spPr bwMode="auto">
              <a:xfrm>
                <a:off x="4729163" y="2692400"/>
                <a:ext cx="88900" cy="28575"/>
              </a:xfrm>
              <a:custGeom>
                <a:avLst/>
                <a:gdLst>
                  <a:gd name="T0" fmla="*/ 53 w 60"/>
                  <a:gd name="T1" fmla="*/ 0 h 19"/>
                  <a:gd name="T2" fmla="*/ 53 w 60"/>
                  <a:gd name="T3" fmla="*/ 0 h 19"/>
                  <a:gd name="T4" fmla="*/ 6 w 60"/>
                  <a:gd name="T5" fmla="*/ 2 h 19"/>
                  <a:gd name="T6" fmla="*/ 0 w 60"/>
                  <a:gd name="T7" fmla="*/ 9 h 19"/>
                  <a:gd name="T8" fmla="*/ 0 w 60"/>
                  <a:gd name="T9" fmla="*/ 11 h 19"/>
                  <a:gd name="T10" fmla="*/ 6 w 60"/>
                  <a:gd name="T11" fmla="*/ 18 h 19"/>
                  <a:gd name="T12" fmla="*/ 53 w 60"/>
                  <a:gd name="T13" fmla="*/ 19 h 19"/>
                  <a:gd name="T14" fmla="*/ 53 w 60"/>
                  <a:gd name="T15" fmla="*/ 19 h 19"/>
                  <a:gd name="T16" fmla="*/ 60 w 60"/>
                  <a:gd name="T17" fmla="*/ 12 h 19"/>
                  <a:gd name="T18" fmla="*/ 60 w 60"/>
                  <a:gd name="T19" fmla="*/ 7 h 19"/>
                  <a:gd name="T20" fmla="*/ 60 w 60"/>
                  <a:gd name="T21" fmla="*/ 7 h 19"/>
                  <a:gd name="T22" fmla="*/ 53 w 6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9">
                    <a:moveTo>
                      <a:pt x="53" y="0"/>
                    </a:moveTo>
                    <a:cubicBezTo>
                      <a:pt x="53" y="0"/>
                      <a:pt x="53" y="0"/>
                      <a:pt x="53" y="0"/>
                    </a:cubicBezTo>
                    <a:cubicBezTo>
                      <a:pt x="6" y="2"/>
                      <a:pt x="6" y="2"/>
                      <a:pt x="6" y="2"/>
                    </a:cubicBezTo>
                    <a:cubicBezTo>
                      <a:pt x="3" y="2"/>
                      <a:pt x="0" y="5"/>
                      <a:pt x="0" y="9"/>
                    </a:cubicBezTo>
                    <a:cubicBezTo>
                      <a:pt x="0" y="11"/>
                      <a:pt x="0" y="11"/>
                      <a:pt x="0" y="11"/>
                    </a:cubicBezTo>
                    <a:cubicBezTo>
                      <a:pt x="0" y="15"/>
                      <a:pt x="3" y="18"/>
                      <a:pt x="6" y="18"/>
                    </a:cubicBezTo>
                    <a:cubicBezTo>
                      <a:pt x="53" y="19"/>
                      <a:pt x="53" y="19"/>
                      <a:pt x="53" y="19"/>
                    </a:cubicBezTo>
                    <a:cubicBezTo>
                      <a:pt x="53" y="19"/>
                      <a:pt x="53" y="19"/>
                      <a:pt x="53" y="19"/>
                    </a:cubicBezTo>
                    <a:cubicBezTo>
                      <a:pt x="57" y="19"/>
                      <a:pt x="60" y="16"/>
                      <a:pt x="60" y="12"/>
                    </a:cubicBezTo>
                    <a:cubicBezTo>
                      <a:pt x="60" y="7"/>
                      <a:pt x="60" y="7"/>
                      <a:pt x="60" y="7"/>
                    </a:cubicBezTo>
                    <a:cubicBezTo>
                      <a:pt x="60" y="7"/>
                      <a:pt x="60" y="7"/>
                      <a:pt x="60" y="7"/>
                    </a:cubicBezTo>
                    <a:cubicBezTo>
                      <a:pt x="60" y="3"/>
                      <a:pt x="57" y="0"/>
                      <a:pt x="53" y="0"/>
                    </a:cubicBezTo>
                  </a:path>
                </a:pathLst>
              </a:custGeom>
              <a:solidFill>
                <a:srgbClr val="669BF4">
                  <a:alpha val="20000"/>
                </a:srgbClr>
              </a:solidFill>
              <a:ln>
                <a:noFill/>
              </a:ln>
            </p:spPr>
            <p:txBody>
              <a:bodyPr anchor="ctr"/>
              <a:lstStyle/>
              <a:p>
                <a:pPr algn="ctr"/>
                <a:endParaRPr>
                  <a:cs typeface="+mn-ea"/>
                  <a:sym typeface="+mn-lt"/>
                </a:endParaRPr>
              </a:p>
            </p:txBody>
          </p:sp>
          <p:sp>
            <p:nvSpPr>
              <p:cNvPr id="158" name="ïṡ1íḑê"/>
              <p:cNvSpPr/>
              <p:nvPr/>
            </p:nvSpPr>
            <p:spPr bwMode="auto">
              <a:xfrm>
                <a:off x="4859338" y="2692400"/>
                <a:ext cx="90488" cy="28575"/>
              </a:xfrm>
              <a:custGeom>
                <a:avLst/>
                <a:gdLst>
                  <a:gd name="T0" fmla="*/ 7 w 61"/>
                  <a:gd name="T1" fmla="*/ 0 h 19"/>
                  <a:gd name="T2" fmla="*/ 0 w 61"/>
                  <a:gd name="T3" fmla="*/ 7 h 19"/>
                  <a:gd name="T4" fmla="*/ 0 w 61"/>
                  <a:gd name="T5" fmla="*/ 7 h 19"/>
                  <a:gd name="T6" fmla="*/ 0 w 61"/>
                  <a:gd name="T7" fmla="*/ 12 h 19"/>
                  <a:gd name="T8" fmla="*/ 7 w 61"/>
                  <a:gd name="T9" fmla="*/ 19 h 19"/>
                  <a:gd name="T10" fmla="*/ 7 w 61"/>
                  <a:gd name="T11" fmla="*/ 19 h 19"/>
                  <a:gd name="T12" fmla="*/ 54 w 61"/>
                  <a:gd name="T13" fmla="*/ 18 h 19"/>
                  <a:gd name="T14" fmla="*/ 61 w 61"/>
                  <a:gd name="T15" fmla="*/ 11 h 19"/>
                  <a:gd name="T16" fmla="*/ 61 w 61"/>
                  <a:gd name="T17" fmla="*/ 9 h 19"/>
                  <a:gd name="T18" fmla="*/ 54 w 61"/>
                  <a:gd name="T19" fmla="*/ 2 h 19"/>
                  <a:gd name="T20" fmla="*/ 8 w 61"/>
                  <a:gd name="T21" fmla="*/ 0 h 19"/>
                  <a:gd name="T22" fmla="*/ 7 w 61"/>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9">
                    <a:moveTo>
                      <a:pt x="7" y="0"/>
                    </a:moveTo>
                    <a:cubicBezTo>
                      <a:pt x="4" y="0"/>
                      <a:pt x="0" y="3"/>
                      <a:pt x="0" y="7"/>
                    </a:cubicBezTo>
                    <a:cubicBezTo>
                      <a:pt x="0" y="7"/>
                      <a:pt x="0" y="7"/>
                      <a:pt x="0" y="7"/>
                    </a:cubicBezTo>
                    <a:cubicBezTo>
                      <a:pt x="0" y="12"/>
                      <a:pt x="0" y="12"/>
                      <a:pt x="0" y="12"/>
                    </a:cubicBezTo>
                    <a:cubicBezTo>
                      <a:pt x="0" y="16"/>
                      <a:pt x="3" y="19"/>
                      <a:pt x="7" y="19"/>
                    </a:cubicBezTo>
                    <a:cubicBezTo>
                      <a:pt x="7" y="19"/>
                      <a:pt x="7" y="19"/>
                      <a:pt x="7" y="19"/>
                    </a:cubicBezTo>
                    <a:cubicBezTo>
                      <a:pt x="54" y="18"/>
                      <a:pt x="54" y="18"/>
                      <a:pt x="54" y="18"/>
                    </a:cubicBezTo>
                    <a:cubicBezTo>
                      <a:pt x="58" y="18"/>
                      <a:pt x="61" y="15"/>
                      <a:pt x="61" y="11"/>
                    </a:cubicBezTo>
                    <a:cubicBezTo>
                      <a:pt x="61" y="9"/>
                      <a:pt x="61" y="9"/>
                      <a:pt x="61" y="9"/>
                    </a:cubicBezTo>
                    <a:cubicBezTo>
                      <a:pt x="61" y="5"/>
                      <a:pt x="58" y="2"/>
                      <a:pt x="54" y="2"/>
                    </a:cubicBezTo>
                    <a:cubicBezTo>
                      <a:pt x="8" y="0"/>
                      <a:pt x="8" y="0"/>
                      <a:pt x="8" y="0"/>
                    </a:cubicBezTo>
                    <a:cubicBezTo>
                      <a:pt x="7" y="0"/>
                      <a:pt x="7" y="0"/>
                      <a:pt x="7" y="0"/>
                    </a:cubicBezTo>
                  </a:path>
                </a:pathLst>
              </a:custGeom>
              <a:solidFill>
                <a:srgbClr val="669BF4">
                  <a:alpha val="20000"/>
                </a:srgbClr>
              </a:solidFill>
              <a:ln>
                <a:noFill/>
              </a:ln>
            </p:spPr>
            <p:txBody>
              <a:bodyPr anchor="ctr"/>
              <a:lstStyle/>
              <a:p>
                <a:pPr algn="ctr"/>
                <a:endParaRPr>
                  <a:cs typeface="+mn-ea"/>
                  <a:sym typeface="+mn-lt"/>
                </a:endParaRPr>
              </a:p>
            </p:txBody>
          </p:sp>
          <p:sp>
            <p:nvSpPr>
              <p:cNvPr id="159" name="îṡľîďè"/>
              <p:cNvSpPr/>
              <p:nvPr/>
            </p:nvSpPr>
            <p:spPr bwMode="auto">
              <a:xfrm>
                <a:off x="4706938" y="2690813"/>
                <a:ext cx="26988" cy="30163"/>
              </a:xfrm>
              <a:custGeom>
                <a:avLst/>
                <a:gdLst>
                  <a:gd name="T0" fmla="*/ 5 w 18"/>
                  <a:gd name="T1" fmla="*/ 0 h 20"/>
                  <a:gd name="T2" fmla="*/ 14 w 18"/>
                  <a:gd name="T3" fmla="*/ 0 h 20"/>
                  <a:gd name="T4" fmla="*/ 18 w 18"/>
                  <a:gd name="T5" fmla="*/ 5 h 20"/>
                  <a:gd name="T6" fmla="*/ 18 w 18"/>
                  <a:gd name="T7" fmla="*/ 15 h 20"/>
                  <a:gd name="T8" fmla="*/ 14 w 18"/>
                  <a:gd name="T9" fmla="*/ 20 h 20"/>
                  <a:gd name="T10" fmla="*/ 5 w 18"/>
                  <a:gd name="T11" fmla="*/ 20 h 20"/>
                  <a:gd name="T12" fmla="*/ 0 w 18"/>
                  <a:gd name="T13" fmla="*/ 15 h 20"/>
                  <a:gd name="T14" fmla="*/ 0 w 18"/>
                  <a:gd name="T15" fmla="*/ 5 h 20"/>
                  <a:gd name="T16" fmla="*/ 5 w 1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5" y="0"/>
                    </a:moveTo>
                    <a:cubicBezTo>
                      <a:pt x="14" y="0"/>
                      <a:pt x="14" y="0"/>
                      <a:pt x="14" y="0"/>
                    </a:cubicBezTo>
                    <a:cubicBezTo>
                      <a:pt x="16" y="0"/>
                      <a:pt x="18" y="2"/>
                      <a:pt x="18" y="5"/>
                    </a:cubicBezTo>
                    <a:cubicBezTo>
                      <a:pt x="18" y="15"/>
                      <a:pt x="18" y="15"/>
                      <a:pt x="18" y="15"/>
                    </a:cubicBezTo>
                    <a:cubicBezTo>
                      <a:pt x="18" y="18"/>
                      <a:pt x="16" y="20"/>
                      <a:pt x="14" y="20"/>
                    </a:cubicBezTo>
                    <a:cubicBezTo>
                      <a:pt x="5" y="20"/>
                      <a:pt x="5" y="20"/>
                      <a:pt x="5" y="20"/>
                    </a:cubicBezTo>
                    <a:cubicBezTo>
                      <a:pt x="3" y="20"/>
                      <a:pt x="0" y="18"/>
                      <a:pt x="0" y="15"/>
                    </a:cubicBezTo>
                    <a:cubicBezTo>
                      <a:pt x="0" y="5"/>
                      <a:pt x="0" y="5"/>
                      <a:pt x="0" y="5"/>
                    </a:cubicBezTo>
                    <a:cubicBezTo>
                      <a:pt x="0" y="2"/>
                      <a:pt x="3" y="0"/>
                      <a:pt x="5"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60" name="ïślïḓê"/>
              <p:cNvSpPr/>
              <p:nvPr/>
            </p:nvSpPr>
            <p:spPr bwMode="auto">
              <a:xfrm>
                <a:off x="4945063" y="2690813"/>
                <a:ext cx="26988" cy="30163"/>
              </a:xfrm>
              <a:custGeom>
                <a:avLst/>
                <a:gdLst>
                  <a:gd name="T0" fmla="*/ 4 w 18"/>
                  <a:gd name="T1" fmla="*/ 0 h 20"/>
                  <a:gd name="T2" fmla="*/ 13 w 18"/>
                  <a:gd name="T3" fmla="*/ 0 h 20"/>
                  <a:gd name="T4" fmla="*/ 18 w 18"/>
                  <a:gd name="T5" fmla="*/ 5 h 20"/>
                  <a:gd name="T6" fmla="*/ 18 w 18"/>
                  <a:gd name="T7" fmla="*/ 15 h 20"/>
                  <a:gd name="T8" fmla="*/ 13 w 18"/>
                  <a:gd name="T9" fmla="*/ 20 h 20"/>
                  <a:gd name="T10" fmla="*/ 4 w 18"/>
                  <a:gd name="T11" fmla="*/ 20 h 20"/>
                  <a:gd name="T12" fmla="*/ 0 w 18"/>
                  <a:gd name="T13" fmla="*/ 15 h 20"/>
                  <a:gd name="T14" fmla="*/ 0 w 18"/>
                  <a:gd name="T15" fmla="*/ 5 h 20"/>
                  <a:gd name="T16" fmla="*/ 4 w 1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4" y="0"/>
                    </a:moveTo>
                    <a:cubicBezTo>
                      <a:pt x="13" y="0"/>
                      <a:pt x="13" y="0"/>
                      <a:pt x="13" y="0"/>
                    </a:cubicBezTo>
                    <a:cubicBezTo>
                      <a:pt x="15" y="0"/>
                      <a:pt x="18" y="2"/>
                      <a:pt x="18" y="5"/>
                    </a:cubicBezTo>
                    <a:cubicBezTo>
                      <a:pt x="18" y="15"/>
                      <a:pt x="18" y="15"/>
                      <a:pt x="18" y="15"/>
                    </a:cubicBezTo>
                    <a:cubicBezTo>
                      <a:pt x="18" y="18"/>
                      <a:pt x="15" y="20"/>
                      <a:pt x="13" y="20"/>
                    </a:cubicBezTo>
                    <a:cubicBezTo>
                      <a:pt x="4" y="20"/>
                      <a:pt x="4" y="20"/>
                      <a:pt x="4" y="20"/>
                    </a:cubicBezTo>
                    <a:cubicBezTo>
                      <a:pt x="2" y="20"/>
                      <a:pt x="0" y="18"/>
                      <a:pt x="0" y="15"/>
                    </a:cubicBezTo>
                    <a:cubicBezTo>
                      <a:pt x="0" y="5"/>
                      <a:pt x="0" y="5"/>
                      <a:pt x="0" y="5"/>
                    </a:cubicBezTo>
                    <a:cubicBezTo>
                      <a:pt x="0" y="2"/>
                      <a:pt x="2" y="0"/>
                      <a:pt x="4"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61" name="í$ḻïḍe"/>
              <p:cNvSpPr/>
              <p:nvPr/>
            </p:nvSpPr>
            <p:spPr bwMode="auto">
              <a:xfrm>
                <a:off x="4713288" y="2684463"/>
                <a:ext cx="15875" cy="7938"/>
              </a:xfrm>
              <a:custGeom>
                <a:avLst/>
                <a:gdLst>
                  <a:gd name="T0" fmla="*/ 2 w 11"/>
                  <a:gd name="T1" fmla="*/ 0 h 5"/>
                  <a:gd name="T2" fmla="*/ 10 w 11"/>
                  <a:gd name="T3" fmla="*/ 0 h 5"/>
                  <a:gd name="T4" fmla="*/ 11 w 11"/>
                  <a:gd name="T5" fmla="*/ 1 h 5"/>
                  <a:gd name="T6" fmla="*/ 11 w 11"/>
                  <a:gd name="T7" fmla="*/ 3 h 5"/>
                  <a:gd name="T8" fmla="*/ 10 w 11"/>
                  <a:gd name="T9" fmla="*/ 5 h 5"/>
                  <a:gd name="T10" fmla="*/ 2 w 11"/>
                  <a:gd name="T11" fmla="*/ 5 h 5"/>
                  <a:gd name="T12" fmla="*/ 0 w 11"/>
                  <a:gd name="T13" fmla="*/ 3 h 5"/>
                  <a:gd name="T14" fmla="*/ 0 w 11"/>
                  <a:gd name="T15" fmla="*/ 1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cubicBezTo>
                      <a:pt x="10" y="0"/>
                      <a:pt x="10" y="0"/>
                      <a:pt x="10" y="0"/>
                    </a:cubicBezTo>
                    <a:cubicBezTo>
                      <a:pt x="10" y="0"/>
                      <a:pt x="11" y="0"/>
                      <a:pt x="11" y="1"/>
                    </a:cubicBezTo>
                    <a:cubicBezTo>
                      <a:pt x="11" y="3"/>
                      <a:pt x="11" y="3"/>
                      <a:pt x="11" y="3"/>
                    </a:cubicBezTo>
                    <a:cubicBezTo>
                      <a:pt x="11" y="4"/>
                      <a:pt x="10" y="5"/>
                      <a:pt x="10" y="5"/>
                    </a:cubicBezTo>
                    <a:cubicBezTo>
                      <a:pt x="2" y="5"/>
                      <a:pt x="2" y="5"/>
                      <a:pt x="2" y="5"/>
                    </a:cubicBezTo>
                    <a:cubicBezTo>
                      <a:pt x="1" y="5"/>
                      <a:pt x="0" y="4"/>
                      <a:pt x="0" y="3"/>
                    </a:cubicBezTo>
                    <a:cubicBezTo>
                      <a:pt x="0" y="1"/>
                      <a:pt x="0" y="1"/>
                      <a:pt x="0" y="1"/>
                    </a:cubicBezTo>
                    <a:cubicBezTo>
                      <a:pt x="0" y="0"/>
                      <a:pt x="1" y="0"/>
                      <a:pt x="2"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62" name="iŝḷîdê"/>
              <p:cNvSpPr/>
              <p:nvPr/>
            </p:nvSpPr>
            <p:spPr bwMode="auto">
              <a:xfrm>
                <a:off x="4714876" y="2670175"/>
                <a:ext cx="11113" cy="19050"/>
              </a:xfrm>
              <a:custGeom>
                <a:avLst/>
                <a:gdLst>
                  <a:gd name="T0" fmla="*/ 2 w 8"/>
                  <a:gd name="T1" fmla="*/ 0 h 13"/>
                  <a:gd name="T2" fmla="*/ 6 w 8"/>
                  <a:gd name="T3" fmla="*/ 0 h 13"/>
                  <a:gd name="T4" fmla="*/ 8 w 8"/>
                  <a:gd name="T5" fmla="*/ 3 h 13"/>
                  <a:gd name="T6" fmla="*/ 8 w 8"/>
                  <a:gd name="T7" fmla="*/ 10 h 13"/>
                  <a:gd name="T8" fmla="*/ 6 w 8"/>
                  <a:gd name="T9" fmla="*/ 13 h 13"/>
                  <a:gd name="T10" fmla="*/ 2 w 8"/>
                  <a:gd name="T11" fmla="*/ 13 h 13"/>
                  <a:gd name="T12" fmla="*/ 0 w 8"/>
                  <a:gd name="T13" fmla="*/ 10 h 13"/>
                  <a:gd name="T14" fmla="*/ 0 w 8"/>
                  <a:gd name="T15" fmla="*/ 3 h 13"/>
                  <a:gd name="T16" fmla="*/ 2 w 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2" y="0"/>
                    </a:moveTo>
                    <a:cubicBezTo>
                      <a:pt x="6" y="0"/>
                      <a:pt x="6" y="0"/>
                      <a:pt x="6" y="0"/>
                    </a:cubicBezTo>
                    <a:cubicBezTo>
                      <a:pt x="7" y="0"/>
                      <a:pt x="8" y="1"/>
                      <a:pt x="8" y="3"/>
                    </a:cubicBezTo>
                    <a:cubicBezTo>
                      <a:pt x="8" y="10"/>
                      <a:pt x="8" y="10"/>
                      <a:pt x="8" y="10"/>
                    </a:cubicBezTo>
                    <a:cubicBezTo>
                      <a:pt x="8" y="12"/>
                      <a:pt x="7" y="13"/>
                      <a:pt x="6" y="13"/>
                    </a:cubicBezTo>
                    <a:cubicBezTo>
                      <a:pt x="2" y="13"/>
                      <a:pt x="2" y="13"/>
                      <a:pt x="2" y="13"/>
                    </a:cubicBezTo>
                    <a:cubicBezTo>
                      <a:pt x="1" y="13"/>
                      <a:pt x="0" y="12"/>
                      <a:pt x="0" y="10"/>
                    </a:cubicBezTo>
                    <a:cubicBezTo>
                      <a:pt x="0" y="3"/>
                      <a:pt x="0" y="3"/>
                      <a:pt x="0" y="3"/>
                    </a:cubicBezTo>
                    <a:cubicBezTo>
                      <a:pt x="0" y="1"/>
                      <a:pt x="1" y="0"/>
                      <a:pt x="2" y="0"/>
                    </a:cubicBezTo>
                  </a:path>
                </a:pathLst>
              </a:custGeom>
              <a:solidFill>
                <a:srgbClr val="4285F4">
                  <a:alpha val="20000"/>
                </a:srgbClr>
              </a:solidFill>
              <a:ln>
                <a:noFill/>
              </a:ln>
            </p:spPr>
            <p:txBody>
              <a:bodyPr anchor="ctr"/>
              <a:lstStyle/>
              <a:p>
                <a:pPr algn="ctr"/>
                <a:endParaRPr>
                  <a:cs typeface="+mn-ea"/>
                  <a:sym typeface="+mn-lt"/>
                </a:endParaRPr>
              </a:p>
            </p:txBody>
          </p:sp>
          <p:sp>
            <p:nvSpPr>
              <p:cNvPr id="163" name="işliḓê"/>
              <p:cNvSpPr/>
              <p:nvPr/>
            </p:nvSpPr>
            <p:spPr bwMode="auto">
              <a:xfrm>
                <a:off x="4654551" y="2674938"/>
                <a:ext cx="68263" cy="952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64" name="íṣḻiḑè"/>
              <p:cNvSpPr/>
              <p:nvPr/>
            </p:nvSpPr>
            <p:spPr bwMode="auto">
              <a:xfrm>
                <a:off x="4718051" y="2674938"/>
                <a:ext cx="66675" cy="952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65" name="i$ľíďê"/>
              <p:cNvSpPr/>
              <p:nvPr/>
            </p:nvSpPr>
            <p:spPr bwMode="auto">
              <a:xfrm>
                <a:off x="4951413" y="2684463"/>
                <a:ext cx="15875" cy="7938"/>
              </a:xfrm>
              <a:custGeom>
                <a:avLst/>
                <a:gdLst>
                  <a:gd name="T0" fmla="*/ 1 w 11"/>
                  <a:gd name="T1" fmla="*/ 0 h 5"/>
                  <a:gd name="T2" fmla="*/ 9 w 11"/>
                  <a:gd name="T3" fmla="*/ 0 h 5"/>
                  <a:gd name="T4" fmla="*/ 11 w 11"/>
                  <a:gd name="T5" fmla="*/ 1 h 5"/>
                  <a:gd name="T6" fmla="*/ 11 w 11"/>
                  <a:gd name="T7" fmla="*/ 3 h 5"/>
                  <a:gd name="T8" fmla="*/ 9 w 11"/>
                  <a:gd name="T9" fmla="*/ 5 h 5"/>
                  <a:gd name="T10" fmla="*/ 1 w 11"/>
                  <a:gd name="T11" fmla="*/ 5 h 5"/>
                  <a:gd name="T12" fmla="*/ 0 w 11"/>
                  <a:gd name="T13" fmla="*/ 3 h 5"/>
                  <a:gd name="T14" fmla="*/ 0 w 11"/>
                  <a:gd name="T15" fmla="*/ 1 h 5"/>
                  <a:gd name="T16" fmla="*/ 1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 y="0"/>
                    </a:moveTo>
                    <a:cubicBezTo>
                      <a:pt x="9" y="0"/>
                      <a:pt x="9" y="0"/>
                      <a:pt x="9" y="0"/>
                    </a:cubicBezTo>
                    <a:cubicBezTo>
                      <a:pt x="10" y="0"/>
                      <a:pt x="11" y="0"/>
                      <a:pt x="11" y="1"/>
                    </a:cubicBezTo>
                    <a:cubicBezTo>
                      <a:pt x="11" y="3"/>
                      <a:pt x="11" y="3"/>
                      <a:pt x="11" y="3"/>
                    </a:cubicBezTo>
                    <a:cubicBezTo>
                      <a:pt x="11" y="4"/>
                      <a:pt x="10" y="5"/>
                      <a:pt x="9" y="5"/>
                    </a:cubicBezTo>
                    <a:cubicBezTo>
                      <a:pt x="1" y="5"/>
                      <a:pt x="1" y="5"/>
                      <a:pt x="1" y="5"/>
                    </a:cubicBezTo>
                    <a:cubicBezTo>
                      <a:pt x="0" y="5"/>
                      <a:pt x="0" y="4"/>
                      <a:pt x="0" y="3"/>
                    </a:cubicBezTo>
                    <a:cubicBezTo>
                      <a:pt x="0" y="1"/>
                      <a:pt x="0" y="1"/>
                      <a:pt x="0" y="1"/>
                    </a:cubicBezTo>
                    <a:cubicBezTo>
                      <a:pt x="0" y="0"/>
                      <a:pt x="0" y="0"/>
                      <a:pt x="1" y="0"/>
                    </a:cubicBezTo>
                    <a:close/>
                  </a:path>
                </a:pathLst>
              </a:custGeom>
              <a:solidFill>
                <a:srgbClr val="4285F4">
                  <a:alpha val="20000"/>
                </a:srgbClr>
              </a:solidFill>
              <a:ln>
                <a:noFill/>
              </a:ln>
            </p:spPr>
            <p:txBody>
              <a:bodyPr anchor="ctr"/>
              <a:lstStyle/>
              <a:p>
                <a:pPr algn="ctr"/>
                <a:endParaRPr>
                  <a:cs typeface="+mn-ea"/>
                  <a:sym typeface="+mn-lt"/>
                </a:endParaRPr>
              </a:p>
            </p:txBody>
          </p:sp>
          <p:sp>
            <p:nvSpPr>
              <p:cNvPr id="166" name="îŝlíďe"/>
              <p:cNvSpPr/>
              <p:nvPr/>
            </p:nvSpPr>
            <p:spPr bwMode="auto">
              <a:xfrm>
                <a:off x="4953001" y="2670175"/>
                <a:ext cx="11113" cy="19050"/>
              </a:xfrm>
              <a:custGeom>
                <a:avLst/>
                <a:gdLst>
                  <a:gd name="T0" fmla="*/ 2 w 8"/>
                  <a:gd name="T1" fmla="*/ 0 h 13"/>
                  <a:gd name="T2" fmla="*/ 6 w 8"/>
                  <a:gd name="T3" fmla="*/ 0 h 13"/>
                  <a:gd name="T4" fmla="*/ 8 w 8"/>
                  <a:gd name="T5" fmla="*/ 3 h 13"/>
                  <a:gd name="T6" fmla="*/ 8 w 8"/>
                  <a:gd name="T7" fmla="*/ 10 h 13"/>
                  <a:gd name="T8" fmla="*/ 6 w 8"/>
                  <a:gd name="T9" fmla="*/ 13 h 13"/>
                  <a:gd name="T10" fmla="*/ 2 w 8"/>
                  <a:gd name="T11" fmla="*/ 13 h 13"/>
                  <a:gd name="T12" fmla="*/ 0 w 8"/>
                  <a:gd name="T13" fmla="*/ 10 h 13"/>
                  <a:gd name="T14" fmla="*/ 0 w 8"/>
                  <a:gd name="T15" fmla="*/ 3 h 13"/>
                  <a:gd name="T16" fmla="*/ 2 w 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2" y="0"/>
                    </a:moveTo>
                    <a:cubicBezTo>
                      <a:pt x="6" y="0"/>
                      <a:pt x="6" y="0"/>
                      <a:pt x="6" y="0"/>
                    </a:cubicBezTo>
                    <a:cubicBezTo>
                      <a:pt x="7" y="0"/>
                      <a:pt x="8" y="1"/>
                      <a:pt x="8" y="3"/>
                    </a:cubicBezTo>
                    <a:cubicBezTo>
                      <a:pt x="8" y="10"/>
                      <a:pt x="8" y="10"/>
                      <a:pt x="8" y="10"/>
                    </a:cubicBezTo>
                    <a:cubicBezTo>
                      <a:pt x="8" y="12"/>
                      <a:pt x="7" y="13"/>
                      <a:pt x="6" y="13"/>
                    </a:cubicBezTo>
                    <a:cubicBezTo>
                      <a:pt x="2" y="13"/>
                      <a:pt x="2" y="13"/>
                      <a:pt x="2" y="13"/>
                    </a:cubicBezTo>
                    <a:cubicBezTo>
                      <a:pt x="1" y="13"/>
                      <a:pt x="0" y="12"/>
                      <a:pt x="0" y="10"/>
                    </a:cubicBezTo>
                    <a:cubicBezTo>
                      <a:pt x="0" y="3"/>
                      <a:pt x="0" y="3"/>
                      <a:pt x="0" y="3"/>
                    </a:cubicBezTo>
                    <a:cubicBezTo>
                      <a:pt x="0" y="1"/>
                      <a:pt x="1" y="0"/>
                      <a:pt x="2" y="0"/>
                    </a:cubicBezTo>
                  </a:path>
                </a:pathLst>
              </a:custGeom>
              <a:solidFill>
                <a:srgbClr val="4285F4">
                  <a:alpha val="20000"/>
                </a:srgbClr>
              </a:solidFill>
              <a:ln>
                <a:noFill/>
              </a:ln>
            </p:spPr>
            <p:txBody>
              <a:bodyPr anchor="ctr"/>
              <a:lstStyle/>
              <a:p>
                <a:pPr algn="ctr"/>
                <a:endParaRPr>
                  <a:cs typeface="+mn-ea"/>
                  <a:sym typeface="+mn-lt"/>
                </a:endParaRPr>
              </a:p>
            </p:txBody>
          </p:sp>
          <p:sp>
            <p:nvSpPr>
              <p:cNvPr id="167" name="iš1ïḋê"/>
              <p:cNvSpPr/>
              <p:nvPr/>
            </p:nvSpPr>
            <p:spPr bwMode="auto">
              <a:xfrm>
                <a:off x="4892676" y="2674938"/>
                <a:ext cx="66675" cy="952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68" name="islîḓê"/>
              <p:cNvSpPr/>
              <p:nvPr/>
            </p:nvSpPr>
            <p:spPr bwMode="auto">
              <a:xfrm>
                <a:off x="4954588" y="2674938"/>
                <a:ext cx="68263" cy="9525"/>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169" name="iṧļîḑe"/>
              <p:cNvSpPr/>
              <p:nvPr/>
            </p:nvSpPr>
            <p:spPr bwMode="auto">
              <a:xfrm>
                <a:off x="4654551" y="2674938"/>
                <a:ext cx="65088" cy="9525"/>
              </a:xfrm>
              <a:custGeom>
                <a:avLst/>
                <a:gdLst>
                  <a:gd name="T0" fmla="*/ 23 w 44"/>
                  <a:gd name="T1" fmla="*/ 0 h 7"/>
                  <a:gd name="T2" fmla="*/ 0 w 44"/>
                  <a:gd name="T3" fmla="*/ 3 h 7"/>
                  <a:gd name="T4" fmla="*/ 23 w 44"/>
                  <a:gd name="T5" fmla="*/ 7 h 7"/>
                  <a:gd name="T6" fmla="*/ 44 w 44"/>
                  <a:gd name="T7" fmla="*/ 5 h 7"/>
                  <a:gd name="T8" fmla="*/ 43 w 44"/>
                  <a:gd name="T9" fmla="*/ 3 h 7"/>
                  <a:gd name="T10" fmla="*/ 43 w 44"/>
                  <a:gd name="T11" fmla="*/ 3 h 7"/>
                  <a:gd name="T12" fmla="*/ 43 w 44"/>
                  <a:gd name="T13" fmla="*/ 3 h 7"/>
                  <a:gd name="T14" fmla="*/ 44 w 44"/>
                  <a:gd name="T15" fmla="*/ 2 h 7"/>
                  <a:gd name="T16" fmla="*/ 40 w 44"/>
                  <a:gd name="T17" fmla="*/ 1 h 7"/>
                  <a:gd name="T18" fmla="*/ 23 w 4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7">
                    <a:moveTo>
                      <a:pt x="23" y="0"/>
                    </a:moveTo>
                    <a:cubicBezTo>
                      <a:pt x="11" y="0"/>
                      <a:pt x="0" y="2"/>
                      <a:pt x="0" y="3"/>
                    </a:cubicBezTo>
                    <a:cubicBezTo>
                      <a:pt x="0" y="5"/>
                      <a:pt x="11" y="7"/>
                      <a:pt x="23" y="7"/>
                    </a:cubicBezTo>
                    <a:cubicBezTo>
                      <a:pt x="33" y="7"/>
                      <a:pt x="41" y="6"/>
                      <a:pt x="44" y="5"/>
                    </a:cubicBezTo>
                    <a:cubicBezTo>
                      <a:pt x="43" y="4"/>
                      <a:pt x="43" y="4"/>
                      <a:pt x="43" y="3"/>
                    </a:cubicBezTo>
                    <a:cubicBezTo>
                      <a:pt x="43" y="3"/>
                      <a:pt x="43" y="3"/>
                      <a:pt x="43" y="3"/>
                    </a:cubicBezTo>
                    <a:cubicBezTo>
                      <a:pt x="43" y="3"/>
                      <a:pt x="43" y="3"/>
                      <a:pt x="43" y="3"/>
                    </a:cubicBezTo>
                    <a:cubicBezTo>
                      <a:pt x="43" y="3"/>
                      <a:pt x="43" y="3"/>
                      <a:pt x="44" y="2"/>
                    </a:cubicBezTo>
                    <a:cubicBezTo>
                      <a:pt x="43" y="2"/>
                      <a:pt x="42" y="2"/>
                      <a:pt x="40" y="1"/>
                    </a:cubicBezTo>
                    <a:cubicBezTo>
                      <a:pt x="36" y="1"/>
                      <a:pt x="30" y="0"/>
                      <a:pt x="23" y="0"/>
                    </a:cubicBezTo>
                  </a:path>
                </a:pathLst>
              </a:custGeom>
              <a:solidFill>
                <a:srgbClr val="669BF4">
                  <a:alpha val="20000"/>
                </a:srgbClr>
              </a:solidFill>
              <a:ln>
                <a:noFill/>
              </a:ln>
            </p:spPr>
            <p:txBody>
              <a:bodyPr anchor="ctr"/>
              <a:lstStyle/>
              <a:p>
                <a:pPr algn="ctr"/>
                <a:endParaRPr>
                  <a:cs typeface="+mn-ea"/>
                  <a:sym typeface="+mn-lt"/>
                </a:endParaRPr>
              </a:p>
            </p:txBody>
          </p:sp>
          <p:sp>
            <p:nvSpPr>
              <p:cNvPr id="170" name="iśļíďe"/>
              <p:cNvSpPr/>
              <p:nvPr/>
            </p:nvSpPr>
            <p:spPr bwMode="auto">
              <a:xfrm>
                <a:off x="4719638" y="2674938"/>
                <a:ext cx="65088" cy="9525"/>
              </a:xfrm>
              <a:custGeom>
                <a:avLst/>
                <a:gdLst>
                  <a:gd name="T0" fmla="*/ 21 w 44"/>
                  <a:gd name="T1" fmla="*/ 0 h 7"/>
                  <a:gd name="T2" fmla="*/ 0 w 44"/>
                  <a:gd name="T3" fmla="*/ 2 h 7"/>
                  <a:gd name="T4" fmla="*/ 2 w 44"/>
                  <a:gd name="T5" fmla="*/ 3 h 7"/>
                  <a:gd name="T6" fmla="*/ 0 w 44"/>
                  <a:gd name="T7" fmla="*/ 5 h 7"/>
                  <a:gd name="T8" fmla="*/ 21 w 44"/>
                  <a:gd name="T9" fmla="*/ 7 h 7"/>
                  <a:gd name="T10" fmla="*/ 44 w 44"/>
                  <a:gd name="T11" fmla="*/ 3 h 7"/>
                  <a:gd name="T12" fmla="*/ 21 w 4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21" y="0"/>
                    </a:moveTo>
                    <a:cubicBezTo>
                      <a:pt x="12" y="0"/>
                      <a:pt x="4" y="1"/>
                      <a:pt x="0" y="2"/>
                    </a:cubicBezTo>
                    <a:cubicBezTo>
                      <a:pt x="1" y="3"/>
                      <a:pt x="2" y="3"/>
                      <a:pt x="2" y="3"/>
                    </a:cubicBezTo>
                    <a:cubicBezTo>
                      <a:pt x="2" y="4"/>
                      <a:pt x="1" y="4"/>
                      <a:pt x="0" y="5"/>
                    </a:cubicBezTo>
                    <a:cubicBezTo>
                      <a:pt x="4" y="6"/>
                      <a:pt x="12" y="7"/>
                      <a:pt x="21" y="7"/>
                    </a:cubicBezTo>
                    <a:cubicBezTo>
                      <a:pt x="34" y="7"/>
                      <a:pt x="44" y="5"/>
                      <a:pt x="44" y="3"/>
                    </a:cubicBezTo>
                    <a:cubicBezTo>
                      <a:pt x="44" y="2"/>
                      <a:pt x="34" y="0"/>
                      <a:pt x="21" y="0"/>
                    </a:cubicBezTo>
                  </a:path>
                </a:pathLst>
              </a:custGeom>
              <a:solidFill>
                <a:srgbClr val="669BF4">
                  <a:alpha val="20000"/>
                </a:srgbClr>
              </a:solidFill>
              <a:ln>
                <a:noFill/>
              </a:ln>
            </p:spPr>
            <p:txBody>
              <a:bodyPr anchor="ctr"/>
              <a:lstStyle/>
              <a:p>
                <a:pPr algn="ctr"/>
                <a:endParaRPr>
                  <a:cs typeface="+mn-ea"/>
                  <a:sym typeface="+mn-lt"/>
                </a:endParaRPr>
              </a:p>
            </p:txBody>
          </p:sp>
          <p:sp>
            <p:nvSpPr>
              <p:cNvPr id="171" name="ïṣḷïḓè"/>
              <p:cNvSpPr/>
              <p:nvPr/>
            </p:nvSpPr>
            <p:spPr bwMode="auto">
              <a:xfrm>
                <a:off x="4718051" y="2678113"/>
                <a:ext cx="4763" cy="3175"/>
              </a:xfrm>
              <a:custGeom>
                <a:avLst/>
                <a:gdLst>
                  <a:gd name="T0" fmla="*/ 1 w 3"/>
                  <a:gd name="T1" fmla="*/ 0 h 3"/>
                  <a:gd name="T2" fmla="*/ 1 w 3"/>
                  <a:gd name="T3" fmla="*/ 0 h 3"/>
                  <a:gd name="T4" fmla="*/ 0 w 3"/>
                  <a:gd name="T5" fmla="*/ 1 h 3"/>
                  <a:gd name="T6" fmla="*/ 1 w 3"/>
                  <a:gd name="T7" fmla="*/ 3 h 3"/>
                  <a:gd name="T8" fmla="*/ 3 w 3"/>
                  <a:gd name="T9" fmla="*/ 1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1" y="0"/>
                      <a:pt x="1" y="0"/>
                      <a:pt x="1" y="0"/>
                    </a:cubicBezTo>
                    <a:cubicBezTo>
                      <a:pt x="0" y="1"/>
                      <a:pt x="0" y="1"/>
                      <a:pt x="0" y="1"/>
                    </a:cubicBezTo>
                    <a:cubicBezTo>
                      <a:pt x="0" y="2"/>
                      <a:pt x="0" y="2"/>
                      <a:pt x="1" y="3"/>
                    </a:cubicBezTo>
                    <a:cubicBezTo>
                      <a:pt x="2" y="2"/>
                      <a:pt x="3" y="2"/>
                      <a:pt x="3" y="1"/>
                    </a:cubicBezTo>
                    <a:cubicBezTo>
                      <a:pt x="3" y="1"/>
                      <a:pt x="2" y="1"/>
                      <a:pt x="1" y="0"/>
                    </a:cubicBezTo>
                  </a:path>
                </a:pathLst>
              </a:custGeom>
              <a:solidFill>
                <a:srgbClr val="83ADF4">
                  <a:alpha val="20000"/>
                </a:srgbClr>
              </a:solidFill>
              <a:ln>
                <a:noFill/>
              </a:ln>
            </p:spPr>
            <p:txBody>
              <a:bodyPr anchor="ctr"/>
              <a:lstStyle/>
              <a:p>
                <a:pPr algn="ctr"/>
                <a:endParaRPr>
                  <a:cs typeface="+mn-ea"/>
                  <a:sym typeface="+mn-lt"/>
                </a:endParaRPr>
              </a:p>
            </p:txBody>
          </p:sp>
          <p:sp>
            <p:nvSpPr>
              <p:cNvPr id="172" name="îŝ1ïdê"/>
              <p:cNvSpPr/>
              <p:nvPr/>
            </p:nvSpPr>
            <p:spPr bwMode="auto">
              <a:xfrm>
                <a:off x="4892676" y="2674938"/>
                <a:ext cx="65088" cy="9525"/>
              </a:xfrm>
              <a:custGeom>
                <a:avLst/>
                <a:gdLst>
                  <a:gd name="T0" fmla="*/ 23 w 44"/>
                  <a:gd name="T1" fmla="*/ 0 h 7"/>
                  <a:gd name="T2" fmla="*/ 0 w 44"/>
                  <a:gd name="T3" fmla="*/ 3 h 7"/>
                  <a:gd name="T4" fmla="*/ 23 w 44"/>
                  <a:gd name="T5" fmla="*/ 7 h 7"/>
                  <a:gd name="T6" fmla="*/ 44 w 44"/>
                  <a:gd name="T7" fmla="*/ 5 h 7"/>
                  <a:gd name="T8" fmla="*/ 42 w 44"/>
                  <a:gd name="T9" fmla="*/ 3 h 7"/>
                  <a:gd name="T10" fmla="*/ 42 w 44"/>
                  <a:gd name="T11" fmla="*/ 3 h 7"/>
                  <a:gd name="T12" fmla="*/ 42 w 44"/>
                  <a:gd name="T13" fmla="*/ 3 h 7"/>
                  <a:gd name="T14" fmla="*/ 44 w 44"/>
                  <a:gd name="T15" fmla="*/ 2 h 7"/>
                  <a:gd name="T16" fmla="*/ 40 w 44"/>
                  <a:gd name="T17" fmla="*/ 1 h 7"/>
                  <a:gd name="T18" fmla="*/ 23 w 4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7">
                    <a:moveTo>
                      <a:pt x="23" y="0"/>
                    </a:moveTo>
                    <a:cubicBezTo>
                      <a:pt x="10" y="0"/>
                      <a:pt x="0" y="2"/>
                      <a:pt x="0" y="3"/>
                    </a:cubicBezTo>
                    <a:cubicBezTo>
                      <a:pt x="0" y="5"/>
                      <a:pt x="10" y="7"/>
                      <a:pt x="23" y="7"/>
                    </a:cubicBezTo>
                    <a:cubicBezTo>
                      <a:pt x="32" y="7"/>
                      <a:pt x="40" y="6"/>
                      <a:pt x="44" y="5"/>
                    </a:cubicBezTo>
                    <a:cubicBezTo>
                      <a:pt x="43" y="4"/>
                      <a:pt x="42" y="4"/>
                      <a:pt x="42" y="3"/>
                    </a:cubicBezTo>
                    <a:cubicBezTo>
                      <a:pt x="42" y="3"/>
                      <a:pt x="42" y="3"/>
                      <a:pt x="42" y="3"/>
                    </a:cubicBezTo>
                    <a:cubicBezTo>
                      <a:pt x="42" y="3"/>
                      <a:pt x="42" y="3"/>
                      <a:pt x="42" y="3"/>
                    </a:cubicBezTo>
                    <a:cubicBezTo>
                      <a:pt x="42" y="3"/>
                      <a:pt x="43" y="3"/>
                      <a:pt x="44" y="2"/>
                    </a:cubicBezTo>
                    <a:cubicBezTo>
                      <a:pt x="43" y="2"/>
                      <a:pt x="41" y="2"/>
                      <a:pt x="40" y="1"/>
                    </a:cubicBezTo>
                    <a:cubicBezTo>
                      <a:pt x="35" y="1"/>
                      <a:pt x="29" y="0"/>
                      <a:pt x="23" y="0"/>
                    </a:cubicBezTo>
                  </a:path>
                </a:pathLst>
              </a:custGeom>
              <a:solidFill>
                <a:srgbClr val="669BF4">
                  <a:alpha val="20000"/>
                </a:srgbClr>
              </a:solidFill>
              <a:ln>
                <a:noFill/>
              </a:ln>
            </p:spPr>
            <p:txBody>
              <a:bodyPr anchor="ctr"/>
              <a:lstStyle/>
              <a:p>
                <a:pPr algn="ctr"/>
                <a:endParaRPr>
                  <a:cs typeface="+mn-ea"/>
                  <a:sym typeface="+mn-lt"/>
                </a:endParaRPr>
              </a:p>
            </p:txBody>
          </p:sp>
          <p:sp>
            <p:nvSpPr>
              <p:cNvPr id="173" name="îṥliďé"/>
              <p:cNvSpPr/>
              <p:nvPr/>
            </p:nvSpPr>
            <p:spPr bwMode="auto">
              <a:xfrm>
                <a:off x="4957763" y="2674938"/>
                <a:ext cx="65088" cy="9525"/>
              </a:xfrm>
              <a:custGeom>
                <a:avLst/>
                <a:gdLst>
                  <a:gd name="T0" fmla="*/ 21 w 44"/>
                  <a:gd name="T1" fmla="*/ 0 h 7"/>
                  <a:gd name="T2" fmla="*/ 0 w 44"/>
                  <a:gd name="T3" fmla="*/ 2 h 7"/>
                  <a:gd name="T4" fmla="*/ 1 w 44"/>
                  <a:gd name="T5" fmla="*/ 3 h 7"/>
                  <a:gd name="T6" fmla="*/ 0 w 44"/>
                  <a:gd name="T7" fmla="*/ 5 h 7"/>
                  <a:gd name="T8" fmla="*/ 21 w 44"/>
                  <a:gd name="T9" fmla="*/ 7 h 7"/>
                  <a:gd name="T10" fmla="*/ 44 w 44"/>
                  <a:gd name="T11" fmla="*/ 3 h 7"/>
                  <a:gd name="T12" fmla="*/ 21 w 4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21" y="0"/>
                    </a:moveTo>
                    <a:cubicBezTo>
                      <a:pt x="11" y="0"/>
                      <a:pt x="3" y="1"/>
                      <a:pt x="0" y="2"/>
                    </a:cubicBezTo>
                    <a:cubicBezTo>
                      <a:pt x="1" y="3"/>
                      <a:pt x="1" y="3"/>
                      <a:pt x="1" y="3"/>
                    </a:cubicBezTo>
                    <a:cubicBezTo>
                      <a:pt x="1" y="4"/>
                      <a:pt x="1" y="4"/>
                      <a:pt x="0" y="5"/>
                    </a:cubicBezTo>
                    <a:cubicBezTo>
                      <a:pt x="3" y="6"/>
                      <a:pt x="11" y="7"/>
                      <a:pt x="21" y="7"/>
                    </a:cubicBezTo>
                    <a:cubicBezTo>
                      <a:pt x="33" y="7"/>
                      <a:pt x="44" y="5"/>
                      <a:pt x="44" y="3"/>
                    </a:cubicBezTo>
                    <a:cubicBezTo>
                      <a:pt x="44" y="2"/>
                      <a:pt x="33" y="0"/>
                      <a:pt x="21" y="0"/>
                    </a:cubicBezTo>
                  </a:path>
                </a:pathLst>
              </a:custGeom>
              <a:solidFill>
                <a:srgbClr val="669BF4">
                  <a:alpha val="20000"/>
                </a:srgbClr>
              </a:solidFill>
              <a:ln>
                <a:noFill/>
              </a:ln>
            </p:spPr>
            <p:txBody>
              <a:bodyPr anchor="ctr"/>
              <a:lstStyle/>
              <a:p>
                <a:pPr algn="ctr"/>
                <a:endParaRPr>
                  <a:cs typeface="+mn-ea"/>
                  <a:sym typeface="+mn-lt"/>
                </a:endParaRPr>
              </a:p>
            </p:txBody>
          </p:sp>
          <p:sp>
            <p:nvSpPr>
              <p:cNvPr id="174" name="iṩļíḋe"/>
              <p:cNvSpPr/>
              <p:nvPr/>
            </p:nvSpPr>
            <p:spPr bwMode="auto">
              <a:xfrm>
                <a:off x="4954588" y="2678113"/>
                <a:ext cx="4763" cy="3175"/>
              </a:xfrm>
              <a:custGeom>
                <a:avLst/>
                <a:gdLst>
                  <a:gd name="T0" fmla="*/ 2 w 3"/>
                  <a:gd name="T1" fmla="*/ 0 h 3"/>
                  <a:gd name="T2" fmla="*/ 2 w 3"/>
                  <a:gd name="T3" fmla="*/ 0 h 3"/>
                  <a:gd name="T4" fmla="*/ 0 w 3"/>
                  <a:gd name="T5" fmla="*/ 1 h 3"/>
                  <a:gd name="T6" fmla="*/ 2 w 3"/>
                  <a:gd name="T7" fmla="*/ 3 h 3"/>
                  <a:gd name="T8" fmla="*/ 3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0"/>
                      <a:pt x="2" y="0"/>
                      <a:pt x="2" y="0"/>
                    </a:cubicBezTo>
                    <a:cubicBezTo>
                      <a:pt x="1" y="1"/>
                      <a:pt x="0" y="1"/>
                      <a:pt x="0" y="1"/>
                    </a:cubicBezTo>
                    <a:cubicBezTo>
                      <a:pt x="0" y="2"/>
                      <a:pt x="1" y="2"/>
                      <a:pt x="2" y="3"/>
                    </a:cubicBezTo>
                    <a:cubicBezTo>
                      <a:pt x="3" y="2"/>
                      <a:pt x="3" y="2"/>
                      <a:pt x="3" y="1"/>
                    </a:cubicBezTo>
                    <a:cubicBezTo>
                      <a:pt x="3" y="1"/>
                      <a:pt x="3" y="1"/>
                      <a:pt x="2" y="0"/>
                    </a:cubicBezTo>
                  </a:path>
                </a:pathLst>
              </a:custGeom>
              <a:solidFill>
                <a:srgbClr val="83ADF4">
                  <a:alpha val="20000"/>
                </a:srgbClr>
              </a:solidFill>
              <a:ln>
                <a:noFill/>
              </a:ln>
            </p:spPr>
            <p:txBody>
              <a:bodyPr anchor="ctr"/>
              <a:lstStyle/>
              <a:p>
                <a:pPr algn="ctr"/>
                <a:endParaRPr>
                  <a:cs typeface="+mn-ea"/>
                  <a:sym typeface="+mn-lt"/>
                </a:endParaRPr>
              </a:p>
            </p:txBody>
          </p:sp>
          <p:sp>
            <p:nvSpPr>
              <p:cNvPr id="175" name="í$1iḋé"/>
              <p:cNvSpPr/>
              <p:nvPr/>
            </p:nvSpPr>
            <p:spPr bwMode="auto">
              <a:xfrm>
                <a:off x="4819651" y="2722563"/>
                <a:ext cx="39688" cy="15875"/>
              </a:xfrm>
              <a:custGeom>
                <a:avLst/>
                <a:gdLst>
                  <a:gd name="T0" fmla="*/ 3 w 27"/>
                  <a:gd name="T1" fmla="*/ 0 h 11"/>
                  <a:gd name="T2" fmla="*/ 24 w 27"/>
                  <a:gd name="T3" fmla="*/ 0 h 11"/>
                  <a:gd name="T4" fmla="*/ 27 w 27"/>
                  <a:gd name="T5" fmla="*/ 3 h 11"/>
                  <a:gd name="T6" fmla="*/ 27 w 27"/>
                  <a:gd name="T7" fmla="*/ 8 h 11"/>
                  <a:gd name="T8" fmla="*/ 24 w 27"/>
                  <a:gd name="T9" fmla="*/ 11 h 11"/>
                  <a:gd name="T10" fmla="*/ 3 w 27"/>
                  <a:gd name="T11" fmla="*/ 11 h 11"/>
                  <a:gd name="T12" fmla="*/ 0 w 27"/>
                  <a:gd name="T13" fmla="*/ 8 h 11"/>
                  <a:gd name="T14" fmla="*/ 0 w 27"/>
                  <a:gd name="T15" fmla="*/ 3 h 11"/>
                  <a:gd name="T16" fmla="*/ 3 w 2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3" y="0"/>
                    </a:moveTo>
                    <a:cubicBezTo>
                      <a:pt x="24" y="0"/>
                      <a:pt x="24" y="0"/>
                      <a:pt x="24" y="0"/>
                    </a:cubicBezTo>
                    <a:cubicBezTo>
                      <a:pt x="26" y="0"/>
                      <a:pt x="27" y="2"/>
                      <a:pt x="27" y="3"/>
                    </a:cubicBezTo>
                    <a:cubicBezTo>
                      <a:pt x="27" y="8"/>
                      <a:pt x="27" y="8"/>
                      <a:pt x="27" y="8"/>
                    </a:cubicBezTo>
                    <a:cubicBezTo>
                      <a:pt x="27" y="10"/>
                      <a:pt x="26" y="11"/>
                      <a:pt x="24" y="11"/>
                    </a:cubicBezTo>
                    <a:cubicBezTo>
                      <a:pt x="3" y="11"/>
                      <a:pt x="3" y="11"/>
                      <a:pt x="3" y="11"/>
                    </a:cubicBezTo>
                    <a:cubicBezTo>
                      <a:pt x="1" y="11"/>
                      <a:pt x="0" y="10"/>
                      <a:pt x="0" y="8"/>
                    </a:cubicBezTo>
                    <a:cubicBezTo>
                      <a:pt x="0" y="3"/>
                      <a:pt x="0" y="3"/>
                      <a:pt x="0" y="3"/>
                    </a:cubicBezTo>
                    <a:cubicBezTo>
                      <a:pt x="0" y="2"/>
                      <a:pt x="1" y="0"/>
                      <a:pt x="3" y="0"/>
                    </a:cubicBezTo>
                  </a:path>
                </a:pathLst>
              </a:custGeom>
              <a:solidFill>
                <a:srgbClr val="4285F4">
                  <a:alpha val="20000"/>
                </a:srgbClr>
              </a:solidFill>
              <a:ln>
                <a:noFill/>
              </a:ln>
            </p:spPr>
            <p:txBody>
              <a:bodyPr anchor="ctr"/>
              <a:lstStyle/>
              <a:p>
                <a:pPr algn="ctr"/>
                <a:endParaRPr>
                  <a:cs typeface="+mn-ea"/>
                  <a:sym typeface="+mn-lt"/>
                </a:endParaRPr>
              </a:p>
            </p:txBody>
          </p:sp>
          <p:sp>
            <p:nvSpPr>
              <p:cNvPr id="176" name="îṥ1ïďé"/>
              <p:cNvSpPr/>
              <p:nvPr/>
            </p:nvSpPr>
            <p:spPr bwMode="auto">
              <a:xfrm>
                <a:off x="4819651" y="2722563"/>
                <a:ext cx="39688" cy="15875"/>
              </a:xfrm>
              <a:custGeom>
                <a:avLst/>
                <a:gdLst>
                  <a:gd name="T0" fmla="*/ 24 w 27"/>
                  <a:gd name="T1" fmla="*/ 0 h 11"/>
                  <a:gd name="T2" fmla="*/ 3 w 27"/>
                  <a:gd name="T3" fmla="*/ 0 h 11"/>
                  <a:gd name="T4" fmla="*/ 0 w 27"/>
                  <a:gd name="T5" fmla="*/ 3 h 11"/>
                  <a:gd name="T6" fmla="*/ 0 w 27"/>
                  <a:gd name="T7" fmla="*/ 8 h 11"/>
                  <a:gd name="T8" fmla="*/ 3 w 27"/>
                  <a:gd name="T9" fmla="*/ 11 h 11"/>
                  <a:gd name="T10" fmla="*/ 24 w 27"/>
                  <a:gd name="T11" fmla="*/ 11 h 11"/>
                  <a:gd name="T12" fmla="*/ 27 w 27"/>
                  <a:gd name="T13" fmla="*/ 8 h 11"/>
                  <a:gd name="T14" fmla="*/ 27 w 27"/>
                  <a:gd name="T15" fmla="*/ 3 h 11"/>
                  <a:gd name="T16" fmla="*/ 24 w 2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4" y="0"/>
                    </a:moveTo>
                    <a:cubicBezTo>
                      <a:pt x="3" y="0"/>
                      <a:pt x="3" y="0"/>
                      <a:pt x="3" y="0"/>
                    </a:cubicBezTo>
                    <a:cubicBezTo>
                      <a:pt x="1" y="0"/>
                      <a:pt x="0" y="2"/>
                      <a:pt x="0" y="3"/>
                    </a:cubicBezTo>
                    <a:cubicBezTo>
                      <a:pt x="0" y="8"/>
                      <a:pt x="0" y="8"/>
                      <a:pt x="0" y="8"/>
                    </a:cubicBezTo>
                    <a:cubicBezTo>
                      <a:pt x="0" y="10"/>
                      <a:pt x="1" y="11"/>
                      <a:pt x="3" y="11"/>
                    </a:cubicBezTo>
                    <a:cubicBezTo>
                      <a:pt x="24" y="11"/>
                      <a:pt x="24" y="11"/>
                      <a:pt x="24" y="11"/>
                    </a:cubicBezTo>
                    <a:cubicBezTo>
                      <a:pt x="26" y="11"/>
                      <a:pt x="27" y="10"/>
                      <a:pt x="27" y="8"/>
                    </a:cubicBezTo>
                    <a:cubicBezTo>
                      <a:pt x="27" y="3"/>
                      <a:pt x="27" y="3"/>
                      <a:pt x="27" y="3"/>
                    </a:cubicBezTo>
                    <a:cubicBezTo>
                      <a:pt x="27" y="2"/>
                      <a:pt x="26" y="0"/>
                      <a:pt x="24" y="0"/>
                    </a:cubicBezTo>
                  </a:path>
                </a:pathLst>
              </a:custGeom>
              <a:solidFill>
                <a:srgbClr val="669BF4">
                  <a:alpha val="20000"/>
                </a:srgbClr>
              </a:solidFill>
              <a:ln>
                <a:noFill/>
              </a:ln>
            </p:spPr>
            <p:txBody>
              <a:bodyPr anchor="ctr"/>
              <a:lstStyle/>
              <a:p>
                <a:pPr algn="ctr"/>
                <a:endParaRPr>
                  <a:cs typeface="+mn-ea"/>
                  <a:sym typeface="+mn-lt"/>
                </a:endParaRPr>
              </a:p>
            </p:txBody>
          </p:sp>
        </p:grpSp>
        <p:grpSp>
          <p:nvGrpSpPr>
            <p:cNvPr id="10" name="îsḻîďe"/>
            <p:cNvGrpSpPr/>
            <p:nvPr/>
          </p:nvGrpSpPr>
          <p:grpSpPr>
            <a:xfrm>
              <a:off x="4332288" y="3386138"/>
              <a:ext cx="639763" cy="239713"/>
              <a:chOff x="4332288" y="3386138"/>
              <a:chExt cx="639763" cy="239713"/>
            </a:xfrm>
          </p:grpSpPr>
          <p:sp>
            <p:nvSpPr>
              <p:cNvPr id="117" name="i$lïdê"/>
              <p:cNvSpPr/>
              <p:nvPr/>
            </p:nvSpPr>
            <p:spPr bwMode="auto">
              <a:xfrm>
                <a:off x="4613276" y="3500438"/>
                <a:ext cx="76200" cy="76200"/>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18" name="ï$ļîďe"/>
              <p:cNvSpPr/>
              <p:nvPr/>
            </p:nvSpPr>
            <p:spPr bwMode="auto">
              <a:xfrm>
                <a:off x="4627563" y="3513138"/>
                <a:ext cx="49213" cy="49213"/>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19" name="ïšliḍè"/>
              <p:cNvSpPr/>
              <p:nvPr/>
            </p:nvSpPr>
            <p:spPr bwMode="auto">
              <a:xfrm>
                <a:off x="4627563" y="3513138"/>
                <a:ext cx="49213" cy="49213"/>
              </a:xfrm>
              <a:custGeom>
                <a:avLst/>
                <a:gdLst>
                  <a:gd name="T0" fmla="*/ 5 w 34"/>
                  <a:gd name="T1" fmla="*/ 17 h 34"/>
                  <a:gd name="T2" fmla="*/ 5 w 34"/>
                  <a:gd name="T3" fmla="*/ 17 h 34"/>
                  <a:gd name="T4" fmla="*/ 17 w 34"/>
                  <a:gd name="T5" fmla="*/ 6 h 34"/>
                  <a:gd name="T6" fmla="*/ 28 w 34"/>
                  <a:gd name="T7" fmla="*/ 17 h 34"/>
                  <a:gd name="T8" fmla="*/ 28 w 34"/>
                  <a:gd name="T9" fmla="*/ 17 h 34"/>
                  <a:gd name="T10" fmla="*/ 28 w 34"/>
                  <a:gd name="T11" fmla="*/ 17 h 34"/>
                  <a:gd name="T12" fmla="*/ 17 w 34"/>
                  <a:gd name="T13" fmla="*/ 29 h 34"/>
                  <a:gd name="T14" fmla="*/ 5 w 34"/>
                  <a:gd name="T15" fmla="*/ 17 h 34"/>
                  <a:gd name="T16" fmla="*/ 5 w 34"/>
                  <a:gd name="T17" fmla="*/ 17 h 34"/>
                  <a:gd name="T18" fmla="*/ 17 w 34"/>
                  <a:gd name="T19" fmla="*/ 0 h 34"/>
                  <a:gd name="T20" fmla="*/ 0 w 34"/>
                  <a:gd name="T21" fmla="*/ 17 h 34"/>
                  <a:gd name="T22" fmla="*/ 17 w 34"/>
                  <a:gd name="T23" fmla="*/ 34 h 34"/>
                  <a:gd name="T24" fmla="*/ 34 w 34"/>
                  <a:gd name="T25" fmla="*/ 17 h 34"/>
                  <a:gd name="T26" fmla="*/ 17 w 34"/>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5" y="17"/>
                    </a:moveTo>
                    <a:cubicBezTo>
                      <a:pt x="5" y="17"/>
                      <a:pt x="5" y="17"/>
                      <a:pt x="5" y="17"/>
                    </a:cubicBezTo>
                    <a:cubicBezTo>
                      <a:pt x="5" y="11"/>
                      <a:pt x="10" y="6"/>
                      <a:pt x="17" y="6"/>
                    </a:cubicBezTo>
                    <a:cubicBezTo>
                      <a:pt x="23" y="6"/>
                      <a:pt x="28" y="11"/>
                      <a:pt x="28" y="17"/>
                    </a:cubicBezTo>
                    <a:cubicBezTo>
                      <a:pt x="28" y="17"/>
                      <a:pt x="28" y="17"/>
                      <a:pt x="28" y="17"/>
                    </a:cubicBezTo>
                    <a:cubicBezTo>
                      <a:pt x="28" y="17"/>
                      <a:pt x="28" y="17"/>
                      <a:pt x="28" y="17"/>
                    </a:cubicBezTo>
                    <a:cubicBezTo>
                      <a:pt x="28" y="24"/>
                      <a:pt x="23" y="29"/>
                      <a:pt x="17" y="29"/>
                    </a:cubicBezTo>
                    <a:cubicBezTo>
                      <a:pt x="10" y="29"/>
                      <a:pt x="5" y="24"/>
                      <a:pt x="5" y="17"/>
                    </a:cubicBezTo>
                    <a:cubicBezTo>
                      <a:pt x="5" y="17"/>
                      <a:pt x="5" y="17"/>
                      <a:pt x="5" y="17"/>
                    </a:cubicBezTo>
                    <a:moveTo>
                      <a:pt x="17" y="0"/>
                    </a:moveTo>
                    <a:cubicBezTo>
                      <a:pt x="7" y="0"/>
                      <a:pt x="0" y="8"/>
                      <a:pt x="0" y="17"/>
                    </a:cubicBezTo>
                    <a:cubicBezTo>
                      <a:pt x="0" y="27"/>
                      <a:pt x="7" y="34"/>
                      <a:pt x="17" y="34"/>
                    </a:cubicBezTo>
                    <a:cubicBezTo>
                      <a:pt x="26" y="34"/>
                      <a:pt x="34" y="27"/>
                      <a:pt x="34" y="17"/>
                    </a:cubicBezTo>
                    <a:cubicBezTo>
                      <a:pt x="34" y="8"/>
                      <a:pt x="26" y="0"/>
                      <a:pt x="17" y="0"/>
                    </a:cubicBezTo>
                  </a:path>
                </a:pathLst>
              </a:custGeom>
              <a:solidFill>
                <a:srgbClr val="669BF4">
                  <a:alpha val="30000"/>
                </a:srgbClr>
              </a:solidFill>
              <a:ln>
                <a:noFill/>
              </a:ln>
            </p:spPr>
            <p:txBody>
              <a:bodyPr anchor="ctr"/>
              <a:lstStyle/>
              <a:p>
                <a:pPr algn="ctr"/>
                <a:endParaRPr>
                  <a:cs typeface="+mn-ea"/>
                  <a:sym typeface="+mn-lt"/>
                </a:endParaRPr>
              </a:p>
            </p:txBody>
          </p:sp>
          <p:sp>
            <p:nvSpPr>
              <p:cNvPr id="120" name="îṡľîḑé"/>
              <p:cNvSpPr/>
              <p:nvPr/>
            </p:nvSpPr>
            <p:spPr bwMode="auto">
              <a:xfrm>
                <a:off x="4633913" y="3521075"/>
                <a:ext cx="34925" cy="34925"/>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21" name="íṥľîḋé"/>
              <p:cNvSpPr/>
              <p:nvPr/>
            </p:nvSpPr>
            <p:spPr bwMode="auto">
              <a:xfrm>
                <a:off x="4633913" y="3521075"/>
                <a:ext cx="34925" cy="34925"/>
              </a:xfrm>
              <a:prstGeom prst="ellipse">
                <a:avLst/>
              </a:prstGeom>
              <a:solidFill>
                <a:srgbClr val="3164B7">
                  <a:alpha val="30000"/>
                </a:srgbClr>
              </a:solidFill>
              <a:ln>
                <a:noFill/>
              </a:ln>
            </p:spPr>
            <p:txBody>
              <a:bodyPr anchor="ctr"/>
              <a:lstStyle/>
              <a:p>
                <a:pPr algn="ctr"/>
                <a:endParaRPr>
                  <a:cs typeface="+mn-ea"/>
                  <a:sym typeface="+mn-lt"/>
                </a:endParaRPr>
              </a:p>
            </p:txBody>
          </p:sp>
          <p:sp>
            <p:nvSpPr>
              <p:cNvPr id="122" name="ïṧļîdê"/>
              <p:cNvSpPr/>
              <p:nvPr/>
            </p:nvSpPr>
            <p:spPr bwMode="auto">
              <a:xfrm>
                <a:off x="4541838" y="3481388"/>
                <a:ext cx="103188" cy="144463"/>
              </a:xfrm>
              <a:custGeom>
                <a:avLst/>
                <a:gdLst>
                  <a:gd name="T0" fmla="*/ 34 w 69"/>
                  <a:gd name="T1" fmla="*/ 0 h 98"/>
                  <a:gd name="T2" fmla="*/ 4 w 69"/>
                  <a:gd name="T3" fmla="*/ 90 h 98"/>
                  <a:gd name="T4" fmla="*/ 19 w 69"/>
                  <a:gd name="T5" fmla="*/ 90 h 98"/>
                  <a:gd name="T6" fmla="*/ 69 w 69"/>
                  <a:gd name="T7" fmla="*/ 0 h 98"/>
                  <a:gd name="T8" fmla="*/ 34 w 69"/>
                  <a:gd name="T9" fmla="*/ 0 h 98"/>
                </a:gdLst>
                <a:ahLst/>
                <a:cxnLst>
                  <a:cxn ang="0">
                    <a:pos x="T0" y="T1"/>
                  </a:cxn>
                  <a:cxn ang="0">
                    <a:pos x="T2" y="T3"/>
                  </a:cxn>
                  <a:cxn ang="0">
                    <a:pos x="T4" y="T5"/>
                  </a:cxn>
                  <a:cxn ang="0">
                    <a:pos x="T6" y="T7"/>
                  </a:cxn>
                  <a:cxn ang="0">
                    <a:pos x="T8" y="T9"/>
                  </a:cxn>
                </a:cxnLst>
                <a:rect l="0" t="0" r="r" b="b"/>
                <a:pathLst>
                  <a:path w="69" h="98">
                    <a:moveTo>
                      <a:pt x="34" y="0"/>
                    </a:moveTo>
                    <a:cubicBezTo>
                      <a:pt x="34" y="0"/>
                      <a:pt x="0" y="31"/>
                      <a:pt x="4" y="90"/>
                    </a:cubicBezTo>
                    <a:cubicBezTo>
                      <a:pt x="4" y="90"/>
                      <a:pt x="8" y="98"/>
                      <a:pt x="19" y="90"/>
                    </a:cubicBezTo>
                    <a:cubicBezTo>
                      <a:pt x="19" y="90"/>
                      <a:pt x="10" y="15"/>
                      <a:pt x="69" y="0"/>
                    </a:cubicBezTo>
                    <a:cubicBezTo>
                      <a:pt x="34" y="0"/>
                      <a:pt x="34" y="0"/>
                      <a:pt x="34" y="0"/>
                    </a:cubicBezTo>
                  </a:path>
                </a:pathLst>
              </a:custGeom>
              <a:solidFill>
                <a:srgbClr val="4285F4">
                  <a:alpha val="30000"/>
                </a:srgbClr>
              </a:solidFill>
              <a:ln>
                <a:noFill/>
              </a:ln>
            </p:spPr>
            <p:txBody>
              <a:bodyPr anchor="ctr"/>
              <a:lstStyle/>
              <a:p>
                <a:pPr algn="ctr"/>
                <a:endParaRPr>
                  <a:cs typeface="+mn-ea"/>
                  <a:sym typeface="+mn-lt"/>
                </a:endParaRPr>
              </a:p>
            </p:txBody>
          </p:sp>
          <p:sp>
            <p:nvSpPr>
              <p:cNvPr id="123" name="i$ľîḑê"/>
              <p:cNvSpPr/>
              <p:nvPr/>
            </p:nvSpPr>
            <p:spPr bwMode="auto">
              <a:xfrm>
                <a:off x="4657726" y="3481388"/>
                <a:ext cx="103188" cy="144463"/>
              </a:xfrm>
              <a:custGeom>
                <a:avLst/>
                <a:gdLst>
                  <a:gd name="T0" fmla="*/ 35 w 70"/>
                  <a:gd name="T1" fmla="*/ 0 h 98"/>
                  <a:gd name="T2" fmla="*/ 65 w 70"/>
                  <a:gd name="T3" fmla="*/ 90 h 98"/>
                  <a:gd name="T4" fmla="*/ 50 w 70"/>
                  <a:gd name="T5" fmla="*/ 90 h 98"/>
                  <a:gd name="T6" fmla="*/ 0 w 70"/>
                  <a:gd name="T7" fmla="*/ 0 h 98"/>
                  <a:gd name="T8" fmla="*/ 35 w 70"/>
                  <a:gd name="T9" fmla="*/ 0 h 98"/>
                </a:gdLst>
                <a:ahLst/>
                <a:cxnLst>
                  <a:cxn ang="0">
                    <a:pos x="T0" y="T1"/>
                  </a:cxn>
                  <a:cxn ang="0">
                    <a:pos x="T2" y="T3"/>
                  </a:cxn>
                  <a:cxn ang="0">
                    <a:pos x="T4" y="T5"/>
                  </a:cxn>
                  <a:cxn ang="0">
                    <a:pos x="T6" y="T7"/>
                  </a:cxn>
                  <a:cxn ang="0">
                    <a:pos x="T8" y="T9"/>
                  </a:cxn>
                </a:cxnLst>
                <a:rect l="0" t="0" r="r" b="b"/>
                <a:pathLst>
                  <a:path w="70" h="98">
                    <a:moveTo>
                      <a:pt x="35" y="0"/>
                    </a:moveTo>
                    <a:cubicBezTo>
                      <a:pt x="35" y="0"/>
                      <a:pt x="70" y="31"/>
                      <a:pt x="65" y="90"/>
                    </a:cubicBezTo>
                    <a:cubicBezTo>
                      <a:pt x="65" y="90"/>
                      <a:pt x="61" y="98"/>
                      <a:pt x="50" y="90"/>
                    </a:cubicBezTo>
                    <a:cubicBezTo>
                      <a:pt x="50" y="90"/>
                      <a:pt x="59" y="15"/>
                      <a:pt x="0" y="0"/>
                    </a:cubicBezTo>
                    <a:cubicBezTo>
                      <a:pt x="35" y="0"/>
                      <a:pt x="35" y="0"/>
                      <a:pt x="35" y="0"/>
                    </a:cubicBezTo>
                  </a:path>
                </a:pathLst>
              </a:custGeom>
              <a:solidFill>
                <a:srgbClr val="4285F4">
                  <a:alpha val="30000"/>
                </a:srgbClr>
              </a:solidFill>
              <a:ln>
                <a:noFill/>
              </a:ln>
            </p:spPr>
            <p:txBody>
              <a:bodyPr anchor="ctr"/>
              <a:lstStyle/>
              <a:p>
                <a:pPr algn="ctr"/>
                <a:endParaRPr>
                  <a:cs typeface="+mn-ea"/>
                  <a:sym typeface="+mn-lt"/>
                </a:endParaRPr>
              </a:p>
            </p:txBody>
          </p:sp>
          <p:sp>
            <p:nvSpPr>
              <p:cNvPr id="124" name="îṣliḋè"/>
              <p:cNvSpPr/>
              <p:nvPr/>
            </p:nvSpPr>
            <p:spPr bwMode="auto">
              <a:xfrm>
                <a:off x="4570413" y="3406775"/>
                <a:ext cx="155575" cy="85725"/>
              </a:xfrm>
              <a:custGeom>
                <a:avLst/>
                <a:gdLst>
                  <a:gd name="T0" fmla="*/ 25 w 105"/>
                  <a:gd name="T1" fmla="*/ 0 h 58"/>
                  <a:gd name="T2" fmla="*/ 80 w 105"/>
                  <a:gd name="T3" fmla="*/ 0 h 58"/>
                  <a:gd name="T4" fmla="*/ 105 w 105"/>
                  <a:gd name="T5" fmla="*/ 24 h 58"/>
                  <a:gd name="T6" fmla="*/ 105 w 105"/>
                  <a:gd name="T7" fmla="*/ 33 h 58"/>
                  <a:gd name="T8" fmla="*/ 80 w 105"/>
                  <a:gd name="T9" fmla="*/ 58 h 58"/>
                  <a:gd name="T10" fmla="*/ 25 w 105"/>
                  <a:gd name="T11" fmla="*/ 58 h 58"/>
                  <a:gd name="T12" fmla="*/ 0 w 105"/>
                  <a:gd name="T13" fmla="*/ 33 h 58"/>
                  <a:gd name="T14" fmla="*/ 0 w 105"/>
                  <a:gd name="T15" fmla="*/ 24 h 58"/>
                  <a:gd name="T16" fmla="*/ 25 w 10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8">
                    <a:moveTo>
                      <a:pt x="25" y="0"/>
                    </a:moveTo>
                    <a:cubicBezTo>
                      <a:pt x="80" y="0"/>
                      <a:pt x="80" y="0"/>
                      <a:pt x="80" y="0"/>
                    </a:cubicBezTo>
                    <a:cubicBezTo>
                      <a:pt x="94" y="0"/>
                      <a:pt x="105" y="11"/>
                      <a:pt x="105" y="24"/>
                    </a:cubicBezTo>
                    <a:cubicBezTo>
                      <a:pt x="105" y="33"/>
                      <a:pt x="105" y="33"/>
                      <a:pt x="105" y="33"/>
                    </a:cubicBezTo>
                    <a:cubicBezTo>
                      <a:pt x="105" y="47"/>
                      <a:pt x="94" y="58"/>
                      <a:pt x="80" y="58"/>
                    </a:cubicBezTo>
                    <a:cubicBezTo>
                      <a:pt x="25" y="58"/>
                      <a:pt x="25" y="58"/>
                      <a:pt x="25" y="58"/>
                    </a:cubicBezTo>
                    <a:cubicBezTo>
                      <a:pt x="11" y="58"/>
                      <a:pt x="0" y="47"/>
                      <a:pt x="0" y="33"/>
                    </a:cubicBezTo>
                    <a:cubicBezTo>
                      <a:pt x="0" y="24"/>
                      <a:pt x="0" y="24"/>
                      <a:pt x="0" y="24"/>
                    </a:cubicBezTo>
                    <a:cubicBezTo>
                      <a:pt x="0" y="11"/>
                      <a:pt x="11" y="0"/>
                      <a:pt x="25" y="0"/>
                    </a:cubicBezTo>
                  </a:path>
                </a:pathLst>
              </a:custGeom>
              <a:solidFill>
                <a:srgbClr val="4285F4">
                  <a:alpha val="30000"/>
                </a:srgbClr>
              </a:solidFill>
              <a:ln>
                <a:noFill/>
              </a:ln>
            </p:spPr>
            <p:txBody>
              <a:bodyPr anchor="ctr"/>
              <a:lstStyle/>
              <a:p>
                <a:pPr algn="ctr"/>
                <a:endParaRPr>
                  <a:cs typeface="+mn-ea"/>
                  <a:sym typeface="+mn-lt"/>
                </a:endParaRPr>
              </a:p>
            </p:txBody>
          </p:sp>
          <p:sp>
            <p:nvSpPr>
              <p:cNvPr id="125" name="iṣlîḋé"/>
              <p:cNvSpPr/>
              <p:nvPr/>
            </p:nvSpPr>
            <p:spPr bwMode="auto">
              <a:xfrm>
                <a:off x="4457701" y="3422650"/>
                <a:ext cx="157163" cy="50800"/>
              </a:xfrm>
              <a:custGeom>
                <a:avLst/>
                <a:gdLst>
                  <a:gd name="T0" fmla="*/ 94 w 106"/>
                  <a:gd name="T1" fmla="*/ 34 h 34"/>
                  <a:gd name="T2" fmla="*/ 12 w 106"/>
                  <a:gd name="T3" fmla="*/ 31 h 34"/>
                  <a:gd name="T4" fmla="*/ 0 w 106"/>
                  <a:gd name="T5" fmla="*/ 19 h 34"/>
                  <a:gd name="T6" fmla="*/ 0 w 106"/>
                  <a:gd name="T7" fmla="*/ 16 h 34"/>
                  <a:gd name="T8" fmla="*/ 12 w 106"/>
                  <a:gd name="T9" fmla="*/ 4 h 34"/>
                  <a:gd name="T10" fmla="*/ 93 w 106"/>
                  <a:gd name="T11" fmla="*/ 0 h 34"/>
                  <a:gd name="T12" fmla="*/ 106 w 106"/>
                  <a:gd name="T13" fmla="*/ 12 h 34"/>
                  <a:gd name="T14" fmla="*/ 106 w 106"/>
                  <a:gd name="T15" fmla="*/ 12 h 34"/>
                  <a:gd name="T16" fmla="*/ 106 w 106"/>
                  <a:gd name="T17" fmla="*/ 22 h 34"/>
                  <a:gd name="T18" fmla="*/ 94 w 106"/>
                  <a:gd name="T19" fmla="*/ 34 h 34"/>
                  <a:gd name="T20" fmla="*/ 94 w 10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34">
                    <a:moveTo>
                      <a:pt x="94" y="34"/>
                    </a:moveTo>
                    <a:cubicBezTo>
                      <a:pt x="12" y="31"/>
                      <a:pt x="12" y="31"/>
                      <a:pt x="12" y="31"/>
                    </a:cubicBezTo>
                    <a:cubicBezTo>
                      <a:pt x="6" y="31"/>
                      <a:pt x="0" y="26"/>
                      <a:pt x="0" y="19"/>
                    </a:cubicBezTo>
                    <a:cubicBezTo>
                      <a:pt x="0" y="16"/>
                      <a:pt x="0" y="16"/>
                      <a:pt x="0" y="16"/>
                    </a:cubicBezTo>
                    <a:cubicBezTo>
                      <a:pt x="0" y="10"/>
                      <a:pt x="5" y="4"/>
                      <a:pt x="12" y="4"/>
                    </a:cubicBezTo>
                    <a:cubicBezTo>
                      <a:pt x="93" y="0"/>
                      <a:pt x="93" y="0"/>
                      <a:pt x="93" y="0"/>
                    </a:cubicBezTo>
                    <a:cubicBezTo>
                      <a:pt x="100" y="0"/>
                      <a:pt x="106" y="5"/>
                      <a:pt x="106" y="12"/>
                    </a:cubicBezTo>
                    <a:cubicBezTo>
                      <a:pt x="106" y="12"/>
                      <a:pt x="106" y="12"/>
                      <a:pt x="106" y="12"/>
                    </a:cubicBezTo>
                    <a:cubicBezTo>
                      <a:pt x="106" y="22"/>
                      <a:pt x="106" y="22"/>
                      <a:pt x="106" y="22"/>
                    </a:cubicBezTo>
                    <a:cubicBezTo>
                      <a:pt x="106" y="28"/>
                      <a:pt x="101" y="34"/>
                      <a:pt x="94" y="34"/>
                    </a:cubicBezTo>
                    <a:cubicBezTo>
                      <a:pt x="94" y="34"/>
                      <a:pt x="94" y="34"/>
                      <a:pt x="94" y="34"/>
                    </a:cubicBezTo>
                  </a:path>
                </a:pathLst>
              </a:custGeom>
              <a:solidFill>
                <a:srgbClr val="4285F4">
                  <a:alpha val="30000"/>
                </a:srgbClr>
              </a:solidFill>
              <a:ln>
                <a:noFill/>
              </a:ln>
            </p:spPr>
            <p:txBody>
              <a:bodyPr anchor="ctr"/>
              <a:lstStyle/>
              <a:p>
                <a:pPr algn="ctr"/>
                <a:endParaRPr>
                  <a:cs typeface="+mn-ea"/>
                  <a:sym typeface="+mn-lt"/>
                </a:endParaRPr>
              </a:p>
            </p:txBody>
          </p:sp>
          <p:sp>
            <p:nvSpPr>
              <p:cNvPr id="126" name="íṩļîḑé"/>
              <p:cNvSpPr/>
              <p:nvPr/>
            </p:nvSpPr>
            <p:spPr bwMode="auto">
              <a:xfrm>
                <a:off x="4687888" y="3422650"/>
                <a:ext cx="155575" cy="50800"/>
              </a:xfrm>
              <a:custGeom>
                <a:avLst/>
                <a:gdLst>
                  <a:gd name="T0" fmla="*/ 12 w 105"/>
                  <a:gd name="T1" fmla="*/ 34 h 34"/>
                  <a:gd name="T2" fmla="*/ 93 w 105"/>
                  <a:gd name="T3" fmla="*/ 31 h 34"/>
                  <a:gd name="T4" fmla="*/ 105 w 105"/>
                  <a:gd name="T5" fmla="*/ 19 h 34"/>
                  <a:gd name="T6" fmla="*/ 105 w 105"/>
                  <a:gd name="T7" fmla="*/ 16 h 34"/>
                  <a:gd name="T8" fmla="*/ 94 w 105"/>
                  <a:gd name="T9" fmla="*/ 4 h 34"/>
                  <a:gd name="T10" fmla="*/ 13 w 105"/>
                  <a:gd name="T11" fmla="*/ 0 h 34"/>
                  <a:gd name="T12" fmla="*/ 0 w 105"/>
                  <a:gd name="T13" fmla="*/ 12 h 34"/>
                  <a:gd name="T14" fmla="*/ 0 w 105"/>
                  <a:gd name="T15" fmla="*/ 12 h 34"/>
                  <a:gd name="T16" fmla="*/ 0 w 105"/>
                  <a:gd name="T17" fmla="*/ 22 h 34"/>
                  <a:gd name="T18" fmla="*/ 12 w 105"/>
                  <a:gd name="T19" fmla="*/ 34 h 34"/>
                  <a:gd name="T20" fmla="*/ 12 w 105"/>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4">
                    <a:moveTo>
                      <a:pt x="12" y="34"/>
                    </a:moveTo>
                    <a:cubicBezTo>
                      <a:pt x="93" y="31"/>
                      <a:pt x="93" y="31"/>
                      <a:pt x="93" y="31"/>
                    </a:cubicBezTo>
                    <a:cubicBezTo>
                      <a:pt x="100" y="31"/>
                      <a:pt x="105" y="26"/>
                      <a:pt x="105" y="19"/>
                    </a:cubicBezTo>
                    <a:cubicBezTo>
                      <a:pt x="105" y="16"/>
                      <a:pt x="105" y="16"/>
                      <a:pt x="105" y="16"/>
                    </a:cubicBezTo>
                    <a:cubicBezTo>
                      <a:pt x="105" y="10"/>
                      <a:pt x="100" y="4"/>
                      <a:pt x="94" y="4"/>
                    </a:cubicBezTo>
                    <a:cubicBezTo>
                      <a:pt x="13" y="0"/>
                      <a:pt x="13" y="0"/>
                      <a:pt x="13" y="0"/>
                    </a:cubicBezTo>
                    <a:cubicBezTo>
                      <a:pt x="6" y="0"/>
                      <a:pt x="0" y="5"/>
                      <a:pt x="0" y="12"/>
                    </a:cubicBezTo>
                    <a:cubicBezTo>
                      <a:pt x="0" y="12"/>
                      <a:pt x="0" y="12"/>
                      <a:pt x="0" y="12"/>
                    </a:cubicBezTo>
                    <a:cubicBezTo>
                      <a:pt x="0" y="22"/>
                      <a:pt x="0" y="22"/>
                      <a:pt x="0" y="22"/>
                    </a:cubicBezTo>
                    <a:cubicBezTo>
                      <a:pt x="0" y="28"/>
                      <a:pt x="5" y="34"/>
                      <a:pt x="12" y="34"/>
                    </a:cubicBezTo>
                    <a:cubicBezTo>
                      <a:pt x="12" y="34"/>
                      <a:pt x="12" y="34"/>
                      <a:pt x="12" y="34"/>
                    </a:cubicBezTo>
                  </a:path>
                </a:pathLst>
              </a:custGeom>
              <a:solidFill>
                <a:srgbClr val="4285F4">
                  <a:alpha val="30000"/>
                </a:srgbClr>
              </a:solidFill>
              <a:ln>
                <a:noFill/>
              </a:ln>
            </p:spPr>
            <p:txBody>
              <a:bodyPr anchor="ctr"/>
              <a:lstStyle/>
              <a:p>
                <a:pPr algn="ctr"/>
                <a:endParaRPr>
                  <a:cs typeface="+mn-ea"/>
                  <a:sym typeface="+mn-lt"/>
                </a:endParaRPr>
              </a:p>
            </p:txBody>
          </p:sp>
          <p:sp>
            <p:nvSpPr>
              <p:cNvPr id="127" name="îśḻiďe"/>
              <p:cNvSpPr/>
              <p:nvPr/>
            </p:nvSpPr>
            <p:spPr bwMode="auto">
              <a:xfrm>
                <a:off x="4457701" y="3422650"/>
                <a:ext cx="157163" cy="50800"/>
              </a:xfrm>
              <a:custGeom>
                <a:avLst/>
                <a:gdLst>
                  <a:gd name="T0" fmla="*/ 94 w 106"/>
                  <a:gd name="T1" fmla="*/ 0 h 34"/>
                  <a:gd name="T2" fmla="*/ 93 w 106"/>
                  <a:gd name="T3" fmla="*/ 0 h 34"/>
                  <a:gd name="T4" fmla="*/ 12 w 106"/>
                  <a:gd name="T5" fmla="*/ 4 h 34"/>
                  <a:gd name="T6" fmla="*/ 0 w 106"/>
                  <a:gd name="T7" fmla="*/ 16 h 34"/>
                  <a:gd name="T8" fmla="*/ 0 w 106"/>
                  <a:gd name="T9" fmla="*/ 19 h 34"/>
                  <a:gd name="T10" fmla="*/ 12 w 106"/>
                  <a:gd name="T11" fmla="*/ 31 h 34"/>
                  <a:gd name="T12" fmla="*/ 94 w 106"/>
                  <a:gd name="T13" fmla="*/ 34 h 34"/>
                  <a:gd name="T14" fmla="*/ 94 w 106"/>
                  <a:gd name="T15" fmla="*/ 34 h 34"/>
                  <a:gd name="T16" fmla="*/ 106 w 106"/>
                  <a:gd name="T17" fmla="*/ 22 h 34"/>
                  <a:gd name="T18" fmla="*/ 106 w 106"/>
                  <a:gd name="T19" fmla="*/ 12 h 34"/>
                  <a:gd name="T20" fmla="*/ 106 w 106"/>
                  <a:gd name="T21" fmla="*/ 12 h 34"/>
                  <a:gd name="T22" fmla="*/ 94 w 106"/>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34">
                    <a:moveTo>
                      <a:pt x="94" y="0"/>
                    </a:moveTo>
                    <a:cubicBezTo>
                      <a:pt x="94" y="0"/>
                      <a:pt x="93" y="0"/>
                      <a:pt x="93" y="0"/>
                    </a:cubicBezTo>
                    <a:cubicBezTo>
                      <a:pt x="12" y="4"/>
                      <a:pt x="12" y="4"/>
                      <a:pt x="12" y="4"/>
                    </a:cubicBezTo>
                    <a:cubicBezTo>
                      <a:pt x="5" y="4"/>
                      <a:pt x="0" y="10"/>
                      <a:pt x="0" y="16"/>
                    </a:cubicBezTo>
                    <a:cubicBezTo>
                      <a:pt x="0" y="19"/>
                      <a:pt x="0" y="19"/>
                      <a:pt x="0" y="19"/>
                    </a:cubicBezTo>
                    <a:cubicBezTo>
                      <a:pt x="0" y="26"/>
                      <a:pt x="6" y="31"/>
                      <a:pt x="12" y="31"/>
                    </a:cubicBezTo>
                    <a:cubicBezTo>
                      <a:pt x="94" y="34"/>
                      <a:pt x="94" y="34"/>
                      <a:pt x="94" y="34"/>
                    </a:cubicBezTo>
                    <a:cubicBezTo>
                      <a:pt x="94" y="34"/>
                      <a:pt x="94" y="34"/>
                      <a:pt x="94" y="34"/>
                    </a:cubicBezTo>
                    <a:cubicBezTo>
                      <a:pt x="101" y="34"/>
                      <a:pt x="106" y="28"/>
                      <a:pt x="106" y="22"/>
                    </a:cubicBezTo>
                    <a:cubicBezTo>
                      <a:pt x="106" y="12"/>
                      <a:pt x="106" y="12"/>
                      <a:pt x="106" y="12"/>
                    </a:cubicBezTo>
                    <a:cubicBezTo>
                      <a:pt x="106" y="12"/>
                      <a:pt x="106" y="12"/>
                      <a:pt x="106" y="12"/>
                    </a:cubicBezTo>
                    <a:cubicBezTo>
                      <a:pt x="106" y="5"/>
                      <a:pt x="100" y="0"/>
                      <a:pt x="94" y="0"/>
                    </a:cubicBezTo>
                  </a:path>
                </a:pathLst>
              </a:custGeom>
              <a:solidFill>
                <a:srgbClr val="669BF4">
                  <a:alpha val="30000"/>
                </a:srgbClr>
              </a:solidFill>
              <a:ln>
                <a:noFill/>
              </a:ln>
            </p:spPr>
            <p:txBody>
              <a:bodyPr anchor="ctr"/>
              <a:lstStyle/>
              <a:p>
                <a:pPr algn="ctr"/>
                <a:endParaRPr>
                  <a:cs typeface="+mn-ea"/>
                  <a:sym typeface="+mn-lt"/>
                </a:endParaRPr>
              </a:p>
            </p:txBody>
          </p:sp>
          <p:sp>
            <p:nvSpPr>
              <p:cNvPr id="128" name="í$ḷîḓe"/>
              <p:cNvSpPr/>
              <p:nvPr/>
            </p:nvSpPr>
            <p:spPr bwMode="auto">
              <a:xfrm>
                <a:off x="4687888" y="3422650"/>
                <a:ext cx="155575" cy="50800"/>
              </a:xfrm>
              <a:custGeom>
                <a:avLst/>
                <a:gdLst>
                  <a:gd name="T0" fmla="*/ 12 w 105"/>
                  <a:gd name="T1" fmla="*/ 0 h 34"/>
                  <a:gd name="T2" fmla="*/ 0 w 105"/>
                  <a:gd name="T3" fmla="*/ 12 h 34"/>
                  <a:gd name="T4" fmla="*/ 0 w 105"/>
                  <a:gd name="T5" fmla="*/ 12 h 34"/>
                  <a:gd name="T6" fmla="*/ 0 w 105"/>
                  <a:gd name="T7" fmla="*/ 22 h 34"/>
                  <a:gd name="T8" fmla="*/ 12 w 105"/>
                  <a:gd name="T9" fmla="*/ 34 h 34"/>
                  <a:gd name="T10" fmla="*/ 12 w 105"/>
                  <a:gd name="T11" fmla="*/ 34 h 34"/>
                  <a:gd name="T12" fmla="*/ 93 w 105"/>
                  <a:gd name="T13" fmla="*/ 31 h 34"/>
                  <a:gd name="T14" fmla="*/ 105 w 105"/>
                  <a:gd name="T15" fmla="*/ 19 h 34"/>
                  <a:gd name="T16" fmla="*/ 105 w 105"/>
                  <a:gd name="T17" fmla="*/ 16 h 34"/>
                  <a:gd name="T18" fmla="*/ 94 w 105"/>
                  <a:gd name="T19" fmla="*/ 4 h 34"/>
                  <a:gd name="T20" fmla="*/ 13 w 105"/>
                  <a:gd name="T21" fmla="*/ 0 h 34"/>
                  <a:gd name="T22" fmla="*/ 12 w 10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34">
                    <a:moveTo>
                      <a:pt x="12" y="0"/>
                    </a:moveTo>
                    <a:cubicBezTo>
                      <a:pt x="5" y="0"/>
                      <a:pt x="0" y="5"/>
                      <a:pt x="0" y="12"/>
                    </a:cubicBezTo>
                    <a:cubicBezTo>
                      <a:pt x="0" y="12"/>
                      <a:pt x="0" y="12"/>
                      <a:pt x="0" y="12"/>
                    </a:cubicBezTo>
                    <a:cubicBezTo>
                      <a:pt x="0" y="22"/>
                      <a:pt x="0" y="22"/>
                      <a:pt x="0" y="22"/>
                    </a:cubicBezTo>
                    <a:cubicBezTo>
                      <a:pt x="0" y="28"/>
                      <a:pt x="5" y="34"/>
                      <a:pt x="12" y="34"/>
                    </a:cubicBezTo>
                    <a:cubicBezTo>
                      <a:pt x="12" y="34"/>
                      <a:pt x="12" y="34"/>
                      <a:pt x="12" y="34"/>
                    </a:cubicBezTo>
                    <a:cubicBezTo>
                      <a:pt x="93" y="31"/>
                      <a:pt x="93" y="31"/>
                      <a:pt x="93" y="31"/>
                    </a:cubicBezTo>
                    <a:cubicBezTo>
                      <a:pt x="100" y="31"/>
                      <a:pt x="105" y="26"/>
                      <a:pt x="105" y="19"/>
                    </a:cubicBezTo>
                    <a:cubicBezTo>
                      <a:pt x="105" y="16"/>
                      <a:pt x="105" y="16"/>
                      <a:pt x="105" y="16"/>
                    </a:cubicBezTo>
                    <a:cubicBezTo>
                      <a:pt x="105" y="10"/>
                      <a:pt x="100" y="4"/>
                      <a:pt x="94" y="4"/>
                    </a:cubicBezTo>
                    <a:cubicBezTo>
                      <a:pt x="13" y="0"/>
                      <a:pt x="13" y="0"/>
                      <a:pt x="13" y="0"/>
                    </a:cubicBezTo>
                    <a:cubicBezTo>
                      <a:pt x="12" y="0"/>
                      <a:pt x="12" y="0"/>
                      <a:pt x="12" y="0"/>
                    </a:cubicBezTo>
                  </a:path>
                </a:pathLst>
              </a:custGeom>
              <a:solidFill>
                <a:srgbClr val="669BF4">
                  <a:alpha val="30000"/>
                </a:srgbClr>
              </a:solidFill>
              <a:ln>
                <a:noFill/>
              </a:ln>
            </p:spPr>
            <p:txBody>
              <a:bodyPr anchor="ctr"/>
              <a:lstStyle/>
              <a:p>
                <a:pPr algn="ctr"/>
                <a:endParaRPr>
                  <a:cs typeface="+mn-ea"/>
                  <a:sym typeface="+mn-lt"/>
                </a:endParaRPr>
              </a:p>
            </p:txBody>
          </p:sp>
          <p:sp>
            <p:nvSpPr>
              <p:cNvPr id="129" name="iSḷíďê"/>
              <p:cNvSpPr/>
              <p:nvPr/>
            </p:nvSpPr>
            <p:spPr bwMode="auto">
              <a:xfrm>
                <a:off x="4422776" y="3419475"/>
                <a:ext cx="46038" cy="52388"/>
              </a:xfrm>
              <a:custGeom>
                <a:avLst/>
                <a:gdLst>
                  <a:gd name="T0" fmla="*/ 13 w 31"/>
                  <a:gd name="T1" fmla="*/ 0 h 35"/>
                  <a:gd name="T2" fmla="*/ 18 w 31"/>
                  <a:gd name="T3" fmla="*/ 0 h 35"/>
                  <a:gd name="T4" fmla="*/ 31 w 31"/>
                  <a:gd name="T5" fmla="*/ 14 h 35"/>
                  <a:gd name="T6" fmla="*/ 31 w 31"/>
                  <a:gd name="T7" fmla="*/ 22 h 35"/>
                  <a:gd name="T8" fmla="*/ 18 w 31"/>
                  <a:gd name="T9" fmla="*/ 35 h 35"/>
                  <a:gd name="T10" fmla="*/ 13 w 31"/>
                  <a:gd name="T11" fmla="*/ 35 h 35"/>
                  <a:gd name="T12" fmla="*/ 0 w 31"/>
                  <a:gd name="T13" fmla="*/ 22 h 35"/>
                  <a:gd name="T14" fmla="*/ 0 w 31"/>
                  <a:gd name="T15" fmla="*/ 14 h 35"/>
                  <a:gd name="T16" fmla="*/ 13 w 31"/>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3" y="0"/>
                    </a:moveTo>
                    <a:cubicBezTo>
                      <a:pt x="18" y="0"/>
                      <a:pt x="18" y="0"/>
                      <a:pt x="18" y="0"/>
                    </a:cubicBezTo>
                    <a:cubicBezTo>
                      <a:pt x="25" y="0"/>
                      <a:pt x="31" y="6"/>
                      <a:pt x="31" y="14"/>
                    </a:cubicBezTo>
                    <a:cubicBezTo>
                      <a:pt x="31" y="22"/>
                      <a:pt x="31" y="22"/>
                      <a:pt x="31" y="22"/>
                    </a:cubicBezTo>
                    <a:cubicBezTo>
                      <a:pt x="31" y="29"/>
                      <a:pt x="25" y="35"/>
                      <a:pt x="18" y="35"/>
                    </a:cubicBezTo>
                    <a:cubicBezTo>
                      <a:pt x="13" y="35"/>
                      <a:pt x="13" y="35"/>
                      <a:pt x="13" y="35"/>
                    </a:cubicBezTo>
                    <a:cubicBezTo>
                      <a:pt x="5" y="35"/>
                      <a:pt x="0" y="29"/>
                      <a:pt x="0" y="22"/>
                    </a:cubicBezTo>
                    <a:cubicBezTo>
                      <a:pt x="0" y="14"/>
                      <a:pt x="0" y="14"/>
                      <a:pt x="0" y="14"/>
                    </a:cubicBezTo>
                    <a:cubicBezTo>
                      <a:pt x="0" y="6"/>
                      <a:pt x="5" y="0"/>
                      <a:pt x="13" y="0"/>
                    </a:cubicBezTo>
                    <a:close/>
                  </a:path>
                </a:pathLst>
              </a:custGeom>
              <a:solidFill>
                <a:srgbClr val="4285F4">
                  <a:alpha val="30000"/>
                </a:srgbClr>
              </a:solidFill>
              <a:ln>
                <a:noFill/>
              </a:ln>
            </p:spPr>
            <p:txBody>
              <a:bodyPr anchor="ctr"/>
              <a:lstStyle/>
              <a:p>
                <a:pPr algn="ctr"/>
                <a:endParaRPr>
                  <a:cs typeface="+mn-ea"/>
                  <a:sym typeface="+mn-lt"/>
                </a:endParaRPr>
              </a:p>
            </p:txBody>
          </p:sp>
          <p:sp>
            <p:nvSpPr>
              <p:cNvPr id="130" name="ísľiḍé"/>
              <p:cNvSpPr/>
              <p:nvPr/>
            </p:nvSpPr>
            <p:spPr bwMode="auto">
              <a:xfrm>
                <a:off x="4833938" y="3419475"/>
                <a:ext cx="47625" cy="52388"/>
              </a:xfrm>
              <a:custGeom>
                <a:avLst/>
                <a:gdLst>
                  <a:gd name="T0" fmla="*/ 14 w 32"/>
                  <a:gd name="T1" fmla="*/ 0 h 35"/>
                  <a:gd name="T2" fmla="*/ 19 w 32"/>
                  <a:gd name="T3" fmla="*/ 0 h 35"/>
                  <a:gd name="T4" fmla="*/ 32 w 32"/>
                  <a:gd name="T5" fmla="*/ 14 h 35"/>
                  <a:gd name="T6" fmla="*/ 32 w 32"/>
                  <a:gd name="T7" fmla="*/ 22 h 35"/>
                  <a:gd name="T8" fmla="*/ 19 w 32"/>
                  <a:gd name="T9" fmla="*/ 35 h 35"/>
                  <a:gd name="T10" fmla="*/ 14 w 32"/>
                  <a:gd name="T11" fmla="*/ 35 h 35"/>
                  <a:gd name="T12" fmla="*/ 0 w 32"/>
                  <a:gd name="T13" fmla="*/ 22 h 35"/>
                  <a:gd name="T14" fmla="*/ 0 w 32"/>
                  <a:gd name="T15" fmla="*/ 14 h 35"/>
                  <a:gd name="T16" fmla="*/ 14 w 32"/>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14" y="0"/>
                    </a:moveTo>
                    <a:cubicBezTo>
                      <a:pt x="19" y="0"/>
                      <a:pt x="19" y="0"/>
                      <a:pt x="19" y="0"/>
                    </a:cubicBezTo>
                    <a:cubicBezTo>
                      <a:pt x="26" y="0"/>
                      <a:pt x="32" y="6"/>
                      <a:pt x="32" y="14"/>
                    </a:cubicBezTo>
                    <a:cubicBezTo>
                      <a:pt x="32" y="22"/>
                      <a:pt x="32" y="22"/>
                      <a:pt x="32" y="22"/>
                    </a:cubicBezTo>
                    <a:cubicBezTo>
                      <a:pt x="32" y="29"/>
                      <a:pt x="26" y="35"/>
                      <a:pt x="19" y="35"/>
                    </a:cubicBezTo>
                    <a:cubicBezTo>
                      <a:pt x="14" y="35"/>
                      <a:pt x="14" y="35"/>
                      <a:pt x="14" y="35"/>
                    </a:cubicBezTo>
                    <a:cubicBezTo>
                      <a:pt x="6" y="35"/>
                      <a:pt x="0" y="29"/>
                      <a:pt x="0" y="22"/>
                    </a:cubicBezTo>
                    <a:cubicBezTo>
                      <a:pt x="0" y="14"/>
                      <a:pt x="0" y="14"/>
                      <a:pt x="0" y="14"/>
                    </a:cubicBezTo>
                    <a:cubicBezTo>
                      <a:pt x="0" y="6"/>
                      <a:pt x="6" y="0"/>
                      <a:pt x="14" y="0"/>
                    </a:cubicBezTo>
                    <a:close/>
                  </a:path>
                </a:pathLst>
              </a:custGeom>
              <a:solidFill>
                <a:srgbClr val="4285F4">
                  <a:alpha val="30000"/>
                </a:srgbClr>
              </a:solidFill>
              <a:ln>
                <a:noFill/>
              </a:ln>
            </p:spPr>
            <p:txBody>
              <a:bodyPr anchor="ctr"/>
              <a:lstStyle/>
              <a:p>
                <a:pPr algn="ctr"/>
                <a:endParaRPr>
                  <a:cs typeface="+mn-ea"/>
                  <a:sym typeface="+mn-lt"/>
                </a:endParaRPr>
              </a:p>
            </p:txBody>
          </p:sp>
          <p:sp>
            <p:nvSpPr>
              <p:cNvPr id="131" name="í$ļïḍé"/>
              <p:cNvSpPr/>
              <p:nvPr/>
            </p:nvSpPr>
            <p:spPr bwMode="auto">
              <a:xfrm>
                <a:off x="4432301" y="3409950"/>
                <a:ext cx="26988" cy="12700"/>
              </a:xfrm>
              <a:custGeom>
                <a:avLst/>
                <a:gdLst>
                  <a:gd name="T0" fmla="*/ 4 w 19"/>
                  <a:gd name="T1" fmla="*/ 0 h 9"/>
                  <a:gd name="T2" fmla="*/ 15 w 19"/>
                  <a:gd name="T3" fmla="*/ 0 h 9"/>
                  <a:gd name="T4" fmla="*/ 19 w 19"/>
                  <a:gd name="T5" fmla="*/ 4 h 9"/>
                  <a:gd name="T6" fmla="*/ 19 w 19"/>
                  <a:gd name="T7" fmla="*/ 5 h 9"/>
                  <a:gd name="T8" fmla="*/ 15 w 19"/>
                  <a:gd name="T9" fmla="*/ 9 h 9"/>
                  <a:gd name="T10" fmla="*/ 4 w 19"/>
                  <a:gd name="T11" fmla="*/ 9 h 9"/>
                  <a:gd name="T12" fmla="*/ 0 w 19"/>
                  <a:gd name="T13" fmla="*/ 5 h 9"/>
                  <a:gd name="T14" fmla="*/ 0 w 19"/>
                  <a:gd name="T15" fmla="*/ 4 h 9"/>
                  <a:gd name="T16" fmla="*/ 4 w 1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0"/>
                    </a:moveTo>
                    <a:cubicBezTo>
                      <a:pt x="15" y="0"/>
                      <a:pt x="15" y="0"/>
                      <a:pt x="15" y="0"/>
                    </a:cubicBezTo>
                    <a:cubicBezTo>
                      <a:pt x="17" y="0"/>
                      <a:pt x="19" y="1"/>
                      <a:pt x="19" y="4"/>
                    </a:cubicBezTo>
                    <a:cubicBezTo>
                      <a:pt x="19" y="5"/>
                      <a:pt x="19" y="5"/>
                      <a:pt x="19" y="5"/>
                    </a:cubicBezTo>
                    <a:cubicBezTo>
                      <a:pt x="19" y="7"/>
                      <a:pt x="17" y="9"/>
                      <a:pt x="15" y="9"/>
                    </a:cubicBezTo>
                    <a:cubicBezTo>
                      <a:pt x="4" y="9"/>
                      <a:pt x="4" y="9"/>
                      <a:pt x="4" y="9"/>
                    </a:cubicBezTo>
                    <a:cubicBezTo>
                      <a:pt x="2" y="9"/>
                      <a:pt x="0" y="7"/>
                      <a:pt x="0" y="5"/>
                    </a:cubicBezTo>
                    <a:cubicBezTo>
                      <a:pt x="0" y="4"/>
                      <a:pt x="0" y="4"/>
                      <a:pt x="0" y="4"/>
                    </a:cubicBezTo>
                    <a:cubicBezTo>
                      <a:pt x="0" y="1"/>
                      <a:pt x="2" y="0"/>
                      <a:pt x="4" y="0"/>
                    </a:cubicBezTo>
                  </a:path>
                </a:pathLst>
              </a:custGeom>
              <a:solidFill>
                <a:srgbClr val="4285F4">
                  <a:alpha val="30000"/>
                </a:srgbClr>
              </a:solidFill>
              <a:ln>
                <a:noFill/>
              </a:ln>
            </p:spPr>
            <p:txBody>
              <a:bodyPr anchor="ctr"/>
              <a:lstStyle/>
              <a:p>
                <a:pPr algn="ctr"/>
                <a:endParaRPr>
                  <a:cs typeface="+mn-ea"/>
                  <a:sym typeface="+mn-lt"/>
                </a:endParaRPr>
              </a:p>
            </p:txBody>
          </p:sp>
          <p:sp>
            <p:nvSpPr>
              <p:cNvPr id="132" name="iṩļïdè"/>
              <p:cNvSpPr/>
              <p:nvPr/>
            </p:nvSpPr>
            <p:spPr bwMode="auto">
              <a:xfrm>
                <a:off x="4433888" y="3386138"/>
                <a:ext cx="20638" cy="30163"/>
              </a:xfrm>
              <a:custGeom>
                <a:avLst/>
                <a:gdLst>
                  <a:gd name="T0" fmla="*/ 6 w 14"/>
                  <a:gd name="T1" fmla="*/ 0 h 21"/>
                  <a:gd name="T2" fmla="*/ 8 w 14"/>
                  <a:gd name="T3" fmla="*/ 0 h 21"/>
                  <a:gd name="T4" fmla="*/ 14 w 14"/>
                  <a:gd name="T5" fmla="*/ 6 h 21"/>
                  <a:gd name="T6" fmla="*/ 14 w 14"/>
                  <a:gd name="T7" fmla="*/ 15 h 21"/>
                  <a:gd name="T8" fmla="*/ 8 w 14"/>
                  <a:gd name="T9" fmla="*/ 21 h 21"/>
                  <a:gd name="T10" fmla="*/ 6 w 14"/>
                  <a:gd name="T11" fmla="*/ 21 h 21"/>
                  <a:gd name="T12" fmla="*/ 0 w 14"/>
                  <a:gd name="T13" fmla="*/ 15 h 21"/>
                  <a:gd name="T14" fmla="*/ 0 w 14"/>
                  <a:gd name="T15" fmla="*/ 6 h 21"/>
                  <a:gd name="T16" fmla="*/ 6 w 14"/>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6" y="0"/>
                    </a:moveTo>
                    <a:cubicBezTo>
                      <a:pt x="8" y="0"/>
                      <a:pt x="8" y="0"/>
                      <a:pt x="8" y="0"/>
                    </a:cubicBezTo>
                    <a:cubicBezTo>
                      <a:pt x="11" y="0"/>
                      <a:pt x="14" y="2"/>
                      <a:pt x="14" y="6"/>
                    </a:cubicBezTo>
                    <a:cubicBezTo>
                      <a:pt x="14" y="15"/>
                      <a:pt x="14" y="15"/>
                      <a:pt x="14" y="15"/>
                    </a:cubicBezTo>
                    <a:cubicBezTo>
                      <a:pt x="14" y="18"/>
                      <a:pt x="11" y="21"/>
                      <a:pt x="8" y="21"/>
                    </a:cubicBezTo>
                    <a:cubicBezTo>
                      <a:pt x="6" y="21"/>
                      <a:pt x="6" y="21"/>
                      <a:pt x="6" y="21"/>
                    </a:cubicBezTo>
                    <a:cubicBezTo>
                      <a:pt x="2" y="21"/>
                      <a:pt x="0" y="18"/>
                      <a:pt x="0" y="15"/>
                    </a:cubicBezTo>
                    <a:cubicBezTo>
                      <a:pt x="0" y="6"/>
                      <a:pt x="0" y="6"/>
                      <a:pt x="0" y="6"/>
                    </a:cubicBezTo>
                    <a:cubicBezTo>
                      <a:pt x="0" y="2"/>
                      <a:pt x="2" y="0"/>
                      <a:pt x="6" y="0"/>
                    </a:cubicBezTo>
                  </a:path>
                </a:pathLst>
              </a:custGeom>
              <a:solidFill>
                <a:srgbClr val="4285F4">
                  <a:alpha val="30000"/>
                </a:srgbClr>
              </a:solidFill>
              <a:ln>
                <a:noFill/>
              </a:ln>
            </p:spPr>
            <p:txBody>
              <a:bodyPr anchor="ctr"/>
              <a:lstStyle/>
              <a:p>
                <a:pPr algn="ctr"/>
                <a:endParaRPr>
                  <a:cs typeface="+mn-ea"/>
                  <a:sym typeface="+mn-lt"/>
                </a:endParaRPr>
              </a:p>
            </p:txBody>
          </p:sp>
          <p:sp>
            <p:nvSpPr>
              <p:cNvPr id="133" name="iṩḷíḓê"/>
              <p:cNvSpPr/>
              <p:nvPr/>
            </p:nvSpPr>
            <p:spPr bwMode="auto">
              <a:xfrm>
                <a:off x="4332288" y="3392488"/>
                <a:ext cx="117475" cy="17463"/>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34" name="îŝḷiḑe"/>
              <p:cNvSpPr/>
              <p:nvPr/>
            </p:nvSpPr>
            <p:spPr bwMode="auto">
              <a:xfrm>
                <a:off x="4440238" y="3392488"/>
                <a:ext cx="117475" cy="17463"/>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35" name="ïšľîḍè"/>
              <p:cNvSpPr/>
              <p:nvPr/>
            </p:nvSpPr>
            <p:spPr bwMode="auto">
              <a:xfrm>
                <a:off x="4845051" y="3409950"/>
                <a:ext cx="26988" cy="12700"/>
              </a:xfrm>
              <a:custGeom>
                <a:avLst/>
                <a:gdLst>
                  <a:gd name="T0" fmla="*/ 4 w 18"/>
                  <a:gd name="T1" fmla="*/ 0 h 9"/>
                  <a:gd name="T2" fmla="*/ 14 w 18"/>
                  <a:gd name="T3" fmla="*/ 0 h 9"/>
                  <a:gd name="T4" fmla="*/ 18 w 18"/>
                  <a:gd name="T5" fmla="*/ 4 h 9"/>
                  <a:gd name="T6" fmla="*/ 18 w 18"/>
                  <a:gd name="T7" fmla="*/ 5 h 9"/>
                  <a:gd name="T8" fmla="*/ 14 w 18"/>
                  <a:gd name="T9" fmla="*/ 9 h 9"/>
                  <a:gd name="T10" fmla="*/ 4 w 18"/>
                  <a:gd name="T11" fmla="*/ 9 h 9"/>
                  <a:gd name="T12" fmla="*/ 0 w 18"/>
                  <a:gd name="T13" fmla="*/ 5 h 9"/>
                  <a:gd name="T14" fmla="*/ 0 w 18"/>
                  <a:gd name="T15" fmla="*/ 4 h 9"/>
                  <a:gd name="T16" fmla="*/ 4 w 1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4" y="0"/>
                    </a:moveTo>
                    <a:cubicBezTo>
                      <a:pt x="14" y="0"/>
                      <a:pt x="14" y="0"/>
                      <a:pt x="14" y="0"/>
                    </a:cubicBezTo>
                    <a:cubicBezTo>
                      <a:pt x="17" y="0"/>
                      <a:pt x="18" y="1"/>
                      <a:pt x="18" y="4"/>
                    </a:cubicBezTo>
                    <a:cubicBezTo>
                      <a:pt x="18" y="5"/>
                      <a:pt x="18" y="5"/>
                      <a:pt x="18" y="5"/>
                    </a:cubicBezTo>
                    <a:cubicBezTo>
                      <a:pt x="18" y="7"/>
                      <a:pt x="17" y="9"/>
                      <a:pt x="14" y="9"/>
                    </a:cubicBezTo>
                    <a:cubicBezTo>
                      <a:pt x="4" y="9"/>
                      <a:pt x="4" y="9"/>
                      <a:pt x="4" y="9"/>
                    </a:cubicBezTo>
                    <a:cubicBezTo>
                      <a:pt x="1" y="9"/>
                      <a:pt x="0" y="7"/>
                      <a:pt x="0" y="5"/>
                    </a:cubicBezTo>
                    <a:cubicBezTo>
                      <a:pt x="0" y="4"/>
                      <a:pt x="0" y="4"/>
                      <a:pt x="0" y="4"/>
                    </a:cubicBezTo>
                    <a:cubicBezTo>
                      <a:pt x="0" y="1"/>
                      <a:pt x="1" y="0"/>
                      <a:pt x="4" y="0"/>
                    </a:cubicBezTo>
                  </a:path>
                </a:pathLst>
              </a:custGeom>
              <a:solidFill>
                <a:srgbClr val="4285F4">
                  <a:alpha val="30000"/>
                </a:srgbClr>
              </a:solidFill>
              <a:ln>
                <a:noFill/>
              </a:ln>
            </p:spPr>
            <p:txBody>
              <a:bodyPr anchor="ctr"/>
              <a:lstStyle/>
              <a:p>
                <a:pPr algn="ctr"/>
                <a:endParaRPr>
                  <a:cs typeface="+mn-ea"/>
                  <a:sym typeface="+mn-lt"/>
                </a:endParaRPr>
              </a:p>
            </p:txBody>
          </p:sp>
          <p:sp>
            <p:nvSpPr>
              <p:cNvPr id="136" name="iṩḻíḓé"/>
              <p:cNvSpPr/>
              <p:nvPr/>
            </p:nvSpPr>
            <p:spPr bwMode="auto">
              <a:xfrm>
                <a:off x="4846638" y="3386138"/>
                <a:ext cx="22225" cy="30163"/>
              </a:xfrm>
              <a:custGeom>
                <a:avLst/>
                <a:gdLst>
                  <a:gd name="T0" fmla="*/ 6 w 15"/>
                  <a:gd name="T1" fmla="*/ 0 h 21"/>
                  <a:gd name="T2" fmla="*/ 9 w 15"/>
                  <a:gd name="T3" fmla="*/ 0 h 21"/>
                  <a:gd name="T4" fmla="*/ 15 w 15"/>
                  <a:gd name="T5" fmla="*/ 6 h 21"/>
                  <a:gd name="T6" fmla="*/ 15 w 15"/>
                  <a:gd name="T7" fmla="*/ 15 h 21"/>
                  <a:gd name="T8" fmla="*/ 9 w 15"/>
                  <a:gd name="T9" fmla="*/ 21 h 21"/>
                  <a:gd name="T10" fmla="*/ 6 w 15"/>
                  <a:gd name="T11" fmla="*/ 21 h 21"/>
                  <a:gd name="T12" fmla="*/ 0 w 15"/>
                  <a:gd name="T13" fmla="*/ 15 h 21"/>
                  <a:gd name="T14" fmla="*/ 0 w 15"/>
                  <a:gd name="T15" fmla="*/ 6 h 21"/>
                  <a:gd name="T16" fmla="*/ 6 w 1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1">
                    <a:moveTo>
                      <a:pt x="6" y="0"/>
                    </a:moveTo>
                    <a:cubicBezTo>
                      <a:pt x="9" y="0"/>
                      <a:pt x="9" y="0"/>
                      <a:pt x="9" y="0"/>
                    </a:cubicBezTo>
                    <a:cubicBezTo>
                      <a:pt x="12" y="0"/>
                      <a:pt x="15" y="2"/>
                      <a:pt x="15" y="6"/>
                    </a:cubicBezTo>
                    <a:cubicBezTo>
                      <a:pt x="15" y="15"/>
                      <a:pt x="15" y="15"/>
                      <a:pt x="15" y="15"/>
                    </a:cubicBezTo>
                    <a:cubicBezTo>
                      <a:pt x="15" y="18"/>
                      <a:pt x="12" y="21"/>
                      <a:pt x="9" y="21"/>
                    </a:cubicBezTo>
                    <a:cubicBezTo>
                      <a:pt x="6" y="21"/>
                      <a:pt x="6" y="21"/>
                      <a:pt x="6" y="21"/>
                    </a:cubicBezTo>
                    <a:cubicBezTo>
                      <a:pt x="3" y="21"/>
                      <a:pt x="0" y="18"/>
                      <a:pt x="0" y="15"/>
                    </a:cubicBezTo>
                    <a:cubicBezTo>
                      <a:pt x="0" y="6"/>
                      <a:pt x="0" y="6"/>
                      <a:pt x="0" y="6"/>
                    </a:cubicBezTo>
                    <a:cubicBezTo>
                      <a:pt x="0" y="2"/>
                      <a:pt x="3" y="0"/>
                      <a:pt x="6" y="0"/>
                    </a:cubicBezTo>
                  </a:path>
                </a:pathLst>
              </a:custGeom>
              <a:solidFill>
                <a:srgbClr val="4285F4">
                  <a:alpha val="30000"/>
                </a:srgbClr>
              </a:solidFill>
              <a:ln>
                <a:noFill/>
              </a:ln>
            </p:spPr>
            <p:txBody>
              <a:bodyPr anchor="ctr"/>
              <a:lstStyle/>
              <a:p>
                <a:pPr algn="ctr"/>
                <a:endParaRPr>
                  <a:cs typeface="+mn-ea"/>
                  <a:sym typeface="+mn-lt"/>
                </a:endParaRPr>
              </a:p>
            </p:txBody>
          </p:sp>
          <p:sp>
            <p:nvSpPr>
              <p:cNvPr id="137" name="îṥḷiḍè"/>
              <p:cNvSpPr/>
              <p:nvPr/>
            </p:nvSpPr>
            <p:spPr bwMode="auto">
              <a:xfrm>
                <a:off x="4745038" y="3392488"/>
                <a:ext cx="117475" cy="17463"/>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38" name="î$1íḋé"/>
              <p:cNvSpPr/>
              <p:nvPr/>
            </p:nvSpPr>
            <p:spPr bwMode="auto">
              <a:xfrm>
                <a:off x="4852988" y="3392488"/>
                <a:ext cx="119063" cy="17463"/>
              </a:xfrm>
              <a:prstGeom prst="ellipse">
                <a:avLst/>
              </a:prstGeom>
              <a:solidFill>
                <a:srgbClr val="4285F4">
                  <a:alpha val="30000"/>
                </a:srgbClr>
              </a:solidFill>
              <a:ln>
                <a:noFill/>
              </a:ln>
            </p:spPr>
            <p:txBody>
              <a:bodyPr anchor="ctr"/>
              <a:lstStyle/>
              <a:p>
                <a:pPr algn="ctr"/>
                <a:endParaRPr>
                  <a:cs typeface="+mn-ea"/>
                  <a:sym typeface="+mn-lt"/>
                </a:endParaRPr>
              </a:p>
            </p:txBody>
          </p:sp>
          <p:sp>
            <p:nvSpPr>
              <p:cNvPr id="139" name="iSľíḋé"/>
              <p:cNvSpPr/>
              <p:nvPr/>
            </p:nvSpPr>
            <p:spPr bwMode="auto">
              <a:xfrm>
                <a:off x="4332288" y="3392488"/>
                <a:ext cx="112713" cy="17463"/>
              </a:xfrm>
              <a:custGeom>
                <a:avLst/>
                <a:gdLst>
                  <a:gd name="T0" fmla="*/ 39 w 76"/>
                  <a:gd name="T1" fmla="*/ 0 h 11"/>
                  <a:gd name="T2" fmla="*/ 0 w 76"/>
                  <a:gd name="T3" fmla="*/ 5 h 11"/>
                  <a:gd name="T4" fmla="*/ 39 w 76"/>
                  <a:gd name="T5" fmla="*/ 11 h 11"/>
                  <a:gd name="T6" fmla="*/ 76 w 76"/>
                  <a:gd name="T7" fmla="*/ 7 h 11"/>
                  <a:gd name="T8" fmla="*/ 73 w 76"/>
                  <a:gd name="T9" fmla="*/ 5 h 11"/>
                  <a:gd name="T10" fmla="*/ 73 w 76"/>
                  <a:gd name="T11" fmla="*/ 5 h 11"/>
                  <a:gd name="T12" fmla="*/ 73 w 76"/>
                  <a:gd name="T13" fmla="*/ 5 h 11"/>
                  <a:gd name="T14" fmla="*/ 76 w 76"/>
                  <a:gd name="T15" fmla="*/ 3 h 11"/>
                  <a:gd name="T16" fmla="*/ 69 w 76"/>
                  <a:gd name="T17" fmla="*/ 2 h 11"/>
                  <a:gd name="T18" fmla="*/ 39 w 76"/>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
                    <a:moveTo>
                      <a:pt x="39" y="0"/>
                    </a:moveTo>
                    <a:cubicBezTo>
                      <a:pt x="17" y="0"/>
                      <a:pt x="0" y="2"/>
                      <a:pt x="0" y="5"/>
                    </a:cubicBezTo>
                    <a:cubicBezTo>
                      <a:pt x="0" y="8"/>
                      <a:pt x="17" y="11"/>
                      <a:pt x="39" y="11"/>
                    </a:cubicBezTo>
                    <a:cubicBezTo>
                      <a:pt x="56" y="11"/>
                      <a:pt x="70" y="9"/>
                      <a:pt x="76" y="7"/>
                    </a:cubicBezTo>
                    <a:cubicBezTo>
                      <a:pt x="74" y="7"/>
                      <a:pt x="73" y="6"/>
                      <a:pt x="73" y="5"/>
                    </a:cubicBezTo>
                    <a:cubicBezTo>
                      <a:pt x="73" y="5"/>
                      <a:pt x="73" y="5"/>
                      <a:pt x="73" y="5"/>
                    </a:cubicBezTo>
                    <a:cubicBezTo>
                      <a:pt x="73" y="5"/>
                      <a:pt x="73" y="5"/>
                      <a:pt x="73" y="5"/>
                    </a:cubicBezTo>
                    <a:cubicBezTo>
                      <a:pt x="73" y="5"/>
                      <a:pt x="74" y="4"/>
                      <a:pt x="76" y="3"/>
                    </a:cubicBezTo>
                    <a:cubicBezTo>
                      <a:pt x="74" y="3"/>
                      <a:pt x="72" y="2"/>
                      <a:pt x="69" y="2"/>
                    </a:cubicBezTo>
                    <a:cubicBezTo>
                      <a:pt x="62" y="1"/>
                      <a:pt x="51" y="0"/>
                      <a:pt x="39" y="0"/>
                    </a:cubicBezTo>
                  </a:path>
                </a:pathLst>
              </a:custGeom>
              <a:solidFill>
                <a:srgbClr val="669BF4">
                  <a:alpha val="30000"/>
                </a:srgbClr>
              </a:solidFill>
              <a:ln>
                <a:noFill/>
              </a:ln>
            </p:spPr>
            <p:txBody>
              <a:bodyPr anchor="ctr"/>
              <a:lstStyle/>
              <a:p>
                <a:pPr algn="ctr"/>
                <a:endParaRPr>
                  <a:cs typeface="+mn-ea"/>
                  <a:sym typeface="+mn-lt"/>
                </a:endParaRPr>
              </a:p>
            </p:txBody>
          </p:sp>
          <p:sp>
            <p:nvSpPr>
              <p:cNvPr id="140" name="ï$ļídé"/>
              <p:cNvSpPr/>
              <p:nvPr/>
            </p:nvSpPr>
            <p:spPr bwMode="auto">
              <a:xfrm>
                <a:off x="4445001" y="3392488"/>
                <a:ext cx="112713" cy="17463"/>
              </a:xfrm>
              <a:custGeom>
                <a:avLst/>
                <a:gdLst>
                  <a:gd name="T0" fmla="*/ 37 w 76"/>
                  <a:gd name="T1" fmla="*/ 0 h 11"/>
                  <a:gd name="T2" fmla="*/ 0 w 76"/>
                  <a:gd name="T3" fmla="*/ 3 h 11"/>
                  <a:gd name="T4" fmla="*/ 3 w 76"/>
                  <a:gd name="T5" fmla="*/ 5 h 11"/>
                  <a:gd name="T6" fmla="*/ 0 w 76"/>
                  <a:gd name="T7" fmla="*/ 7 h 11"/>
                  <a:gd name="T8" fmla="*/ 37 w 76"/>
                  <a:gd name="T9" fmla="*/ 11 h 11"/>
                  <a:gd name="T10" fmla="*/ 76 w 76"/>
                  <a:gd name="T11" fmla="*/ 5 h 11"/>
                  <a:gd name="T12" fmla="*/ 37 w 7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76" h="11">
                    <a:moveTo>
                      <a:pt x="37" y="0"/>
                    </a:moveTo>
                    <a:cubicBezTo>
                      <a:pt x="20" y="0"/>
                      <a:pt x="6" y="1"/>
                      <a:pt x="0" y="3"/>
                    </a:cubicBezTo>
                    <a:cubicBezTo>
                      <a:pt x="2" y="4"/>
                      <a:pt x="3" y="5"/>
                      <a:pt x="3" y="5"/>
                    </a:cubicBezTo>
                    <a:cubicBezTo>
                      <a:pt x="3" y="6"/>
                      <a:pt x="2" y="7"/>
                      <a:pt x="0" y="7"/>
                    </a:cubicBezTo>
                    <a:cubicBezTo>
                      <a:pt x="6" y="9"/>
                      <a:pt x="20" y="11"/>
                      <a:pt x="37" y="11"/>
                    </a:cubicBezTo>
                    <a:cubicBezTo>
                      <a:pt x="59" y="11"/>
                      <a:pt x="76" y="8"/>
                      <a:pt x="76" y="5"/>
                    </a:cubicBezTo>
                    <a:cubicBezTo>
                      <a:pt x="76" y="2"/>
                      <a:pt x="59" y="0"/>
                      <a:pt x="37" y="0"/>
                    </a:cubicBezTo>
                  </a:path>
                </a:pathLst>
              </a:custGeom>
              <a:solidFill>
                <a:srgbClr val="669BF4">
                  <a:alpha val="30000"/>
                </a:srgbClr>
              </a:solidFill>
              <a:ln>
                <a:noFill/>
              </a:ln>
            </p:spPr>
            <p:txBody>
              <a:bodyPr anchor="ctr"/>
              <a:lstStyle/>
              <a:p>
                <a:pPr algn="ctr"/>
                <a:endParaRPr>
                  <a:cs typeface="+mn-ea"/>
                  <a:sym typeface="+mn-lt"/>
                </a:endParaRPr>
              </a:p>
            </p:txBody>
          </p:sp>
          <p:sp>
            <p:nvSpPr>
              <p:cNvPr id="141" name="iṩ1iḑé"/>
              <p:cNvSpPr/>
              <p:nvPr/>
            </p:nvSpPr>
            <p:spPr bwMode="auto">
              <a:xfrm>
                <a:off x="4440238" y="3397250"/>
                <a:ext cx="9525" cy="6350"/>
              </a:xfrm>
              <a:custGeom>
                <a:avLst/>
                <a:gdLst>
                  <a:gd name="T0" fmla="*/ 3 w 6"/>
                  <a:gd name="T1" fmla="*/ 0 h 4"/>
                  <a:gd name="T2" fmla="*/ 3 w 6"/>
                  <a:gd name="T3" fmla="*/ 0 h 4"/>
                  <a:gd name="T4" fmla="*/ 0 w 6"/>
                  <a:gd name="T5" fmla="*/ 2 h 4"/>
                  <a:gd name="T6" fmla="*/ 3 w 6"/>
                  <a:gd name="T7" fmla="*/ 4 h 4"/>
                  <a:gd name="T8" fmla="*/ 6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3" y="0"/>
                      <a:pt x="3" y="0"/>
                    </a:cubicBezTo>
                    <a:cubicBezTo>
                      <a:pt x="1" y="1"/>
                      <a:pt x="0" y="2"/>
                      <a:pt x="0" y="2"/>
                    </a:cubicBezTo>
                    <a:cubicBezTo>
                      <a:pt x="0" y="3"/>
                      <a:pt x="1" y="4"/>
                      <a:pt x="3" y="4"/>
                    </a:cubicBezTo>
                    <a:cubicBezTo>
                      <a:pt x="5" y="4"/>
                      <a:pt x="6" y="3"/>
                      <a:pt x="6" y="2"/>
                    </a:cubicBezTo>
                    <a:cubicBezTo>
                      <a:pt x="6" y="2"/>
                      <a:pt x="5" y="1"/>
                      <a:pt x="3" y="0"/>
                    </a:cubicBezTo>
                  </a:path>
                </a:pathLst>
              </a:custGeom>
              <a:solidFill>
                <a:srgbClr val="83ADF4">
                  <a:alpha val="30000"/>
                </a:srgbClr>
              </a:solidFill>
              <a:ln>
                <a:noFill/>
              </a:ln>
            </p:spPr>
            <p:txBody>
              <a:bodyPr anchor="ctr"/>
              <a:lstStyle/>
              <a:p>
                <a:pPr algn="ctr"/>
                <a:endParaRPr>
                  <a:cs typeface="+mn-ea"/>
                  <a:sym typeface="+mn-lt"/>
                </a:endParaRPr>
              </a:p>
            </p:txBody>
          </p:sp>
          <p:sp>
            <p:nvSpPr>
              <p:cNvPr id="142" name="íṧļiḓe"/>
              <p:cNvSpPr/>
              <p:nvPr/>
            </p:nvSpPr>
            <p:spPr bwMode="auto">
              <a:xfrm>
                <a:off x="4745038" y="3392488"/>
                <a:ext cx="112713" cy="17463"/>
              </a:xfrm>
              <a:custGeom>
                <a:avLst/>
                <a:gdLst>
                  <a:gd name="T0" fmla="*/ 40 w 76"/>
                  <a:gd name="T1" fmla="*/ 0 h 11"/>
                  <a:gd name="T2" fmla="*/ 0 w 76"/>
                  <a:gd name="T3" fmla="*/ 5 h 11"/>
                  <a:gd name="T4" fmla="*/ 40 w 76"/>
                  <a:gd name="T5" fmla="*/ 11 h 11"/>
                  <a:gd name="T6" fmla="*/ 76 w 76"/>
                  <a:gd name="T7" fmla="*/ 7 h 11"/>
                  <a:gd name="T8" fmla="*/ 73 w 76"/>
                  <a:gd name="T9" fmla="*/ 5 h 11"/>
                  <a:gd name="T10" fmla="*/ 73 w 76"/>
                  <a:gd name="T11" fmla="*/ 5 h 11"/>
                  <a:gd name="T12" fmla="*/ 73 w 76"/>
                  <a:gd name="T13" fmla="*/ 5 h 11"/>
                  <a:gd name="T14" fmla="*/ 76 w 76"/>
                  <a:gd name="T15" fmla="*/ 3 h 11"/>
                  <a:gd name="T16" fmla="*/ 69 w 76"/>
                  <a:gd name="T17" fmla="*/ 2 h 11"/>
                  <a:gd name="T18" fmla="*/ 40 w 76"/>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
                    <a:moveTo>
                      <a:pt x="40" y="0"/>
                    </a:moveTo>
                    <a:cubicBezTo>
                      <a:pt x="18" y="0"/>
                      <a:pt x="0" y="2"/>
                      <a:pt x="0" y="5"/>
                    </a:cubicBezTo>
                    <a:cubicBezTo>
                      <a:pt x="0" y="8"/>
                      <a:pt x="18" y="11"/>
                      <a:pt x="40" y="11"/>
                    </a:cubicBezTo>
                    <a:cubicBezTo>
                      <a:pt x="56" y="11"/>
                      <a:pt x="70" y="9"/>
                      <a:pt x="76" y="7"/>
                    </a:cubicBezTo>
                    <a:cubicBezTo>
                      <a:pt x="74" y="7"/>
                      <a:pt x="73" y="6"/>
                      <a:pt x="73" y="5"/>
                    </a:cubicBezTo>
                    <a:cubicBezTo>
                      <a:pt x="73" y="5"/>
                      <a:pt x="73" y="5"/>
                      <a:pt x="73" y="5"/>
                    </a:cubicBezTo>
                    <a:cubicBezTo>
                      <a:pt x="73" y="5"/>
                      <a:pt x="73" y="5"/>
                      <a:pt x="73" y="5"/>
                    </a:cubicBezTo>
                    <a:cubicBezTo>
                      <a:pt x="73" y="5"/>
                      <a:pt x="74" y="4"/>
                      <a:pt x="76" y="3"/>
                    </a:cubicBezTo>
                    <a:cubicBezTo>
                      <a:pt x="75" y="3"/>
                      <a:pt x="72" y="2"/>
                      <a:pt x="69" y="2"/>
                    </a:cubicBezTo>
                    <a:cubicBezTo>
                      <a:pt x="62" y="1"/>
                      <a:pt x="51" y="0"/>
                      <a:pt x="40" y="0"/>
                    </a:cubicBezTo>
                  </a:path>
                </a:pathLst>
              </a:custGeom>
              <a:solidFill>
                <a:srgbClr val="669BF4">
                  <a:alpha val="30000"/>
                </a:srgbClr>
              </a:solidFill>
              <a:ln>
                <a:noFill/>
              </a:ln>
            </p:spPr>
            <p:txBody>
              <a:bodyPr anchor="ctr"/>
              <a:lstStyle/>
              <a:p>
                <a:pPr algn="ctr"/>
                <a:endParaRPr>
                  <a:cs typeface="+mn-ea"/>
                  <a:sym typeface="+mn-lt"/>
                </a:endParaRPr>
              </a:p>
            </p:txBody>
          </p:sp>
          <p:sp>
            <p:nvSpPr>
              <p:cNvPr id="143" name="iŝlíḑè"/>
              <p:cNvSpPr/>
              <p:nvPr/>
            </p:nvSpPr>
            <p:spPr bwMode="auto">
              <a:xfrm>
                <a:off x="4857751" y="3392488"/>
                <a:ext cx="114300" cy="17463"/>
              </a:xfrm>
              <a:custGeom>
                <a:avLst/>
                <a:gdLst>
                  <a:gd name="T0" fmla="*/ 37 w 77"/>
                  <a:gd name="T1" fmla="*/ 0 h 11"/>
                  <a:gd name="T2" fmla="*/ 0 w 77"/>
                  <a:gd name="T3" fmla="*/ 3 h 11"/>
                  <a:gd name="T4" fmla="*/ 3 w 77"/>
                  <a:gd name="T5" fmla="*/ 5 h 11"/>
                  <a:gd name="T6" fmla="*/ 0 w 77"/>
                  <a:gd name="T7" fmla="*/ 7 h 11"/>
                  <a:gd name="T8" fmla="*/ 37 w 77"/>
                  <a:gd name="T9" fmla="*/ 11 h 11"/>
                  <a:gd name="T10" fmla="*/ 77 w 77"/>
                  <a:gd name="T11" fmla="*/ 5 h 11"/>
                  <a:gd name="T12" fmla="*/ 37 w 7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77" h="11">
                    <a:moveTo>
                      <a:pt x="37" y="0"/>
                    </a:moveTo>
                    <a:cubicBezTo>
                      <a:pt x="21" y="0"/>
                      <a:pt x="6" y="1"/>
                      <a:pt x="0" y="3"/>
                    </a:cubicBezTo>
                    <a:cubicBezTo>
                      <a:pt x="2" y="4"/>
                      <a:pt x="3" y="5"/>
                      <a:pt x="3" y="5"/>
                    </a:cubicBezTo>
                    <a:cubicBezTo>
                      <a:pt x="3" y="6"/>
                      <a:pt x="2" y="7"/>
                      <a:pt x="0" y="7"/>
                    </a:cubicBezTo>
                    <a:cubicBezTo>
                      <a:pt x="6" y="9"/>
                      <a:pt x="21" y="11"/>
                      <a:pt x="37" y="11"/>
                    </a:cubicBezTo>
                    <a:cubicBezTo>
                      <a:pt x="59" y="11"/>
                      <a:pt x="77" y="8"/>
                      <a:pt x="77" y="5"/>
                    </a:cubicBezTo>
                    <a:cubicBezTo>
                      <a:pt x="77" y="2"/>
                      <a:pt x="59" y="0"/>
                      <a:pt x="37" y="0"/>
                    </a:cubicBezTo>
                  </a:path>
                </a:pathLst>
              </a:custGeom>
              <a:solidFill>
                <a:srgbClr val="669BF4">
                  <a:alpha val="30000"/>
                </a:srgbClr>
              </a:solidFill>
              <a:ln>
                <a:noFill/>
              </a:ln>
            </p:spPr>
            <p:txBody>
              <a:bodyPr anchor="ctr"/>
              <a:lstStyle/>
              <a:p>
                <a:pPr algn="ctr"/>
                <a:endParaRPr>
                  <a:cs typeface="+mn-ea"/>
                  <a:sym typeface="+mn-lt"/>
                </a:endParaRPr>
              </a:p>
            </p:txBody>
          </p:sp>
          <p:sp>
            <p:nvSpPr>
              <p:cNvPr id="144" name="iṡļïḍè"/>
              <p:cNvSpPr/>
              <p:nvPr/>
            </p:nvSpPr>
            <p:spPr bwMode="auto">
              <a:xfrm>
                <a:off x="4852988" y="3397250"/>
                <a:ext cx="9525" cy="6350"/>
              </a:xfrm>
              <a:custGeom>
                <a:avLst/>
                <a:gdLst>
                  <a:gd name="T0" fmla="*/ 3 w 6"/>
                  <a:gd name="T1" fmla="*/ 0 h 4"/>
                  <a:gd name="T2" fmla="*/ 3 w 6"/>
                  <a:gd name="T3" fmla="*/ 0 h 4"/>
                  <a:gd name="T4" fmla="*/ 0 w 6"/>
                  <a:gd name="T5" fmla="*/ 2 h 4"/>
                  <a:gd name="T6" fmla="*/ 3 w 6"/>
                  <a:gd name="T7" fmla="*/ 4 h 4"/>
                  <a:gd name="T8" fmla="*/ 6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3" y="0"/>
                      <a:pt x="3" y="0"/>
                    </a:cubicBezTo>
                    <a:cubicBezTo>
                      <a:pt x="1" y="1"/>
                      <a:pt x="0" y="2"/>
                      <a:pt x="0" y="2"/>
                    </a:cubicBezTo>
                    <a:cubicBezTo>
                      <a:pt x="0" y="3"/>
                      <a:pt x="1" y="4"/>
                      <a:pt x="3" y="4"/>
                    </a:cubicBezTo>
                    <a:cubicBezTo>
                      <a:pt x="5" y="4"/>
                      <a:pt x="6" y="3"/>
                      <a:pt x="6" y="2"/>
                    </a:cubicBezTo>
                    <a:cubicBezTo>
                      <a:pt x="6" y="2"/>
                      <a:pt x="5" y="1"/>
                      <a:pt x="3" y="0"/>
                    </a:cubicBezTo>
                  </a:path>
                </a:pathLst>
              </a:custGeom>
              <a:solidFill>
                <a:srgbClr val="83ADF4">
                  <a:alpha val="30000"/>
                </a:srgbClr>
              </a:solidFill>
              <a:ln>
                <a:noFill/>
              </a:ln>
            </p:spPr>
            <p:txBody>
              <a:bodyPr anchor="ctr"/>
              <a:lstStyle/>
              <a:p>
                <a:pPr algn="ctr"/>
                <a:endParaRPr>
                  <a:cs typeface="+mn-ea"/>
                  <a:sym typeface="+mn-lt"/>
                </a:endParaRPr>
              </a:p>
            </p:txBody>
          </p:sp>
          <p:sp>
            <p:nvSpPr>
              <p:cNvPr id="145" name="ïš1íḍé"/>
              <p:cNvSpPr/>
              <p:nvPr/>
            </p:nvSpPr>
            <p:spPr bwMode="auto">
              <a:xfrm>
                <a:off x="4616451" y="3475038"/>
                <a:ext cx="69850" cy="28575"/>
              </a:xfrm>
              <a:custGeom>
                <a:avLst/>
                <a:gdLst>
                  <a:gd name="T0" fmla="*/ 8 w 47"/>
                  <a:gd name="T1" fmla="*/ 0 h 19"/>
                  <a:gd name="T2" fmla="*/ 39 w 47"/>
                  <a:gd name="T3" fmla="*/ 0 h 19"/>
                  <a:gd name="T4" fmla="*/ 47 w 47"/>
                  <a:gd name="T5" fmla="*/ 8 h 19"/>
                  <a:gd name="T6" fmla="*/ 47 w 47"/>
                  <a:gd name="T7" fmla="*/ 11 h 19"/>
                  <a:gd name="T8" fmla="*/ 39 w 47"/>
                  <a:gd name="T9" fmla="*/ 19 h 19"/>
                  <a:gd name="T10" fmla="*/ 8 w 47"/>
                  <a:gd name="T11" fmla="*/ 19 h 19"/>
                  <a:gd name="T12" fmla="*/ 0 w 47"/>
                  <a:gd name="T13" fmla="*/ 11 h 19"/>
                  <a:gd name="T14" fmla="*/ 0 w 47"/>
                  <a:gd name="T15" fmla="*/ 8 h 19"/>
                  <a:gd name="T16" fmla="*/ 8 w 4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
                    <a:moveTo>
                      <a:pt x="8" y="0"/>
                    </a:moveTo>
                    <a:cubicBezTo>
                      <a:pt x="39" y="0"/>
                      <a:pt x="39" y="0"/>
                      <a:pt x="39" y="0"/>
                    </a:cubicBezTo>
                    <a:cubicBezTo>
                      <a:pt x="44" y="0"/>
                      <a:pt x="47" y="3"/>
                      <a:pt x="47" y="8"/>
                    </a:cubicBezTo>
                    <a:cubicBezTo>
                      <a:pt x="47" y="11"/>
                      <a:pt x="47" y="11"/>
                      <a:pt x="47" y="11"/>
                    </a:cubicBezTo>
                    <a:cubicBezTo>
                      <a:pt x="47" y="15"/>
                      <a:pt x="44" y="19"/>
                      <a:pt x="39" y="19"/>
                    </a:cubicBezTo>
                    <a:cubicBezTo>
                      <a:pt x="8" y="19"/>
                      <a:pt x="8" y="19"/>
                      <a:pt x="8" y="19"/>
                    </a:cubicBezTo>
                    <a:cubicBezTo>
                      <a:pt x="4" y="19"/>
                      <a:pt x="0" y="15"/>
                      <a:pt x="0" y="11"/>
                    </a:cubicBezTo>
                    <a:cubicBezTo>
                      <a:pt x="0" y="8"/>
                      <a:pt x="0" y="8"/>
                      <a:pt x="0" y="8"/>
                    </a:cubicBezTo>
                    <a:cubicBezTo>
                      <a:pt x="0" y="3"/>
                      <a:pt x="4" y="0"/>
                      <a:pt x="8" y="0"/>
                    </a:cubicBezTo>
                  </a:path>
                </a:pathLst>
              </a:custGeom>
              <a:solidFill>
                <a:srgbClr val="4285F4">
                  <a:alpha val="30000"/>
                </a:srgbClr>
              </a:solidFill>
              <a:ln>
                <a:noFill/>
              </a:ln>
            </p:spPr>
            <p:txBody>
              <a:bodyPr anchor="ctr"/>
              <a:lstStyle/>
              <a:p>
                <a:pPr algn="ctr"/>
                <a:endParaRPr>
                  <a:cs typeface="+mn-ea"/>
                  <a:sym typeface="+mn-lt"/>
                </a:endParaRPr>
              </a:p>
            </p:txBody>
          </p:sp>
          <p:sp>
            <p:nvSpPr>
              <p:cNvPr id="146" name="iśļíďê"/>
              <p:cNvSpPr/>
              <p:nvPr/>
            </p:nvSpPr>
            <p:spPr bwMode="auto">
              <a:xfrm>
                <a:off x="4616451" y="3475038"/>
                <a:ext cx="69850" cy="28575"/>
              </a:xfrm>
              <a:custGeom>
                <a:avLst/>
                <a:gdLst>
                  <a:gd name="T0" fmla="*/ 39 w 47"/>
                  <a:gd name="T1" fmla="*/ 0 h 19"/>
                  <a:gd name="T2" fmla="*/ 8 w 47"/>
                  <a:gd name="T3" fmla="*/ 0 h 19"/>
                  <a:gd name="T4" fmla="*/ 0 w 47"/>
                  <a:gd name="T5" fmla="*/ 8 h 19"/>
                  <a:gd name="T6" fmla="*/ 0 w 47"/>
                  <a:gd name="T7" fmla="*/ 11 h 19"/>
                  <a:gd name="T8" fmla="*/ 8 w 47"/>
                  <a:gd name="T9" fmla="*/ 19 h 19"/>
                  <a:gd name="T10" fmla="*/ 39 w 47"/>
                  <a:gd name="T11" fmla="*/ 19 h 19"/>
                  <a:gd name="T12" fmla="*/ 47 w 47"/>
                  <a:gd name="T13" fmla="*/ 11 h 19"/>
                  <a:gd name="T14" fmla="*/ 47 w 47"/>
                  <a:gd name="T15" fmla="*/ 8 h 19"/>
                  <a:gd name="T16" fmla="*/ 39 w 4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
                    <a:moveTo>
                      <a:pt x="39" y="0"/>
                    </a:moveTo>
                    <a:cubicBezTo>
                      <a:pt x="8" y="0"/>
                      <a:pt x="8" y="0"/>
                      <a:pt x="8" y="0"/>
                    </a:cubicBezTo>
                    <a:cubicBezTo>
                      <a:pt x="4" y="0"/>
                      <a:pt x="0" y="3"/>
                      <a:pt x="0" y="8"/>
                    </a:cubicBezTo>
                    <a:cubicBezTo>
                      <a:pt x="0" y="11"/>
                      <a:pt x="0" y="11"/>
                      <a:pt x="0" y="11"/>
                    </a:cubicBezTo>
                    <a:cubicBezTo>
                      <a:pt x="0" y="15"/>
                      <a:pt x="4" y="19"/>
                      <a:pt x="8" y="19"/>
                    </a:cubicBezTo>
                    <a:cubicBezTo>
                      <a:pt x="39" y="19"/>
                      <a:pt x="39" y="19"/>
                      <a:pt x="39" y="19"/>
                    </a:cubicBezTo>
                    <a:cubicBezTo>
                      <a:pt x="44" y="19"/>
                      <a:pt x="47" y="15"/>
                      <a:pt x="47" y="11"/>
                    </a:cubicBezTo>
                    <a:cubicBezTo>
                      <a:pt x="47" y="8"/>
                      <a:pt x="47" y="8"/>
                      <a:pt x="47" y="8"/>
                    </a:cubicBezTo>
                    <a:cubicBezTo>
                      <a:pt x="47" y="3"/>
                      <a:pt x="44" y="0"/>
                      <a:pt x="39" y="0"/>
                    </a:cubicBezTo>
                  </a:path>
                </a:pathLst>
              </a:custGeom>
              <a:solidFill>
                <a:srgbClr val="669BF4">
                  <a:alpha val="30000"/>
                </a:srgbClr>
              </a:solidFill>
              <a:ln>
                <a:noFill/>
              </a:ln>
            </p:spPr>
            <p:txBody>
              <a:bodyPr anchor="ctr"/>
              <a:lstStyle/>
              <a:p>
                <a:pPr algn="ctr"/>
                <a:endParaRPr>
                  <a:cs typeface="+mn-ea"/>
                  <a:sym typeface="+mn-lt"/>
                </a:endParaRPr>
              </a:p>
            </p:txBody>
          </p:sp>
        </p:grpSp>
        <p:sp>
          <p:nvSpPr>
            <p:cNvPr id="12" name="íṡļîdé"/>
            <p:cNvSpPr/>
            <p:nvPr/>
          </p:nvSpPr>
          <p:spPr bwMode="auto">
            <a:xfrm>
              <a:off x="5705476" y="4541838"/>
              <a:ext cx="979488" cy="146050"/>
            </a:xfrm>
            <a:prstGeom prst="ellipse">
              <a:avLst/>
            </a:prstGeom>
            <a:solidFill>
              <a:srgbClr val="000000">
                <a:alpha val="5000"/>
              </a:srgbClr>
            </a:solidFill>
            <a:ln>
              <a:noFill/>
            </a:ln>
          </p:spPr>
          <p:txBody>
            <a:bodyPr anchor="ctr"/>
            <a:lstStyle/>
            <a:p>
              <a:pPr algn="ctr"/>
              <a:endParaRPr>
                <a:cs typeface="+mn-ea"/>
                <a:sym typeface="+mn-lt"/>
              </a:endParaRPr>
            </a:p>
          </p:txBody>
        </p:sp>
        <p:sp>
          <p:nvSpPr>
            <p:cNvPr id="25" name="ïslíḋé"/>
            <p:cNvSpPr/>
            <p:nvPr/>
          </p:nvSpPr>
          <p:spPr bwMode="auto">
            <a:xfrm>
              <a:off x="6110288" y="5514975"/>
              <a:ext cx="2879725" cy="433388"/>
            </a:xfrm>
            <a:prstGeom prst="ellipse">
              <a:avLst/>
            </a:prstGeom>
            <a:solidFill>
              <a:srgbClr val="4285F4">
                <a:alpha val="20000"/>
              </a:srgbClr>
            </a:solidFill>
            <a:ln>
              <a:noFill/>
            </a:ln>
          </p:spPr>
          <p:txBody>
            <a:bodyPr anchor="ctr"/>
            <a:lstStyle/>
            <a:p>
              <a:pPr algn="ctr"/>
              <a:endParaRPr>
                <a:cs typeface="+mn-ea"/>
                <a:sym typeface="+mn-lt"/>
              </a:endParaRPr>
            </a:p>
          </p:txBody>
        </p:sp>
        <p:sp>
          <p:nvSpPr>
            <p:cNvPr id="26" name="íṡḷidé"/>
            <p:cNvSpPr/>
            <p:nvPr/>
          </p:nvSpPr>
          <p:spPr bwMode="auto">
            <a:xfrm>
              <a:off x="5497513" y="3216275"/>
              <a:ext cx="273050" cy="41275"/>
            </a:xfrm>
            <a:prstGeom prst="ellipse">
              <a:avLst/>
            </a:prstGeom>
            <a:solidFill>
              <a:srgbClr val="000000">
                <a:alpha val="5000"/>
              </a:srgbClr>
            </a:solidFill>
            <a:ln>
              <a:noFill/>
            </a:ln>
          </p:spPr>
          <p:txBody>
            <a:bodyPr anchor="ctr"/>
            <a:lstStyle/>
            <a:p>
              <a:pPr algn="ctr"/>
              <a:endParaRPr>
                <a:cs typeface="+mn-ea"/>
                <a:sym typeface="+mn-lt"/>
              </a:endParaRPr>
            </a:p>
          </p:txBody>
        </p:sp>
        <p:sp>
          <p:nvSpPr>
            <p:cNvPr id="27" name="ï$ḻîdê"/>
            <p:cNvSpPr/>
            <p:nvPr/>
          </p:nvSpPr>
          <p:spPr bwMode="auto">
            <a:xfrm>
              <a:off x="4545013" y="4495800"/>
              <a:ext cx="706438" cy="106363"/>
            </a:xfrm>
            <a:prstGeom prst="ellipse">
              <a:avLst/>
            </a:prstGeom>
            <a:solidFill>
              <a:srgbClr val="000000">
                <a:alpha val="5000"/>
              </a:srgbClr>
            </a:solidFill>
            <a:ln>
              <a:noFill/>
            </a:ln>
          </p:spPr>
          <p:txBody>
            <a:bodyPr anchor="ctr"/>
            <a:lstStyle/>
            <a:p>
              <a:pPr algn="ctr"/>
              <a:endParaRPr>
                <a:cs typeface="+mn-ea"/>
                <a:sym typeface="+mn-lt"/>
              </a:endParaRPr>
            </a:p>
          </p:txBody>
        </p:sp>
        <p:sp>
          <p:nvSpPr>
            <p:cNvPr id="28" name="íSľiďè"/>
            <p:cNvSpPr/>
            <p:nvPr/>
          </p:nvSpPr>
          <p:spPr bwMode="auto">
            <a:xfrm>
              <a:off x="4481513" y="3732213"/>
              <a:ext cx="407988" cy="60325"/>
            </a:xfrm>
            <a:prstGeom prst="ellipse">
              <a:avLst/>
            </a:prstGeom>
            <a:solidFill>
              <a:srgbClr val="000000">
                <a:alpha val="5000"/>
              </a:srgbClr>
            </a:solidFill>
            <a:ln>
              <a:noFill/>
            </a:ln>
          </p:spPr>
          <p:txBody>
            <a:bodyPr anchor="ctr"/>
            <a:lstStyle/>
            <a:p>
              <a:pPr algn="ctr"/>
              <a:endParaRPr>
                <a:cs typeface="+mn-ea"/>
                <a:sym typeface="+mn-lt"/>
              </a:endParaRPr>
            </a:p>
          </p:txBody>
        </p:sp>
        <p:sp>
          <p:nvSpPr>
            <p:cNvPr id="29" name="îšḷíḋe"/>
            <p:cNvSpPr/>
            <p:nvPr/>
          </p:nvSpPr>
          <p:spPr bwMode="auto">
            <a:xfrm>
              <a:off x="4725988" y="2892425"/>
              <a:ext cx="231775" cy="34925"/>
            </a:xfrm>
            <a:prstGeom prst="ellipse">
              <a:avLst/>
            </a:prstGeom>
            <a:solidFill>
              <a:srgbClr val="000000">
                <a:alpha val="5000"/>
              </a:srgbClr>
            </a:solidFill>
            <a:ln>
              <a:noFill/>
            </a:ln>
          </p:spPr>
          <p:txBody>
            <a:bodyPr anchor="ctr"/>
            <a:lstStyle/>
            <a:p>
              <a:pPr algn="ctr"/>
              <a:endParaRPr>
                <a:cs typeface="+mn-ea"/>
                <a:sym typeface="+mn-lt"/>
              </a:endParaRPr>
            </a:p>
          </p:txBody>
        </p:sp>
        <p:sp>
          <p:nvSpPr>
            <p:cNvPr id="30" name="ïṣliďè"/>
            <p:cNvSpPr/>
            <p:nvPr/>
          </p:nvSpPr>
          <p:spPr bwMode="auto">
            <a:xfrm>
              <a:off x="3341688" y="4460875"/>
              <a:ext cx="263525" cy="1131888"/>
            </a:xfrm>
            <a:custGeom>
              <a:avLst/>
              <a:gdLst>
                <a:gd name="T0" fmla="*/ 69 w 178"/>
                <a:gd name="T1" fmla="*/ 0 h 766"/>
                <a:gd name="T2" fmla="*/ 89 w 178"/>
                <a:gd name="T3" fmla="*/ 331 h 766"/>
                <a:gd name="T4" fmla="*/ 97 w 178"/>
                <a:gd name="T5" fmla="*/ 766 h 766"/>
              </a:gdLst>
              <a:ahLst/>
              <a:cxnLst>
                <a:cxn ang="0">
                  <a:pos x="T0" y="T1"/>
                </a:cxn>
                <a:cxn ang="0">
                  <a:pos x="T2" y="T3"/>
                </a:cxn>
                <a:cxn ang="0">
                  <a:pos x="T4" y="T5"/>
                </a:cxn>
              </a:cxnLst>
              <a:rect l="0" t="0" r="r" b="b"/>
              <a:pathLst>
                <a:path w="178" h="766">
                  <a:moveTo>
                    <a:pt x="69" y="0"/>
                  </a:moveTo>
                  <a:cubicBezTo>
                    <a:pt x="69" y="0"/>
                    <a:pt x="178" y="214"/>
                    <a:pt x="89" y="331"/>
                  </a:cubicBezTo>
                  <a:cubicBezTo>
                    <a:pt x="0" y="448"/>
                    <a:pt x="97" y="766"/>
                    <a:pt x="97" y="766"/>
                  </a:cubicBezTo>
                </a:path>
              </a:pathLst>
            </a:custGeom>
            <a:noFill/>
            <a:ln w="11113" cap="flat">
              <a:solidFill>
                <a:srgbClr val="FC6681"/>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31" name="iṣḷîďe"/>
            <p:cNvSpPr/>
            <p:nvPr/>
          </p:nvSpPr>
          <p:spPr bwMode="auto">
            <a:xfrm>
              <a:off x="3402013" y="4251325"/>
              <a:ext cx="88900" cy="220663"/>
            </a:xfrm>
            <a:prstGeom prst="ellipse">
              <a:avLst/>
            </a:pr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S1ïḋé"/>
            <p:cNvSpPr/>
            <p:nvPr/>
          </p:nvSpPr>
          <p:spPr bwMode="auto">
            <a:xfrm>
              <a:off x="3365501" y="4460875"/>
              <a:ext cx="261938" cy="1131888"/>
            </a:xfrm>
            <a:custGeom>
              <a:avLst/>
              <a:gdLst>
                <a:gd name="T0" fmla="*/ 109 w 178"/>
                <a:gd name="T1" fmla="*/ 0 h 766"/>
                <a:gd name="T2" fmla="*/ 89 w 178"/>
                <a:gd name="T3" fmla="*/ 331 h 766"/>
                <a:gd name="T4" fmla="*/ 81 w 178"/>
                <a:gd name="T5" fmla="*/ 766 h 766"/>
              </a:gdLst>
              <a:ahLst/>
              <a:cxnLst>
                <a:cxn ang="0">
                  <a:pos x="T0" y="T1"/>
                </a:cxn>
                <a:cxn ang="0">
                  <a:pos x="T2" y="T3"/>
                </a:cxn>
                <a:cxn ang="0">
                  <a:pos x="T4" y="T5"/>
                </a:cxn>
              </a:cxnLst>
              <a:rect l="0" t="0" r="r" b="b"/>
              <a:pathLst>
                <a:path w="178" h="766">
                  <a:moveTo>
                    <a:pt x="109" y="0"/>
                  </a:moveTo>
                  <a:cubicBezTo>
                    <a:pt x="109" y="0"/>
                    <a:pt x="0" y="214"/>
                    <a:pt x="89" y="331"/>
                  </a:cubicBezTo>
                  <a:cubicBezTo>
                    <a:pt x="178" y="448"/>
                    <a:pt x="81" y="766"/>
                    <a:pt x="81" y="766"/>
                  </a:cubicBezTo>
                </a:path>
              </a:pathLst>
            </a:custGeom>
            <a:noFill/>
            <a:ln w="11113" cap="flat">
              <a:solidFill>
                <a:srgbClr val="FFD03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33" name="ïŝlïḋe"/>
            <p:cNvSpPr/>
            <p:nvPr/>
          </p:nvSpPr>
          <p:spPr bwMode="auto">
            <a:xfrm>
              <a:off x="3478213" y="4251325"/>
              <a:ext cx="88900" cy="220663"/>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išlïḓè"/>
            <p:cNvSpPr/>
            <p:nvPr/>
          </p:nvSpPr>
          <p:spPr bwMode="auto">
            <a:xfrm>
              <a:off x="3490913" y="4460875"/>
              <a:ext cx="261938" cy="1131888"/>
            </a:xfrm>
            <a:custGeom>
              <a:avLst/>
              <a:gdLst>
                <a:gd name="T0" fmla="*/ 69 w 177"/>
                <a:gd name="T1" fmla="*/ 0 h 766"/>
                <a:gd name="T2" fmla="*/ 89 w 177"/>
                <a:gd name="T3" fmla="*/ 331 h 766"/>
                <a:gd name="T4" fmla="*/ 97 w 177"/>
                <a:gd name="T5" fmla="*/ 766 h 766"/>
              </a:gdLst>
              <a:ahLst/>
              <a:cxnLst>
                <a:cxn ang="0">
                  <a:pos x="T0" y="T1"/>
                </a:cxn>
                <a:cxn ang="0">
                  <a:pos x="T2" y="T3"/>
                </a:cxn>
                <a:cxn ang="0">
                  <a:pos x="T4" y="T5"/>
                </a:cxn>
              </a:cxnLst>
              <a:rect l="0" t="0" r="r" b="b"/>
              <a:pathLst>
                <a:path w="177" h="766">
                  <a:moveTo>
                    <a:pt x="69" y="0"/>
                  </a:moveTo>
                  <a:cubicBezTo>
                    <a:pt x="69" y="0"/>
                    <a:pt x="177" y="214"/>
                    <a:pt x="89" y="331"/>
                  </a:cubicBezTo>
                  <a:cubicBezTo>
                    <a:pt x="0" y="448"/>
                    <a:pt x="97" y="766"/>
                    <a:pt x="97" y="766"/>
                  </a:cubicBezTo>
                </a:path>
              </a:pathLst>
            </a:custGeom>
            <a:noFill/>
            <a:ln w="11113" cap="flat">
              <a:solidFill>
                <a:srgbClr val="FC6681"/>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35" name="ïşlîḋè"/>
            <p:cNvSpPr/>
            <p:nvPr/>
          </p:nvSpPr>
          <p:spPr bwMode="auto">
            <a:xfrm>
              <a:off x="3549651" y="4251325"/>
              <a:ext cx="90488" cy="220663"/>
            </a:xfrm>
            <a:prstGeom prst="ellipse">
              <a:avLst/>
            </a:pr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íşlîḍé"/>
            <p:cNvSpPr/>
            <p:nvPr/>
          </p:nvSpPr>
          <p:spPr bwMode="auto">
            <a:xfrm>
              <a:off x="3505201" y="4503738"/>
              <a:ext cx="153988" cy="160338"/>
            </a:xfrm>
            <a:custGeom>
              <a:avLst/>
              <a:gdLst>
                <a:gd name="T0" fmla="*/ 74 w 104"/>
                <a:gd name="T1" fmla="*/ 75 h 108"/>
                <a:gd name="T2" fmla="*/ 0 w 104"/>
                <a:gd name="T3" fmla="*/ 108 h 108"/>
                <a:gd name="T4" fmla="*/ 30 w 104"/>
                <a:gd name="T5" fmla="*/ 33 h 108"/>
                <a:gd name="T6" fmla="*/ 104 w 104"/>
                <a:gd name="T7" fmla="*/ 0 h 108"/>
                <a:gd name="T8" fmla="*/ 74 w 104"/>
                <a:gd name="T9" fmla="*/ 75 h 108"/>
              </a:gdLst>
              <a:ahLst/>
              <a:cxnLst>
                <a:cxn ang="0">
                  <a:pos x="T0" y="T1"/>
                </a:cxn>
                <a:cxn ang="0">
                  <a:pos x="T2" y="T3"/>
                </a:cxn>
                <a:cxn ang="0">
                  <a:pos x="T4" y="T5"/>
                </a:cxn>
                <a:cxn ang="0">
                  <a:pos x="T6" y="T7"/>
                </a:cxn>
                <a:cxn ang="0">
                  <a:pos x="T8" y="T9"/>
                </a:cxn>
              </a:cxnLst>
              <a:rect l="0" t="0" r="r" b="b"/>
              <a:pathLst>
                <a:path w="104" h="108">
                  <a:moveTo>
                    <a:pt x="74" y="75"/>
                  </a:moveTo>
                  <a:cubicBezTo>
                    <a:pt x="45" y="104"/>
                    <a:pt x="0" y="108"/>
                    <a:pt x="0" y="108"/>
                  </a:cubicBezTo>
                  <a:cubicBezTo>
                    <a:pt x="0" y="108"/>
                    <a:pt x="2" y="63"/>
                    <a:pt x="30" y="33"/>
                  </a:cubicBezTo>
                  <a:cubicBezTo>
                    <a:pt x="59" y="3"/>
                    <a:pt x="104" y="0"/>
                    <a:pt x="104" y="0"/>
                  </a:cubicBezTo>
                  <a:cubicBezTo>
                    <a:pt x="104" y="0"/>
                    <a:pt x="102" y="45"/>
                    <a:pt x="74" y="75"/>
                  </a:cubicBezTo>
                  <a:close/>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iš1íḋê"/>
            <p:cNvSpPr/>
            <p:nvPr/>
          </p:nvSpPr>
          <p:spPr bwMode="auto">
            <a:xfrm>
              <a:off x="3509963" y="4721225"/>
              <a:ext cx="152400" cy="160338"/>
            </a:xfrm>
            <a:custGeom>
              <a:avLst/>
              <a:gdLst>
                <a:gd name="T0" fmla="*/ 74 w 103"/>
                <a:gd name="T1" fmla="*/ 75 h 108"/>
                <a:gd name="T2" fmla="*/ 0 w 103"/>
                <a:gd name="T3" fmla="*/ 108 h 108"/>
                <a:gd name="T4" fmla="*/ 30 w 103"/>
                <a:gd name="T5" fmla="*/ 33 h 108"/>
                <a:gd name="T6" fmla="*/ 103 w 103"/>
                <a:gd name="T7" fmla="*/ 0 h 108"/>
                <a:gd name="T8" fmla="*/ 74 w 103"/>
                <a:gd name="T9" fmla="*/ 75 h 108"/>
              </a:gdLst>
              <a:ahLst/>
              <a:cxnLst>
                <a:cxn ang="0">
                  <a:pos x="T0" y="T1"/>
                </a:cxn>
                <a:cxn ang="0">
                  <a:pos x="T2" y="T3"/>
                </a:cxn>
                <a:cxn ang="0">
                  <a:pos x="T4" y="T5"/>
                </a:cxn>
                <a:cxn ang="0">
                  <a:pos x="T6" y="T7"/>
                </a:cxn>
                <a:cxn ang="0">
                  <a:pos x="T8" y="T9"/>
                </a:cxn>
              </a:cxnLst>
              <a:rect l="0" t="0" r="r" b="b"/>
              <a:pathLst>
                <a:path w="103" h="108">
                  <a:moveTo>
                    <a:pt x="74" y="75"/>
                  </a:moveTo>
                  <a:cubicBezTo>
                    <a:pt x="45" y="105"/>
                    <a:pt x="0" y="108"/>
                    <a:pt x="0" y="108"/>
                  </a:cubicBezTo>
                  <a:cubicBezTo>
                    <a:pt x="0" y="108"/>
                    <a:pt x="1" y="63"/>
                    <a:pt x="30" y="33"/>
                  </a:cubicBezTo>
                  <a:cubicBezTo>
                    <a:pt x="59" y="3"/>
                    <a:pt x="103" y="0"/>
                    <a:pt x="103" y="0"/>
                  </a:cubicBezTo>
                  <a:cubicBezTo>
                    <a:pt x="103" y="0"/>
                    <a:pt x="102" y="45"/>
                    <a:pt x="74" y="75"/>
                  </a:cubicBezTo>
                  <a:close/>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íṣļiḍè"/>
            <p:cNvSpPr/>
            <p:nvPr/>
          </p:nvSpPr>
          <p:spPr bwMode="auto">
            <a:xfrm>
              <a:off x="3281363" y="4899025"/>
              <a:ext cx="149225" cy="165100"/>
            </a:xfrm>
            <a:custGeom>
              <a:avLst/>
              <a:gdLst>
                <a:gd name="T0" fmla="*/ 73 w 100"/>
                <a:gd name="T1" fmla="*/ 36 h 112"/>
                <a:gd name="T2" fmla="*/ 99 w 100"/>
                <a:gd name="T3" fmla="*/ 112 h 112"/>
                <a:gd name="T4" fmla="*/ 27 w 100"/>
                <a:gd name="T5" fmla="*/ 76 h 112"/>
                <a:gd name="T6" fmla="*/ 1 w 100"/>
                <a:gd name="T7" fmla="*/ 0 h 112"/>
                <a:gd name="T8" fmla="*/ 73 w 100"/>
                <a:gd name="T9" fmla="*/ 36 h 112"/>
              </a:gdLst>
              <a:ahLst/>
              <a:cxnLst>
                <a:cxn ang="0">
                  <a:pos x="T0" y="T1"/>
                </a:cxn>
                <a:cxn ang="0">
                  <a:pos x="T2" y="T3"/>
                </a:cxn>
                <a:cxn ang="0">
                  <a:pos x="T4" y="T5"/>
                </a:cxn>
                <a:cxn ang="0">
                  <a:pos x="T6" y="T7"/>
                </a:cxn>
                <a:cxn ang="0">
                  <a:pos x="T8" y="T9"/>
                </a:cxn>
              </a:cxnLst>
              <a:rect l="0" t="0" r="r" b="b"/>
              <a:pathLst>
                <a:path w="100" h="112">
                  <a:moveTo>
                    <a:pt x="73" y="36"/>
                  </a:moveTo>
                  <a:cubicBezTo>
                    <a:pt x="100" y="67"/>
                    <a:pt x="99" y="112"/>
                    <a:pt x="99" y="112"/>
                  </a:cubicBezTo>
                  <a:cubicBezTo>
                    <a:pt x="99" y="112"/>
                    <a:pt x="54" y="107"/>
                    <a:pt x="27" y="76"/>
                  </a:cubicBezTo>
                  <a:cubicBezTo>
                    <a:pt x="0" y="45"/>
                    <a:pt x="1" y="0"/>
                    <a:pt x="1" y="0"/>
                  </a:cubicBezTo>
                  <a:cubicBezTo>
                    <a:pt x="1" y="0"/>
                    <a:pt x="46" y="5"/>
                    <a:pt x="73" y="36"/>
                  </a:cubicBezTo>
                  <a:close/>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sľiďe"/>
            <p:cNvSpPr/>
            <p:nvPr/>
          </p:nvSpPr>
          <p:spPr bwMode="auto">
            <a:xfrm>
              <a:off x="3309938" y="4454525"/>
              <a:ext cx="184150" cy="141288"/>
            </a:xfrm>
            <a:custGeom>
              <a:avLst/>
              <a:gdLst>
                <a:gd name="T0" fmla="*/ 79 w 124"/>
                <a:gd name="T1" fmla="*/ 23 h 96"/>
                <a:gd name="T2" fmla="*/ 124 w 124"/>
                <a:gd name="T3" fmla="*/ 89 h 96"/>
                <a:gd name="T4" fmla="*/ 46 w 124"/>
                <a:gd name="T5" fmla="*/ 73 h 96"/>
                <a:gd name="T6" fmla="*/ 0 w 124"/>
                <a:gd name="T7" fmla="*/ 7 h 96"/>
                <a:gd name="T8" fmla="*/ 79 w 124"/>
                <a:gd name="T9" fmla="*/ 23 h 96"/>
              </a:gdLst>
              <a:ahLst/>
              <a:cxnLst>
                <a:cxn ang="0">
                  <a:pos x="T0" y="T1"/>
                </a:cxn>
                <a:cxn ang="0">
                  <a:pos x="T2" y="T3"/>
                </a:cxn>
                <a:cxn ang="0">
                  <a:pos x="T4" y="T5"/>
                </a:cxn>
                <a:cxn ang="0">
                  <a:pos x="T6" y="T7"/>
                </a:cxn>
                <a:cxn ang="0">
                  <a:pos x="T8" y="T9"/>
                </a:cxn>
              </a:cxnLst>
              <a:rect l="0" t="0" r="r" b="b"/>
              <a:pathLst>
                <a:path w="124" h="96">
                  <a:moveTo>
                    <a:pt x="79" y="23"/>
                  </a:moveTo>
                  <a:cubicBezTo>
                    <a:pt x="113" y="46"/>
                    <a:pt x="124" y="89"/>
                    <a:pt x="124" y="89"/>
                  </a:cubicBezTo>
                  <a:cubicBezTo>
                    <a:pt x="124" y="89"/>
                    <a:pt x="80" y="96"/>
                    <a:pt x="46" y="73"/>
                  </a:cubicBezTo>
                  <a:cubicBezTo>
                    <a:pt x="11" y="51"/>
                    <a:pt x="0" y="7"/>
                    <a:pt x="0" y="7"/>
                  </a:cubicBezTo>
                  <a:cubicBezTo>
                    <a:pt x="0" y="7"/>
                    <a:pt x="45" y="0"/>
                    <a:pt x="79" y="23"/>
                  </a:cubicBezTo>
                  <a:close/>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iśḷíḑê"/>
            <p:cNvSpPr/>
            <p:nvPr/>
          </p:nvSpPr>
          <p:spPr bwMode="auto">
            <a:xfrm>
              <a:off x="3514726" y="4460875"/>
              <a:ext cx="263525" cy="1131888"/>
            </a:xfrm>
            <a:custGeom>
              <a:avLst/>
              <a:gdLst>
                <a:gd name="T0" fmla="*/ 109 w 178"/>
                <a:gd name="T1" fmla="*/ 0 h 766"/>
                <a:gd name="T2" fmla="*/ 89 w 178"/>
                <a:gd name="T3" fmla="*/ 331 h 766"/>
                <a:gd name="T4" fmla="*/ 81 w 178"/>
                <a:gd name="T5" fmla="*/ 766 h 766"/>
              </a:gdLst>
              <a:ahLst/>
              <a:cxnLst>
                <a:cxn ang="0">
                  <a:pos x="T0" y="T1"/>
                </a:cxn>
                <a:cxn ang="0">
                  <a:pos x="T2" y="T3"/>
                </a:cxn>
                <a:cxn ang="0">
                  <a:pos x="T4" y="T5"/>
                </a:cxn>
              </a:cxnLst>
              <a:rect l="0" t="0" r="r" b="b"/>
              <a:pathLst>
                <a:path w="178" h="766">
                  <a:moveTo>
                    <a:pt x="109" y="0"/>
                  </a:moveTo>
                  <a:cubicBezTo>
                    <a:pt x="109" y="0"/>
                    <a:pt x="0" y="214"/>
                    <a:pt x="89" y="331"/>
                  </a:cubicBezTo>
                  <a:cubicBezTo>
                    <a:pt x="178" y="448"/>
                    <a:pt x="81" y="766"/>
                    <a:pt x="81" y="766"/>
                  </a:cubicBezTo>
                </a:path>
              </a:pathLst>
            </a:custGeom>
            <a:noFill/>
            <a:ln w="11113" cap="flat">
              <a:solidFill>
                <a:srgbClr val="FFD03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41" name="ïśḻîḑè"/>
            <p:cNvSpPr/>
            <p:nvPr/>
          </p:nvSpPr>
          <p:spPr bwMode="auto">
            <a:xfrm>
              <a:off x="3627438" y="4251325"/>
              <a:ext cx="88900" cy="220663"/>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íślîḓè"/>
            <p:cNvSpPr/>
            <p:nvPr/>
          </p:nvSpPr>
          <p:spPr bwMode="auto">
            <a:xfrm>
              <a:off x="3595688" y="4572000"/>
              <a:ext cx="153988" cy="157163"/>
            </a:xfrm>
            <a:custGeom>
              <a:avLst/>
              <a:gdLst>
                <a:gd name="T0" fmla="*/ 30 w 104"/>
                <a:gd name="T1" fmla="*/ 32 h 106"/>
                <a:gd name="T2" fmla="*/ 0 w 104"/>
                <a:gd name="T3" fmla="*/ 106 h 106"/>
                <a:gd name="T4" fmla="*/ 74 w 104"/>
                <a:gd name="T5" fmla="*/ 74 h 106"/>
                <a:gd name="T6" fmla="*/ 104 w 104"/>
                <a:gd name="T7" fmla="*/ 0 h 106"/>
                <a:gd name="T8" fmla="*/ 30 w 104"/>
                <a:gd name="T9" fmla="*/ 32 h 106"/>
              </a:gdLst>
              <a:ahLst/>
              <a:cxnLst>
                <a:cxn ang="0">
                  <a:pos x="T0" y="T1"/>
                </a:cxn>
                <a:cxn ang="0">
                  <a:pos x="T2" y="T3"/>
                </a:cxn>
                <a:cxn ang="0">
                  <a:pos x="T4" y="T5"/>
                </a:cxn>
                <a:cxn ang="0">
                  <a:pos x="T6" y="T7"/>
                </a:cxn>
                <a:cxn ang="0">
                  <a:pos x="T8" y="T9"/>
                </a:cxn>
              </a:cxnLst>
              <a:rect l="0" t="0" r="r" b="b"/>
              <a:pathLst>
                <a:path w="104" h="106">
                  <a:moveTo>
                    <a:pt x="30" y="32"/>
                  </a:moveTo>
                  <a:cubicBezTo>
                    <a:pt x="2" y="61"/>
                    <a:pt x="0" y="106"/>
                    <a:pt x="0" y="106"/>
                  </a:cubicBezTo>
                  <a:cubicBezTo>
                    <a:pt x="0" y="106"/>
                    <a:pt x="45" y="104"/>
                    <a:pt x="74" y="74"/>
                  </a:cubicBezTo>
                  <a:cubicBezTo>
                    <a:pt x="102" y="45"/>
                    <a:pt x="104" y="0"/>
                    <a:pt x="104" y="0"/>
                  </a:cubicBezTo>
                  <a:cubicBezTo>
                    <a:pt x="104" y="0"/>
                    <a:pt x="60" y="3"/>
                    <a:pt x="30" y="32"/>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išḷíḑe"/>
            <p:cNvSpPr/>
            <p:nvPr/>
          </p:nvSpPr>
          <p:spPr bwMode="auto">
            <a:xfrm>
              <a:off x="3678238" y="4873625"/>
              <a:ext cx="155575" cy="157163"/>
            </a:xfrm>
            <a:custGeom>
              <a:avLst/>
              <a:gdLst>
                <a:gd name="T0" fmla="*/ 31 w 105"/>
                <a:gd name="T1" fmla="*/ 32 h 106"/>
                <a:gd name="T2" fmla="*/ 0 w 105"/>
                <a:gd name="T3" fmla="*/ 106 h 106"/>
                <a:gd name="T4" fmla="*/ 74 w 105"/>
                <a:gd name="T5" fmla="*/ 74 h 106"/>
                <a:gd name="T6" fmla="*/ 105 w 105"/>
                <a:gd name="T7" fmla="*/ 0 h 106"/>
                <a:gd name="T8" fmla="*/ 31 w 105"/>
                <a:gd name="T9" fmla="*/ 32 h 106"/>
              </a:gdLst>
              <a:ahLst/>
              <a:cxnLst>
                <a:cxn ang="0">
                  <a:pos x="T0" y="T1"/>
                </a:cxn>
                <a:cxn ang="0">
                  <a:pos x="T2" y="T3"/>
                </a:cxn>
                <a:cxn ang="0">
                  <a:pos x="T4" y="T5"/>
                </a:cxn>
                <a:cxn ang="0">
                  <a:pos x="T6" y="T7"/>
                </a:cxn>
                <a:cxn ang="0">
                  <a:pos x="T8" y="T9"/>
                </a:cxn>
              </a:cxnLst>
              <a:rect l="0" t="0" r="r" b="b"/>
              <a:pathLst>
                <a:path w="105" h="106">
                  <a:moveTo>
                    <a:pt x="31" y="32"/>
                  </a:moveTo>
                  <a:cubicBezTo>
                    <a:pt x="2" y="61"/>
                    <a:pt x="0" y="106"/>
                    <a:pt x="0" y="106"/>
                  </a:cubicBezTo>
                  <a:cubicBezTo>
                    <a:pt x="0" y="106"/>
                    <a:pt x="45" y="104"/>
                    <a:pt x="74" y="74"/>
                  </a:cubicBezTo>
                  <a:cubicBezTo>
                    <a:pt x="103" y="45"/>
                    <a:pt x="105" y="0"/>
                    <a:pt x="105" y="0"/>
                  </a:cubicBezTo>
                  <a:cubicBezTo>
                    <a:pt x="105" y="0"/>
                    <a:pt x="60" y="3"/>
                    <a:pt x="31" y="32"/>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îṣľîḑe"/>
            <p:cNvSpPr/>
            <p:nvPr/>
          </p:nvSpPr>
          <p:spPr bwMode="auto">
            <a:xfrm>
              <a:off x="3602038" y="4699000"/>
              <a:ext cx="231775" cy="155575"/>
            </a:xfrm>
            <a:custGeom>
              <a:avLst/>
              <a:gdLst>
                <a:gd name="T0" fmla="*/ 0 w 157"/>
                <a:gd name="T1" fmla="*/ 105 h 105"/>
                <a:gd name="T2" fmla="*/ 157 w 157"/>
                <a:gd name="T3" fmla="*/ 0 h 105"/>
              </a:gdLst>
              <a:ahLst/>
              <a:cxnLst>
                <a:cxn ang="0">
                  <a:pos x="T0" y="T1"/>
                </a:cxn>
                <a:cxn ang="0">
                  <a:pos x="T2" y="T3"/>
                </a:cxn>
              </a:cxnLst>
              <a:rect l="0" t="0" r="r" b="b"/>
              <a:pathLst>
                <a:path w="157" h="105">
                  <a:moveTo>
                    <a:pt x="0" y="105"/>
                  </a:moveTo>
                  <a:cubicBezTo>
                    <a:pt x="0" y="105"/>
                    <a:pt x="65" y="2"/>
                    <a:pt x="157" y="0"/>
                  </a:cubicBezTo>
                </a:path>
              </a:pathLst>
            </a:custGeom>
            <a:noFill/>
            <a:ln w="11113" cap="flat">
              <a:solidFill>
                <a:srgbClr val="FFD03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45" name="iś1iḑe"/>
            <p:cNvSpPr/>
            <p:nvPr/>
          </p:nvSpPr>
          <p:spPr bwMode="auto">
            <a:xfrm>
              <a:off x="3292476" y="4606925"/>
              <a:ext cx="233363" cy="155575"/>
            </a:xfrm>
            <a:custGeom>
              <a:avLst/>
              <a:gdLst>
                <a:gd name="T0" fmla="*/ 158 w 158"/>
                <a:gd name="T1" fmla="*/ 106 h 106"/>
                <a:gd name="T2" fmla="*/ 0 w 158"/>
                <a:gd name="T3" fmla="*/ 0 h 106"/>
              </a:gdLst>
              <a:ahLst/>
              <a:cxnLst>
                <a:cxn ang="0">
                  <a:pos x="T0" y="T1"/>
                </a:cxn>
                <a:cxn ang="0">
                  <a:pos x="T2" y="T3"/>
                </a:cxn>
              </a:cxnLst>
              <a:rect l="0" t="0" r="r" b="b"/>
              <a:pathLst>
                <a:path w="158" h="106">
                  <a:moveTo>
                    <a:pt x="158" y="106"/>
                  </a:moveTo>
                  <a:cubicBezTo>
                    <a:pt x="158" y="106"/>
                    <a:pt x="92" y="3"/>
                    <a:pt x="0" y="0"/>
                  </a:cubicBezTo>
                </a:path>
              </a:pathLst>
            </a:custGeom>
            <a:noFill/>
            <a:ln w="11113" cap="flat">
              <a:solidFill>
                <a:srgbClr val="FC6681"/>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46" name="îŝliḋê"/>
            <p:cNvSpPr/>
            <p:nvPr/>
          </p:nvSpPr>
          <p:spPr bwMode="auto">
            <a:xfrm>
              <a:off x="3513138" y="4824413"/>
              <a:ext cx="233363" cy="155575"/>
            </a:xfrm>
            <a:custGeom>
              <a:avLst/>
              <a:gdLst>
                <a:gd name="T0" fmla="*/ 0 w 158"/>
                <a:gd name="T1" fmla="*/ 105 h 105"/>
                <a:gd name="T2" fmla="*/ 158 w 158"/>
                <a:gd name="T3" fmla="*/ 0 h 105"/>
              </a:gdLst>
              <a:ahLst/>
              <a:cxnLst>
                <a:cxn ang="0">
                  <a:pos x="T0" y="T1"/>
                </a:cxn>
                <a:cxn ang="0">
                  <a:pos x="T2" y="T3"/>
                </a:cxn>
              </a:cxnLst>
              <a:rect l="0" t="0" r="r" b="b"/>
              <a:pathLst>
                <a:path w="158" h="105">
                  <a:moveTo>
                    <a:pt x="0" y="105"/>
                  </a:moveTo>
                  <a:cubicBezTo>
                    <a:pt x="0" y="105"/>
                    <a:pt x="66" y="2"/>
                    <a:pt x="158" y="0"/>
                  </a:cubicBezTo>
                </a:path>
              </a:pathLst>
            </a:custGeom>
            <a:noFill/>
            <a:ln w="11113" cap="flat">
              <a:solidFill>
                <a:srgbClr val="FFD03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47" name="ïṣ1iḓe"/>
            <p:cNvSpPr/>
            <p:nvPr/>
          </p:nvSpPr>
          <p:spPr bwMode="auto">
            <a:xfrm>
              <a:off x="3803651" y="4673600"/>
              <a:ext cx="50800" cy="49213"/>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í$ľidê"/>
            <p:cNvSpPr/>
            <p:nvPr/>
          </p:nvSpPr>
          <p:spPr bwMode="auto">
            <a:xfrm>
              <a:off x="3270251" y="4583113"/>
              <a:ext cx="50800" cy="49213"/>
            </a:xfrm>
            <a:prstGeom prst="ellipse">
              <a:avLst/>
            </a:pr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íṥḷîḓe"/>
            <p:cNvSpPr/>
            <p:nvPr/>
          </p:nvSpPr>
          <p:spPr bwMode="auto">
            <a:xfrm>
              <a:off x="3351213" y="4875213"/>
              <a:ext cx="231775" cy="155575"/>
            </a:xfrm>
            <a:custGeom>
              <a:avLst/>
              <a:gdLst>
                <a:gd name="T0" fmla="*/ 157 w 157"/>
                <a:gd name="T1" fmla="*/ 105 h 105"/>
                <a:gd name="T2" fmla="*/ 0 w 157"/>
                <a:gd name="T3" fmla="*/ 0 h 105"/>
              </a:gdLst>
              <a:ahLst/>
              <a:cxnLst>
                <a:cxn ang="0">
                  <a:pos x="T0" y="T1"/>
                </a:cxn>
                <a:cxn ang="0">
                  <a:pos x="T2" y="T3"/>
                </a:cxn>
              </a:cxnLst>
              <a:rect l="0" t="0" r="r" b="b"/>
              <a:pathLst>
                <a:path w="157" h="105">
                  <a:moveTo>
                    <a:pt x="157" y="105"/>
                  </a:moveTo>
                  <a:cubicBezTo>
                    <a:pt x="157" y="105"/>
                    <a:pt x="92" y="2"/>
                    <a:pt x="0" y="0"/>
                  </a:cubicBezTo>
                </a:path>
              </a:pathLst>
            </a:custGeom>
            <a:noFill/>
            <a:ln w="11113" cap="flat">
              <a:solidFill>
                <a:srgbClr val="FC6681"/>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50" name="î$ļïḑè"/>
            <p:cNvSpPr/>
            <p:nvPr/>
          </p:nvSpPr>
          <p:spPr bwMode="auto">
            <a:xfrm>
              <a:off x="3328988" y="4849813"/>
              <a:ext cx="50800" cy="50800"/>
            </a:xfrm>
            <a:prstGeom prst="ellipse">
              <a:avLst/>
            </a:pr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í$ļïďê"/>
            <p:cNvSpPr/>
            <p:nvPr/>
          </p:nvSpPr>
          <p:spPr bwMode="auto">
            <a:xfrm>
              <a:off x="3722688" y="4800600"/>
              <a:ext cx="50800" cy="49213"/>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işļïḑê"/>
            <p:cNvSpPr/>
            <p:nvPr/>
          </p:nvSpPr>
          <p:spPr bwMode="auto">
            <a:xfrm>
              <a:off x="3030538" y="5127625"/>
              <a:ext cx="1090613" cy="530225"/>
            </a:xfrm>
            <a:custGeom>
              <a:avLst/>
              <a:gdLst>
                <a:gd name="T0" fmla="*/ 737 w 737"/>
                <a:gd name="T1" fmla="*/ 190 h 358"/>
                <a:gd name="T2" fmla="*/ 537 w 737"/>
                <a:gd name="T3" fmla="*/ 116 h 358"/>
                <a:gd name="T4" fmla="*/ 284 w 737"/>
                <a:gd name="T5" fmla="*/ 53 h 358"/>
                <a:gd name="T6" fmla="*/ 179 w 737"/>
                <a:gd name="T7" fmla="*/ 316 h 358"/>
                <a:gd name="T8" fmla="*/ 652 w 737"/>
                <a:gd name="T9" fmla="*/ 337 h 358"/>
                <a:gd name="T10" fmla="*/ 737 w 737"/>
                <a:gd name="T11" fmla="*/ 190 h 358"/>
              </a:gdLst>
              <a:ahLst/>
              <a:cxnLst>
                <a:cxn ang="0">
                  <a:pos x="T0" y="T1"/>
                </a:cxn>
                <a:cxn ang="0">
                  <a:pos x="T2" y="T3"/>
                </a:cxn>
                <a:cxn ang="0">
                  <a:pos x="T4" y="T5"/>
                </a:cxn>
                <a:cxn ang="0">
                  <a:pos x="T6" y="T7"/>
                </a:cxn>
                <a:cxn ang="0">
                  <a:pos x="T8" y="T9"/>
                </a:cxn>
                <a:cxn ang="0">
                  <a:pos x="T10" y="T11"/>
                </a:cxn>
              </a:cxnLst>
              <a:rect l="0" t="0" r="r" b="b"/>
              <a:pathLst>
                <a:path w="737" h="358">
                  <a:moveTo>
                    <a:pt x="737" y="190"/>
                  </a:moveTo>
                  <a:cubicBezTo>
                    <a:pt x="737" y="190"/>
                    <a:pt x="579" y="158"/>
                    <a:pt x="537" y="116"/>
                  </a:cubicBezTo>
                  <a:cubicBezTo>
                    <a:pt x="494" y="74"/>
                    <a:pt x="305" y="0"/>
                    <a:pt x="284" y="53"/>
                  </a:cubicBezTo>
                  <a:cubicBezTo>
                    <a:pt x="263" y="106"/>
                    <a:pt x="0" y="285"/>
                    <a:pt x="179" y="316"/>
                  </a:cubicBezTo>
                  <a:cubicBezTo>
                    <a:pt x="357" y="348"/>
                    <a:pt x="600" y="358"/>
                    <a:pt x="652" y="337"/>
                  </a:cubicBezTo>
                  <a:cubicBezTo>
                    <a:pt x="705" y="316"/>
                    <a:pt x="737" y="190"/>
                    <a:pt x="737" y="190"/>
                  </a:cubicBez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iṩḻíḍè"/>
            <p:cNvSpPr/>
            <p:nvPr/>
          </p:nvSpPr>
          <p:spPr bwMode="auto">
            <a:xfrm>
              <a:off x="3197226" y="5407025"/>
              <a:ext cx="923925" cy="250825"/>
            </a:xfrm>
            <a:custGeom>
              <a:avLst/>
              <a:gdLst>
                <a:gd name="T0" fmla="*/ 66 w 624"/>
                <a:gd name="T1" fmla="*/ 108 h 169"/>
                <a:gd name="T2" fmla="*/ 539 w 624"/>
                <a:gd name="T3" fmla="*/ 129 h 169"/>
                <a:gd name="T4" fmla="*/ 618 w 624"/>
                <a:gd name="T5" fmla="*/ 0 h 169"/>
                <a:gd name="T6" fmla="*/ 624 w 624"/>
                <a:gd name="T7" fmla="*/ 1 h 169"/>
                <a:gd name="T8" fmla="*/ 540 w 624"/>
                <a:gd name="T9" fmla="*/ 148 h 169"/>
                <a:gd name="T10" fmla="*/ 66 w 624"/>
                <a:gd name="T11" fmla="*/ 127 h 169"/>
                <a:gd name="T12" fmla="*/ 5 w 624"/>
                <a:gd name="T13" fmla="*/ 69 h 169"/>
                <a:gd name="T14" fmla="*/ 66 w 624"/>
                <a:gd name="T15" fmla="*/ 108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 h="169">
                  <a:moveTo>
                    <a:pt x="66" y="108"/>
                  </a:moveTo>
                  <a:cubicBezTo>
                    <a:pt x="245" y="139"/>
                    <a:pt x="487" y="150"/>
                    <a:pt x="539" y="129"/>
                  </a:cubicBezTo>
                  <a:cubicBezTo>
                    <a:pt x="579" y="113"/>
                    <a:pt x="607" y="36"/>
                    <a:pt x="618" y="0"/>
                  </a:cubicBezTo>
                  <a:cubicBezTo>
                    <a:pt x="624" y="1"/>
                    <a:pt x="624" y="1"/>
                    <a:pt x="624" y="1"/>
                  </a:cubicBezTo>
                  <a:cubicBezTo>
                    <a:pt x="624" y="1"/>
                    <a:pt x="592" y="127"/>
                    <a:pt x="540" y="148"/>
                  </a:cubicBezTo>
                  <a:cubicBezTo>
                    <a:pt x="487" y="169"/>
                    <a:pt x="245" y="159"/>
                    <a:pt x="66" y="127"/>
                  </a:cubicBezTo>
                  <a:cubicBezTo>
                    <a:pt x="14" y="118"/>
                    <a:pt x="0" y="97"/>
                    <a:pt x="5" y="69"/>
                  </a:cubicBezTo>
                  <a:cubicBezTo>
                    <a:pt x="9" y="87"/>
                    <a:pt x="27" y="101"/>
                    <a:pt x="66" y="108"/>
                  </a:cubicBezTo>
                  <a:close/>
                </a:path>
              </a:pathLst>
            </a:custGeom>
            <a:solidFill>
              <a:srgbClr val="000000">
                <a:alpha val="50000"/>
              </a:srgbClr>
            </a:solidFill>
            <a:ln>
              <a:noFill/>
            </a:ln>
          </p:spPr>
          <p:txBody>
            <a:bodyPr anchor="ctr"/>
            <a:lstStyle/>
            <a:p>
              <a:pPr algn="ctr"/>
              <a:endParaRPr>
                <a:cs typeface="+mn-ea"/>
                <a:sym typeface="+mn-lt"/>
              </a:endParaRPr>
            </a:p>
          </p:txBody>
        </p:sp>
        <p:sp>
          <p:nvSpPr>
            <p:cNvPr id="54" name="îşliḓe"/>
            <p:cNvSpPr/>
            <p:nvPr/>
          </p:nvSpPr>
          <p:spPr bwMode="auto">
            <a:xfrm>
              <a:off x="8261351" y="4665663"/>
              <a:ext cx="388938" cy="501650"/>
            </a:xfrm>
            <a:custGeom>
              <a:avLst/>
              <a:gdLst>
                <a:gd name="T0" fmla="*/ 131 w 262"/>
                <a:gd name="T1" fmla="*/ 0 h 340"/>
                <a:gd name="T2" fmla="*/ 111 w 262"/>
                <a:gd name="T3" fmla="*/ 137 h 340"/>
                <a:gd name="T4" fmla="*/ 21 w 262"/>
                <a:gd name="T5" fmla="*/ 340 h 340"/>
                <a:gd name="T6" fmla="*/ 187 w 262"/>
                <a:gd name="T7" fmla="*/ 185 h 340"/>
                <a:gd name="T8" fmla="*/ 131 w 262"/>
                <a:gd name="T9" fmla="*/ 0 h 340"/>
              </a:gdLst>
              <a:ahLst/>
              <a:cxnLst>
                <a:cxn ang="0">
                  <a:pos x="T0" y="T1"/>
                </a:cxn>
                <a:cxn ang="0">
                  <a:pos x="T2" y="T3"/>
                </a:cxn>
                <a:cxn ang="0">
                  <a:pos x="T4" y="T5"/>
                </a:cxn>
                <a:cxn ang="0">
                  <a:pos x="T6" y="T7"/>
                </a:cxn>
                <a:cxn ang="0">
                  <a:pos x="T8" y="T9"/>
                </a:cxn>
              </a:cxnLst>
              <a:rect l="0" t="0" r="r" b="b"/>
              <a:pathLst>
                <a:path w="262" h="340">
                  <a:moveTo>
                    <a:pt x="131" y="0"/>
                  </a:moveTo>
                  <a:cubicBezTo>
                    <a:pt x="131" y="0"/>
                    <a:pt x="172" y="55"/>
                    <a:pt x="111" y="137"/>
                  </a:cubicBezTo>
                  <a:cubicBezTo>
                    <a:pt x="51" y="219"/>
                    <a:pt x="0" y="289"/>
                    <a:pt x="21" y="340"/>
                  </a:cubicBezTo>
                  <a:cubicBezTo>
                    <a:pt x="21" y="340"/>
                    <a:pt x="113" y="187"/>
                    <a:pt x="187" y="185"/>
                  </a:cubicBezTo>
                  <a:cubicBezTo>
                    <a:pt x="262" y="183"/>
                    <a:pt x="213" y="92"/>
                    <a:pt x="131" y="0"/>
                  </a:cubicBezTo>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îs1iḑe"/>
            <p:cNvSpPr/>
            <p:nvPr/>
          </p:nvSpPr>
          <p:spPr bwMode="auto">
            <a:xfrm>
              <a:off x="8293101" y="4665663"/>
              <a:ext cx="300038" cy="501650"/>
            </a:xfrm>
            <a:custGeom>
              <a:avLst/>
              <a:gdLst>
                <a:gd name="T0" fmla="*/ 203 w 203"/>
                <a:gd name="T1" fmla="*/ 155 h 340"/>
                <a:gd name="T2" fmla="*/ 166 w 203"/>
                <a:gd name="T3" fmla="*/ 185 h 340"/>
                <a:gd name="T4" fmla="*/ 0 w 203"/>
                <a:gd name="T5" fmla="*/ 340 h 340"/>
                <a:gd name="T6" fmla="*/ 0 w 203"/>
                <a:gd name="T7" fmla="*/ 340 h 340"/>
                <a:gd name="T8" fmla="*/ 0 w 203"/>
                <a:gd name="T9" fmla="*/ 340 h 340"/>
                <a:gd name="T10" fmla="*/ 0 w 203"/>
                <a:gd name="T11" fmla="*/ 340 h 340"/>
                <a:gd name="T12" fmla="*/ 166 w 203"/>
                <a:gd name="T13" fmla="*/ 185 h 340"/>
                <a:gd name="T14" fmla="*/ 203 w 203"/>
                <a:gd name="T15" fmla="*/ 155 h 340"/>
                <a:gd name="T16" fmla="*/ 110 w 203"/>
                <a:gd name="T17" fmla="*/ 0 h 340"/>
                <a:gd name="T18" fmla="*/ 112 w 203"/>
                <a:gd name="T19" fmla="*/ 4 h 340"/>
                <a:gd name="T20" fmla="*/ 110 w 203"/>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340">
                  <a:moveTo>
                    <a:pt x="203" y="155"/>
                  </a:moveTo>
                  <a:cubicBezTo>
                    <a:pt x="203" y="173"/>
                    <a:pt x="192" y="184"/>
                    <a:pt x="166" y="185"/>
                  </a:cubicBezTo>
                  <a:cubicBezTo>
                    <a:pt x="94" y="187"/>
                    <a:pt x="5" y="331"/>
                    <a:pt x="0" y="340"/>
                  </a:cubicBezTo>
                  <a:cubicBezTo>
                    <a:pt x="0" y="340"/>
                    <a:pt x="0" y="340"/>
                    <a:pt x="0" y="340"/>
                  </a:cubicBezTo>
                  <a:cubicBezTo>
                    <a:pt x="0" y="340"/>
                    <a:pt x="0" y="340"/>
                    <a:pt x="0" y="340"/>
                  </a:cubicBezTo>
                  <a:cubicBezTo>
                    <a:pt x="0" y="340"/>
                    <a:pt x="0" y="340"/>
                    <a:pt x="0" y="340"/>
                  </a:cubicBezTo>
                  <a:cubicBezTo>
                    <a:pt x="0" y="340"/>
                    <a:pt x="92" y="187"/>
                    <a:pt x="166" y="185"/>
                  </a:cubicBezTo>
                  <a:cubicBezTo>
                    <a:pt x="192" y="184"/>
                    <a:pt x="203" y="173"/>
                    <a:pt x="203" y="155"/>
                  </a:cubicBezTo>
                  <a:moveTo>
                    <a:pt x="110" y="0"/>
                  </a:moveTo>
                  <a:cubicBezTo>
                    <a:pt x="111" y="2"/>
                    <a:pt x="112" y="3"/>
                    <a:pt x="112" y="4"/>
                  </a:cubicBezTo>
                  <a:cubicBezTo>
                    <a:pt x="111" y="2"/>
                    <a:pt x="110" y="0"/>
                    <a:pt x="11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íSḻîďé"/>
            <p:cNvSpPr/>
            <p:nvPr/>
          </p:nvSpPr>
          <p:spPr bwMode="auto">
            <a:xfrm>
              <a:off x="8293101" y="4665663"/>
              <a:ext cx="339725" cy="501650"/>
            </a:xfrm>
            <a:custGeom>
              <a:avLst/>
              <a:gdLst>
                <a:gd name="T0" fmla="*/ 110 w 230"/>
                <a:gd name="T1" fmla="*/ 0 h 340"/>
                <a:gd name="T2" fmla="*/ 110 w 230"/>
                <a:gd name="T3" fmla="*/ 0 h 340"/>
                <a:gd name="T4" fmla="*/ 112 w 230"/>
                <a:gd name="T5" fmla="*/ 4 h 340"/>
                <a:gd name="T6" fmla="*/ 118 w 230"/>
                <a:gd name="T7" fmla="*/ 17 h 340"/>
                <a:gd name="T8" fmla="*/ 160 w 230"/>
                <a:gd name="T9" fmla="*/ 185 h 340"/>
                <a:gd name="T10" fmla="*/ 4 w 230"/>
                <a:gd name="T11" fmla="*/ 324 h 340"/>
                <a:gd name="T12" fmla="*/ 2 w 230"/>
                <a:gd name="T13" fmla="*/ 333 h 340"/>
                <a:gd name="T14" fmla="*/ 2 w 230"/>
                <a:gd name="T15" fmla="*/ 334 h 340"/>
                <a:gd name="T16" fmla="*/ 0 w 230"/>
                <a:gd name="T17" fmla="*/ 340 h 340"/>
                <a:gd name="T18" fmla="*/ 166 w 230"/>
                <a:gd name="T19" fmla="*/ 185 h 340"/>
                <a:gd name="T20" fmla="*/ 203 w 230"/>
                <a:gd name="T21" fmla="*/ 155 h 340"/>
                <a:gd name="T22" fmla="*/ 110 w 230"/>
                <a:gd name="T23" fmla="*/ 0 h 340"/>
                <a:gd name="T24" fmla="*/ 110 w 230"/>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340">
                  <a:moveTo>
                    <a:pt x="110" y="0"/>
                  </a:moveTo>
                  <a:cubicBezTo>
                    <a:pt x="110" y="0"/>
                    <a:pt x="110" y="0"/>
                    <a:pt x="110" y="0"/>
                  </a:cubicBezTo>
                  <a:cubicBezTo>
                    <a:pt x="110" y="0"/>
                    <a:pt x="111" y="2"/>
                    <a:pt x="112" y="4"/>
                  </a:cubicBezTo>
                  <a:cubicBezTo>
                    <a:pt x="115" y="9"/>
                    <a:pt x="117" y="13"/>
                    <a:pt x="118" y="17"/>
                  </a:cubicBezTo>
                  <a:cubicBezTo>
                    <a:pt x="191" y="103"/>
                    <a:pt x="230" y="183"/>
                    <a:pt x="160" y="185"/>
                  </a:cubicBezTo>
                  <a:cubicBezTo>
                    <a:pt x="100" y="187"/>
                    <a:pt x="30" y="284"/>
                    <a:pt x="4" y="324"/>
                  </a:cubicBezTo>
                  <a:cubicBezTo>
                    <a:pt x="3" y="327"/>
                    <a:pt x="3" y="330"/>
                    <a:pt x="2" y="333"/>
                  </a:cubicBezTo>
                  <a:cubicBezTo>
                    <a:pt x="2" y="333"/>
                    <a:pt x="2" y="333"/>
                    <a:pt x="2" y="334"/>
                  </a:cubicBezTo>
                  <a:cubicBezTo>
                    <a:pt x="1" y="336"/>
                    <a:pt x="1" y="338"/>
                    <a:pt x="0" y="340"/>
                  </a:cubicBezTo>
                  <a:cubicBezTo>
                    <a:pt x="5" y="331"/>
                    <a:pt x="94" y="187"/>
                    <a:pt x="166" y="185"/>
                  </a:cubicBezTo>
                  <a:cubicBezTo>
                    <a:pt x="192" y="184"/>
                    <a:pt x="203" y="173"/>
                    <a:pt x="203" y="155"/>
                  </a:cubicBezTo>
                  <a:cubicBezTo>
                    <a:pt x="203" y="120"/>
                    <a:pt x="164" y="60"/>
                    <a:pt x="110" y="0"/>
                  </a:cubicBezTo>
                  <a:cubicBezTo>
                    <a:pt x="110" y="0"/>
                    <a:pt x="110" y="0"/>
                    <a:pt x="110" y="0"/>
                  </a:cubicBezTo>
                </a:path>
              </a:pathLst>
            </a:custGeom>
            <a:solidFill>
              <a:srgbClr val="E25C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ślîďe"/>
            <p:cNvSpPr/>
            <p:nvPr/>
          </p:nvSpPr>
          <p:spPr bwMode="auto">
            <a:xfrm>
              <a:off x="8556626" y="4738688"/>
              <a:ext cx="12700" cy="82550"/>
            </a:xfrm>
            <a:custGeom>
              <a:avLst/>
              <a:gdLst>
                <a:gd name="T0" fmla="*/ 9 w 9"/>
                <a:gd name="T1" fmla="*/ 20 h 55"/>
                <a:gd name="T2" fmla="*/ 4 w 9"/>
                <a:gd name="T3" fmla="*/ 55 h 55"/>
                <a:gd name="T4" fmla="*/ 0 w 9"/>
                <a:gd name="T5" fmla="*/ 20 h 55"/>
                <a:gd name="T6" fmla="*/ 5 w 9"/>
                <a:gd name="T7" fmla="*/ 10 h 55"/>
                <a:gd name="T8" fmla="*/ 9 w 9"/>
                <a:gd name="T9" fmla="*/ 20 h 55"/>
              </a:gdLst>
              <a:ahLst/>
              <a:cxnLst>
                <a:cxn ang="0">
                  <a:pos x="T0" y="T1"/>
                </a:cxn>
                <a:cxn ang="0">
                  <a:pos x="T2" y="T3"/>
                </a:cxn>
                <a:cxn ang="0">
                  <a:pos x="T4" y="T5"/>
                </a:cxn>
                <a:cxn ang="0">
                  <a:pos x="T6" y="T7"/>
                </a:cxn>
                <a:cxn ang="0">
                  <a:pos x="T8" y="T9"/>
                </a:cxn>
              </a:cxnLst>
              <a:rect l="0" t="0" r="r" b="b"/>
              <a:pathLst>
                <a:path w="9" h="55">
                  <a:moveTo>
                    <a:pt x="9" y="20"/>
                  </a:moveTo>
                  <a:cubicBezTo>
                    <a:pt x="9" y="39"/>
                    <a:pt x="7" y="55"/>
                    <a:pt x="4" y="55"/>
                  </a:cubicBezTo>
                  <a:cubicBezTo>
                    <a:pt x="2" y="55"/>
                    <a:pt x="0" y="39"/>
                    <a:pt x="0" y="20"/>
                  </a:cubicBezTo>
                  <a:cubicBezTo>
                    <a:pt x="0" y="1"/>
                    <a:pt x="2" y="10"/>
                    <a:pt x="5" y="10"/>
                  </a:cubicBezTo>
                  <a:cubicBezTo>
                    <a:pt x="8" y="10"/>
                    <a:pt x="9" y="0"/>
                    <a:pt x="9" y="20"/>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íṩ1îḍe"/>
            <p:cNvSpPr/>
            <p:nvPr/>
          </p:nvSpPr>
          <p:spPr bwMode="auto">
            <a:xfrm>
              <a:off x="8559801" y="4776788"/>
              <a:ext cx="74613" cy="47625"/>
            </a:xfrm>
            <a:custGeom>
              <a:avLst/>
              <a:gdLst>
                <a:gd name="T0" fmla="*/ 34 w 51"/>
                <a:gd name="T1" fmla="*/ 18 h 32"/>
                <a:gd name="T2" fmla="*/ 1 w 51"/>
                <a:gd name="T3" fmla="*/ 30 h 32"/>
                <a:gd name="T4" fmla="*/ 29 w 51"/>
                <a:gd name="T5" fmla="*/ 9 h 32"/>
                <a:gd name="T6" fmla="*/ 40 w 51"/>
                <a:gd name="T7" fmla="*/ 9 h 32"/>
                <a:gd name="T8" fmla="*/ 34 w 51"/>
                <a:gd name="T9" fmla="*/ 18 h 32"/>
              </a:gdLst>
              <a:ahLst/>
              <a:cxnLst>
                <a:cxn ang="0">
                  <a:pos x="T0" y="T1"/>
                </a:cxn>
                <a:cxn ang="0">
                  <a:pos x="T2" y="T3"/>
                </a:cxn>
                <a:cxn ang="0">
                  <a:pos x="T4" y="T5"/>
                </a:cxn>
                <a:cxn ang="0">
                  <a:pos x="T6" y="T7"/>
                </a:cxn>
                <a:cxn ang="0">
                  <a:pos x="T8" y="T9"/>
                </a:cxn>
              </a:cxnLst>
              <a:rect l="0" t="0" r="r" b="b"/>
              <a:pathLst>
                <a:path w="51" h="32">
                  <a:moveTo>
                    <a:pt x="34" y="18"/>
                  </a:moveTo>
                  <a:cubicBezTo>
                    <a:pt x="17" y="27"/>
                    <a:pt x="2" y="32"/>
                    <a:pt x="1" y="30"/>
                  </a:cubicBezTo>
                  <a:cubicBezTo>
                    <a:pt x="0" y="28"/>
                    <a:pt x="12" y="18"/>
                    <a:pt x="29" y="9"/>
                  </a:cubicBezTo>
                  <a:cubicBezTo>
                    <a:pt x="46" y="0"/>
                    <a:pt x="39" y="7"/>
                    <a:pt x="40" y="9"/>
                  </a:cubicBezTo>
                  <a:cubicBezTo>
                    <a:pt x="42" y="12"/>
                    <a:pt x="51" y="8"/>
                    <a:pt x="34" y="18"/>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iśḷiḋé"/>
            <p:cNvSpPr/>
            <p:nvPr/>
          </p:nvSpPr>
          <p:spPr bwMode="auto">
            <a:xfrm>
              <a:off x="7935913" y="4665663"/>
              <a:ext cx="387350" cy="501650"/>
            </a:xfrm>
            <a:custGeom>
              <a:avLst/>
              <a:gdLst>
                <a:gd name="T0" fmla="*/ 132 w 262"/>
                <a:gd name="T1" fmla="*/ 0 h 340"/>
                <a:gd name="T2" fmla="*/ 151 w 262"/>
                <a:gd name="T3" fmla="*/ 137 h 340"/>
                <a:gd name="T4" fmla="*/ 242 w 262"/>
                <a:gd name="T5" fmla="*/ 340 h 340"/>
                <a:gd name="T6" fmla="*/ 75 w 262"/>
                <a:gd name="T7" fmla="*/ 185 h 340"/>
                <a:gd name="T8" fmla="*/ 132 w 262"/>
                <a:gd name="T9" fmla="*/ 0 h 340"/>
              </a:gdLst>
              <a:ahLst/>
              <a:cxnLst>
                <a:cxn ang="0">
                  <a:pos x="T0" y="T1"/>
                </a:cxn>
                <a:cxn ang="0">
                  <a:pos x="T2" y="T3"/>
                </a:cxn>
                <a:cxn ang="0">
                  <a:pos x="T4" y="T5"/>
                </a:cxn>
                <a:cxn ang="0">
                  <a:pos x="T6" y="T7"/>
                </a:cxn>
                <a:cxn ang="0">
                  <a:pos x="T8" y="T9"/>
                </a:cxn>
              </a:cxnLst>
              <a:rect l="0" t="0" r="r" b="b"/>
              <a:pathLst>
                <a:path w="262" h="340">
                  <a:moveTo>
                    <a:pt x="132" y="0"/>
                  </a:moveTo>
                  <a:cubicBezTo>
                    <a:pt x="132" y="0"/>
                    <a:pt x="90" y="55"/>
                    <a:pt x="151" y="137"/>
                  </a:cubicBezTo>
                  <a:cubicBezTo>
                    <a:pt x="212" y="219"/>
                    <a:pt x="262" y="289"/>
                    <a:pt x="242" y="340"/>
                  </a:cubicBezTo>
                  <a:cubicBezTo>
                    <a:pt x="242" y="340"/>
                    <a:pt x="150" y="187"/>
                    <a:pt x="75" y="185"/>
                  </a:cubicBezTo>
                  <a:cubicBezTo>
                    <a:pt x="0" y="183"/>
                    <a:pt x="49" y="92"/>
                    <a:pt x="132" y="0"/>
                  </a:cubicBezTo>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i$ľîḍê"/>
            <p:cNvSpPr/>
            <p:nvPr/>
          </p:nvSpPr>
          <p:spPr bwMode="auto">
            <a:xfrm>
              <a:off x="7991476" y="4665663"/>
              <a:ext cx="301625" cy="501650"/>
            </a:xfrm>
            <a:custGeom>
              <a:avLst/>
              <a:gdLst>
                <a:gd name="T0" fmla="*/ 0 w 204"/>
                <a:gd name="T1" fmla="*/ 155 h 340"/>
                <a:gd name="T2" fmla="*/ 37 w 204"/>
                <a:gd name="T3" fmla="*/ 185 h 340"/>
                <a:gd name="T4" fmla="*/ 204 w 204"/>
                <a:gd name="T5" fmla="*/ 340 h 340"/>
                <a:gd name="T6" fmla="*/ 203 w 204"/>
                <a:gd name="T7" fmla="*/ 340 h 340"/>
                <a:gd name="T8" fmla="*/ 37 w 204"/>
                <a:gd name="T9" fmla="*/ 185 h 340"/>
                <a:gd name="T10" fmla="*/ 0 w 204"/>
                <a:gd name="T11" fmla="*/ 155 h 340"/>
                <a:gd name="T12" fmla="*/ 94 w 204"/>
                <a:gd name="T13" fmla="*/ 0 h 340"/>
                <a:gd name="T14" fmla="*/ 91 w 204"/>
                <a:gd name="T15" fmla="*/ 5 h 340"/>
                <a:gd name="T16" fmla="*/ 94 w 204"/>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340">
                  <a:moveTo>
                    <a:pt x="0" y="155"/>
                  </a:moveTo>
                  <a:cubicBezTo>
                    <a:pt x="0" y="173"/>
                    <a:pt x="11" y="184"/>
                    <a:pt x="37" y="185"/>
                  </a:cubicBezTo>
                  <a:cubicBezTo>
                    <a:pt x="112" y="187"/>
                    <a:pt x="204" y="340"/>
                    <a:pt x="204" y="340"/>
                  </a:cubicBezTo>
                  <a:cubicBezTo>
                    <a:pt x="204" y="340"/>
                    <a:pt x="203" y="340"/>
                    <a:pt x="203" y="340"/>
                  </a:cubicBezTo>
                  <a:cubicBezTo>
                    <a:pt x="198" y="331"/>
                    <a:pt x="110" y="187"/>
                    <a:pt x="37" y="185"/>
                  </a:cubicBezTo>
                  <a:cubicBezTo>
                    <a:pt x="11" y="184"/>
                    <a:pt x="0" y="173"/>
                    <a:pt x="0" y="155"/>
                  </a:cubicBezTo>
                  <a:moveTo>
                    <a:pt x="94" y="0"/>
                  </a:moveTo>
                  <a:cubicBezTo>
                    <a:pt x="94" y="0"/>
                    <a:pt x="92" y="2"/>
                    <a:pt x="91" y="5"/>
                  </a:cubicBezTo>
                  <a:cubicBezTo>
                    <a:pt x="92" y="3"/>
                    <a:pt x="93" y="2"/>
                    <a:pt x="9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ïşľíḑè"/>
            <p:cNvSpPr/>
            <p:nvPr/>
          </p:nvSpPr>
          <p:spPr bwMode="auto">
            <a:xfrm>
              <a:off x="8291513" y="5167313"/>
              <a:ext cx="1588" cy="0"/>
            </a:xfrm>
            <a:custGeom>
              <a:avLst/>
              <a:gdLst>
                <a:gd name="T0" fmla="*/ 1 w 1"/>
                <a:gd name="T1" fmla="*/ 1 w 1"/>
                <a:gd name="T2" fmla="*/ 1 w 1"/>
                <a:gd name="T3" fmla="*/ 0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ubicBezTo>
                    <a:pt x="1" y="0"/>
                    <a:pt x="1" y="0"/>
                    <a:pt x="1" y="0"/>
                  </a:cubicBezTo>
                  <a:cubicBezTo>
                    <a:pt x="1" y="0"/>
                    <a:pt x="1" y="0"/>
                    <a:pt x="1"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ïṡļiḑe"/>
            <p:cNvSpPr/>
            <p:nvPr/>
          </p:nvSpPr>
          <p:spPr bwMode="auto">
            <a:xfrm>
              <a:off x="8293101" y="5157788"/>
              <a:ext cx="3175" cy="9525"/>
            </a:xfrm>
            <a:custGeom>
              <a:avLst/>
              <a:gdLst>
                <a:gd name="T0" fmla="*/ 2 w 2"/>
                <a:gd name="T1" fmla="*/ 0 h 7"/>
                <a:gd name="T2" fmla="*/ 0 w 2"/>
                <a:gd name="T3" fmla="*/ 7 h 7"/>
                <a:gd name="T4" fmla="*/ 0 w 2"/>
                <a:gd name="T5" fmla="*/ 7 h 7"/>
                <a:gd name="T6" fmla="*/ 0 w 2"/>
                <a:gd name="T7" fmla="*/ 7 h 7"/>
                <a:gd name="T8" fmla="*/ 0 w 2"/>
                <a:gd name="T9" fmla="*/ 7 h 7"/>
                <a:gd name="T10" fmla="*/ 2 w 2"/>
                <a:gd name="T11" fmla="*/ 1 h 7"/>
                <a:gd name="T12" fmla="*/ 2 w 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0"/>
                  </a:moveTo>
                  <a:cubicBezTo>
                    <a:pt x="1" y="3"/>
                    <a:pt x="0" y="5"/>
                    <a:pt x="0" y="7"/>
                  </a:cubicBezTo>
                  <a:cubicBezTo>
                    <a:pt x="0" y="7"/>
                    <a:pt x="0" y="7"/>
                    <a:pt x="0" y="7"/>
                  </a:cubicBezTo>
                  <a:cubicBezTo>
                    <a:pt x="0" y="7"/>
                    <a:pt x="0" y="7"/>
                    <a:pt x="0" y="7"/>
                  </a:cubicBezTo>
                  <a:cubicBezTo>
                    <a:pt x="0" y="7"/>
                    <a:pt x="0" y="7"/>
                    <a:pt x="0" y="7"/>
                  </a:cubicBezTo>
                  <a:cubicBezTo>
                    <a:pt x="1" y="5"/>
                    <a:pt x="1" y="3"/>
                    <a:pt x="2" y="1"/>
                  </a:cubicBezTo>
                  <a:cubicBezTo>
                    <a:pt x="2" y="0"/>
                    <a:pt x="2" y="0"/>
                    <a:pt x="2" y="0"/>
                  </a:cubicBezTo>
                </a:path>
              </a:pathLst>
            </a:custGeom>
            <a:solidFill>
              <a:srgbClr val="CB536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iS1iḓè"/>
            <p:cNvSpPr/>
            <p:nvPr/>
          </p:nvSpPr>
          <p:spPr bwMode="auto">
            <a:xfrm>
              <a:off x="7951788" y="4665663"/>
              <a:ext cx="344488" cy="501650"/>
            </a:xfrm>
            <a:custGeom>
              <a:avLst/>
              <a:gdLst>
                <a:gd name="T0" fmla="*/ 121 w 233"/>
                <a:gd name="T1" fmla="*/ 0 h 340"/>
                <a:gd name="T2" fmla="*/ 120 w 233"/>
                <a:gd name="T3" fmla="*/ 0 h 340"/>
                <a:gd name="T4" fmla="*/ 27 w 233"/>
                <a:gd name="T5" fmla="*/ 155 h 340"/>
                <a:gd name="T6" fmla="*/ 64 w 233"/>
                <a:gd name="T7" fmla="*/ 185 h 340"/>
                <a:gd name="T8" fmla="*/ 230 w 233"/>
                <a:gd name="T9" fmla="*/ 340 h 340"/>
                <a:gd name="T10" fmla="*/ 231 w 233"/>
                <a:gd name="T11" fmla="*/ 340 h 340"/>
                <a:gd name="T12" fmla="*/ 231 w 233"/>
                <a:gd name="T13" fmla="*/ 340 h 340"/>
                <a:gd name="T14" fmla="*/ 233 w 233"/>
                <a:gd name="T15" fmla="*/ 333 h 340"/>
                <a:gd name="T16" fmla="*/ 70 w 233"/>
                <a:gd name="T17" fmla="*/ 185 h 340"/>
                <a:gd name="T18" fmla="*/ 112 w 233"/>
                <a:gd name="T19" fmla="*/ 17 h 340"/>
                <a:gd name="T20" fmla="*/ 118 w 233"/>
                <a:gd name="T21" fmla="*/ 5 h 340"/>
                <a:gd name="T22" fmla="*/ 121 w 233"/>
                <a:gd name="T23" fmla="*/ 0 h 340"/>
                <a:gd name="T24" fmla="*/ 121 w 233"/>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340">
                  <a:moveTo>
                    <a:pt x="121" y="0"/>
                  </a:moveTo>
                  <a:cubicBezTo>
                    <a:pt x="120" y="0"/>
                    <a:pt x="120" y="0"/>
                    <a:pt x="120" y="0"/>
                  </a:cubicBezTo>
                  <a:cubicBezTo>
                    <a:pt x="67" y="60"/>
                    <a:pt x="27" y="120"/>
                    <a:pt x="27" y="155"/>
                  </a:cubicBezTo>
                  <a:cubicBezTo>
                    <a:pt x="27" y="173"/>
                    <a:pt x="38" y="184"/>
                    <a:pt x="64" y="185"/>
                  </a:cubicBezTo>
                  <a:cubicBezTo>
                    <a:pt x="137" y="187"/>
                    <a:pt x="225" y="331"/>
                    <a:pt x="230" y="340"/>
                  </a:cubicBezTo>
                  <a:cubicBezTo>
                    <a:pt x="231" y="340"/>
                    <a:pt x="231" y="340"/>
                    <a:pt x="231" y="340"/>
                  </a:cubicBezTo>
                  <a:cubicBezTo>
                    <a:pt x="231" y="340"/>
                    <a:pt x="231" y="340"/>
                    <a:pt x="231" y="340"/>
                  </a:cubicBezTo>
                  <a:cubicBezTo>
                    <a:pt x="231" y="338"/>
                    <a:pt x="232" y="336"/>
                    <a:pt x="233" y="333"/>
                  </a:cubicBezTo>
                  <a:cubicBezTo>
                    <a:pt x="214" y="304"/>
                    <a:pt x="136" y="187"/>
                    <a:pt x="70" y="185"/>
                  </a:cubicBezTo>
                  <a:cubicBezTo>
                    <a:pt x="0" y="183"/>
                    <a:pt x="39" y="103"/>
                    <a:pt x="112" y="17"/>
                  </a:cubicBezTo>
                  <a:cubicBezTo>
                    <a:pt x="113" y="13"/>
                    <a:pt x="115" y="9"/>
                    <a:pt x="118" y="5"/>
                  </a:cubicBezTo>
                  <a:cubicBezTo>
                    <a:pt x="119" y="2"/>
                    <a:pt x="121" y="0"/>
                    <a:pt x="121" y="0"/>
                  </a:cubicBezTo>
                  <a:cubicBezTo>
                    <a:pt x="121" y="0"/>
                    <a:pt x="121" y="0"/>
                    <a:pt x="121" y="0"/>
                  </a:cubicBezTo>
                </a:path>
              </a:pathLst>
            </a:custGeom>
            <a:solidFill>
              <a:srgbClr val="E25C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išļïdè"/>
            <p:cNvSpPr/>
            <p:nvPr/>
          </p:nvSpPr>
          <p:spPr bwMode="auto">
            <a:xfrm>
              <a:off x="8015288" y="4738688"/>
              <a:ext cx="14288" cy="82550"/>
            </a:xfrm>
            <a:custGeom>
              <a:avLst/>
              <a:gdLst>
                <a:gd name="T0" fmla="*/ 0 w 10"/>
                <a:gd name="T1" fmla="*/ 20 h 55"/>
                <a:gd name="T2" fmla="*/ 5 w 10"/>
                <a:gd name="T3" fmla="*/ 55 h 55"/>
                <a:gd name="T4" fmla="*/ 10 w 10"/>
                <a:gd name="T5" fmla="*/ 20 h 55"/>
                <a:gd name="T6" fmla="*/ 4 w 10"/>
                <a:gd name="T7" fmla="*/ 10 h 55"/>
                <a:gd name="T8" fmla="*/ 0 w 10"/>
                <a:gd name="T9" fmla="*/ 20 h 55"/>
              </a:gdLst>
              <a:ahLst/>
              <a:cxnLst>
                <a:cxn ang="0">
                  <a:pos x="T0" y="T1"/>
                </a:cxn>
                <a:cxn ang="0">
                  <a:pos x="T2" y="T3"/>
                </a:cxn>
                <a:cxn ang="0">
                  <a:pos x="T4" y="T5"/>
                </a:cxn>
                <a:cxn ang="0">
                  <a:pos x="T6" y="T7"/>
                </a:cxn>
                <a:cxn ang="0">
                  <a:pos x="T8" y="T9"/>
                </a:cxn>
              </a:cxnLst>
              <a:rect l="0" t="0" r="r" b="b"/>
              <a:pathLst>
                <a:path w="10" h="55">
                  <a:moveTo>
                    <a:pt x="0" y="20"/>
                  </a:moveTo>
                  <a:cubicBezTo>
                    <a:pt x="0" y="39"/>
                    <a:pt x="2" y="55"/>
                    <a:pt x="5" y="55"/>
                  </a:cubicBezTo>
                  <a:cubicBezTo>
                    <a:pt x="7" y="55"/>
                    <a:pt x="10" y="39"/>
                    <a:pt x="10" y="20"/>
                  </a:cubicBezTo>
                  <a:cubicBezTo>
                    <a:pt x="10" y="1"/>
                    <a:pt x="7" y="10"/>
                    <a:pt x="4" y="10"/>
                  </a:cubicBezTo>
                  <a:cubicBezTo>
                    <a:pt x="2" y="10"/>
                    <a:pt x="0" y="0"/>
                    <a:pt x="0" y="20"/>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íSḷíḑé"/>
            <p:cNvSpPr/>
            <p:nvPr/>
          </p:nvSpPr>
          <p:spPr bwMode="auto">
            <a:xfrm>
              <a:off x="7951788" y="4776788"/>
              <a:ext cx="74613" cy="47625"/>
            </a:xfrm>
            <a:custGeom>
              <a:avLst/>
              <a:gdLst>
                <a:gd name="T0" fmla="*/ 16 w 51"/>
                <a:gd name="T1" fmla="*/ 18 h 32"/>
                <a:gd name="T2" fmla="*/ 49 w 51"/>
                <a:gd name="T3" fmla="*/ 30 h 32"/>
                <a:gd name="T4" fmla="*/ 21 w 51"/>
                <a:gd name="T5" fmla="*/ 9 h 32"/>
                <a:gd name="T6" fmla="*/ 10 w 51"/>
                <a:gd name="T7" fmla="*/ 9 h 32"/>
                <a:gd name="T8" fmla="*/ 16 w 51"/>
                <a:gd name="T9" fmla="*/ 18 h 32"/>
              </a:gdLst>
              <a:ahLst/>
              <a:cxnLst>
                <a:cxn ang="0">
                  <a:pos x="T0" y="T1"/>
                </a:cxn>
                <a:cxn ang="0">
                  <a:pos x="T2" y="T3"/>
                </a:cxn>
                <a:cxn ang="0">
                  <a:pos x="T4" y="T5"/>
                </a:cxn>
                <a:cxn ang="0">
                  <a:pos x="T6" y="T7"/>
                </a:cxn>
                <a:cxn ang="0">
                  <a:pos x="T8" y="T9"/>
                </a:cxn>
              </a:cxnLst>
              <a:rect l="0" t="0" r="r" b="b"/>
              <a:pathLst>
                <a:path w="51" h="32">
                  <a:moveTo>
                    <a:pt x="16" y="18"/>
                  </a:moveTo>
                  <a:cubicBezTo>
                    <a:pt x="33" y="27"/>
                    <a:pt x="48" y="32"/>
                    <a:pt x="49" y="30"/>
                  </a:cubicBezTo>
                  <a:cubicBezTo>
                    <a:pt x="51" y="28"/>
                    <a:pt x="38" y="18"/>
                    <a:pt x="21" y="9"/>
                  </a:cubicBezTo>
                  <a:cubicBezTo>
                    <a:pt x="5" y="0"/>
                    <a:pt x="11" y="7"/>
                    <a:pt x="10" y="9"/>
                  </a:cubicBezTo>
                  <a:cubicBezTo>
                    <a:pt x="9" y="12"/>
                    <a:pt x="0" y="8"/>
                    <a:pt x="16" y="18"/>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iSḻíḑê"/>
            <p:cNvSpPr/>
            <p:nvPr/>
          </p:nvSpPr>
          <p:spPr bwMode="auto">
            <a:xfrm>
              <a:off x="8034338" y="5033963"/>
              <a:ext cx="762000" cy="357188"/>
            </a:xfrm>
            <a:custGeom>
              <a:avLst/>
              <a:gdLst>
                <a:gd name="T0" fmla="*/ 0 w 515"/>
                <a:gd name="T1" fmla="*/ 84 h 242"/>
                <a:gd name="T2" fmla="*/ 152 w 515"/>
                <a:gd name="T3" fmla="*/ 55 h 242"/>
                <a:gd name="T4" fmla="*/ 340 w 515"/>
                <a:gd name="T5" fmla="*/ 41 h 242"/>
                <a:gd name="T6" fmla="*/ 384 w 515"/>
                <a:gd name="T7" fmla="*/ 241 h 242"/>
                <a:gd name="T8" fmla="*/ 43 w 515"/>
                <a:gd name="T9" fmla="*/ 199 h 242"/>
                <a:gd name="T10" fmla="*/ 0 w 515"/>
                <a:gd name="T11" fmla="*/ 84 h 242"/>
              </a:gdLst>
              <a:ahLst/>
              <a:cxnLst>
                <a:cxn ang="0">
                  <a:pos x="T0" y="T1"/>
                </a:cxn>
                <a:cxn ang="0">
                  <a:pos x="T2" y="T3"/>
                </a:cxn>
                <a:cxn ang="0">
                  <a:pos x="T4" y="T5"/>
                </a:cxn>
                <a:cxn ang="0">
                  <a:pos x="T6" y="T7"/>
                </a:cxn>
                <a:cxn ang="0">
                  <a:pos x="T8" y="T9"/>
                </a:cxn>
                <a:cxn ang="0">
                  <a:pos x="T10" y="T11"/>
                </a:cxn>
              </a:cxnLst>
              <a:rect l="0" t="0" r="r" b="b"/>
              <a:pathLst>
                <a:path w="515" h="242">
                  <a:moveTo>
                    <a:pt x="0" y="84"/>
                  </a:moveTo>
                  <a:cubicBezTo>
                    <a:pt x="0" y="84"/>
                    <a:pt x="117" y="80"/>
                    <a:pt x="152" y="55"/>
                  </a:cubicBezTo>
                  <a:cubicBezTo>
                    <a:pt x="187" y="30"/>
                    <a:pt x="331" y="0"/>
                    <a:pt x="340" y="41"/>
                  </a:cubicBezTo>
                  <a:cubicBezTo>
                    <a:pt x="349" y="81"/>
                    <a:pt x="515" y="240"/>
                    <a:pt x="384" y="241"/>
                  </a:cubicBezTo>
                  <a:cubicBezTo>
                    <a:pt x="252" y="242"/>
                    <a:pt x="78" y="221"/>
                    <a:pt x="43" y="199"/>
                  </a:cubicBezTo>
                  <a:cubicBezTo>
                    <a:pt x="8" y="178"/>
                    <a:pt x="0" y="84"/>
                    <a:pt x="0" y="84"/>
                  </a:cubicBezTo>
                  <a:close/>
                </a:path>
              </a:pathLst>
            </a:custGeom>
            <a:solidFill>
              <a:srgbClr val="A8A8A8">
                <a:alpha val="92000"/>
              </a:srgbClr>
            </a:solidFill>
            <a:ln>
              <a:noFill/>
            </a:ln>
          </p:spPr>
          <p:txBody>
            <a:bodyPr anchor="ctr"/>
            <a:lstStyle/>
            <a:p>
              <a:pPr algn="ctr"/>
              <a:endParaRPr>
                <a:cs typeface="+mn-ea"/>
                <a:sym typeface="+mn-lt"/>
              </a:endParaRPr>
            </a:p>
          </p:txBody>
        </p:sp>
        <p:sp>
          <p:nvSpPr>
            <p:cNvPr id="67" name="îšḻîḓe"/>
            <p:cNvSpPr/>
            <p:nvPr/>
          </p:nvSpPr>
          <p:spPr bwMode="auto">
            <a:xfrm>
              <a:off x="8034338" y="5157788"/>
              <a:ext cx="642938" cy="233363"/>
            </a:xfrm>
            <a:custGeom>
              <a:avLst/>
              <a:gdLst>
                <a:gd name="T0" fmla="*/ 386 w 435"/>
                <a:gd name="T1" fmla="*/ 143 h 158"/>
                <a:gd name="T2" fmla="*/ 45 w 435"/>
                <a:gd name="T3" fmla="*/ 101 h 158"/>
                <a:gd name="T4" fmla="*/ 4 w 435"/>
                <a:gd name="T5" fmla="*/ 0 h 158"/>
                <a:gd name="T6" fmla="*/ 0 w 435"/>
                <a:gd name="T7" fmla="*/ 0 h 158"/>
                <a:gd name="T8" fmla="*/ 43 w 435"/>
                <a:gd name="T9" fmla="*/ 115 h 158"/>
                <a:gd name="T10" fmla="*/ 383 w 435"/>
                <a:gd name="T11" fmla="*/ 157 h 158"/>
                <a:gd name="T12" fmla="*/ 434 w 435"/>
                <a:gd name="T13" fmla="*/ 123 h 158"/>
                <a:gd name="T14" fmla="*/ 386 w 435"/>
                <a:gd name="T15" fmla="*/ 143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158">
                  <a:moveTo>
                    <a:pt x="386" y="143"/>
                  </a:moveTo>
                  <a:cubicBezTo>
                    <a:pt x="254" y="144"/>
                    <a:pt x="80" y="123"/>
                    <a:pt x="45" y="101"/>
                  </a:cubicBezTo>
                  <a:cubicBezTo>
                    <a:pt x="18" y="85"/>
                    <a:pt x="8" y="27"/>
                    <a:pt x="4" y="0"/>
                  </a:cubicBezTo>
                  <a:cubicBezTo>
                    <a:pt x="0" y="0"/>
                    <a:pt x="0" y="0"/>
                    <a:pt x="0" y="0"/>
                  </a:cubicBezTo>
                  <a:cubicBezTo>
                    <a:pt x="0" y="0"/>
                    <a:pt x="8" y="94"/>
                    <a:pt x="43" y="115"/>
                  </a:cubicBezTo>
                  <a:cubicBezTo>
                    <a:pt x="78" y="136"/>
                    <a:pt x="252" y="158"/>
                    <a:pt x="383" y="157"/>
                  </a:cubicBezTo>
                  <a:cubicBezTo>
                    <a:pt x="421" y="157"/>
                    <a:pt x="435" y="143"/>
                    <a:pt x="434" y="123"/>
                  </a:cubicBezTo>
                  <a:cubicBezTo>
                    <a:pt x="429" y="135"/>
                    <a:pt x="414" y="143"/>
                    <a:pt x="386" y="143"/>
                  </a:cubicBezTo>
                  <a:close/>
                </a:path>
              </a:pathLst>
            </a:custGeom>
            <a:solidFill>
              <a:srgbClr val="000000">
                <a:alpha val="50000"/>
              </a:srgbClr>
            </a:solidFill>
            <a:ln>
              <a:noFill/>
            </a:ln>
          </p:spPr>
          <p:txBody>
            <a:bodyPr anchor="ctr"/>
            <a:lstStyle/>
            <a:p>
              <a:pPr algn="ctr"/>
              <a:endParaRPr>
                <a:cs typeface="+mn-ea"/>
                <a:sym typeface="+mn-lt"/>
              </a:endParaRPr>
            </a:p>
          </p:txBody>
        </p:sp>
        <p:sp>
          <p:nvSpPr>
            <p:cNvPr id="68" name="îşļîde"/>
            <p:cNvSpPr/>
            <p:nvPr/>
          </p:nvSpPr>
          <p:spPr bwMode="auto">
            <a:xfrm>
              <a:off x="6361113" y="1458913"/>
              <a:ext cx="463550" cy="1058863"/>
            </a:xfrm>
            <a:custGeom>
              <a:avLst/>
              <a:gdLst>
                <a:gd name="T0" fmla="*/ 292 w 292"/>
                <a:gd name="T1" fmla="*/ 659 h 667"/>
                <a:gd name="T2" fmla="*/ 272 w 292"/>
                <a:gd name="T3" fmla="*/ 667 h 667"/>
                <a:gd name="T4" fmla="*/ 0 w 292"/>
                <a:gd name="T5" fmla="*/ 8 h 667"/>
                <a:gd name="T6" fmla="*/ 19 w 292"/>
                <a:gd name="T7" fmla="*/ 0 h 667"/>
                <a:gd name="T8" fmla="*/ 292 w 292"/>
                <a:gd name="T9" fmla="*/ 659 h 667"/>
              </a:gdLst>
              <a:ahLst/>
              <a:cxnLst>
                <a:cxn ang="0">
                  <a:pos x="T0" y="T1"/>
                </a:cxn>
                <a:cxn ang="0">
                  <a:pos x="T2" y="T3"/>
                </a:cxn>
                <a:cxn ang="0">
                  <a:pos x="T4" y="T5"/>
                </a:cxn>
                <a:cxn ang="0">
                  <a:pos x="T6" y="T7"/>
                </a:cxn>
                <a:cxn ang="0">
                  <a:pos x="T8" y="T9"/>
                </a:cxn>
              </a:cxnLst>
              <a:rect l="0" t="0" r="r" b="b"/>
              <a:pathLst>
                <a:path w="292" h="667">
                  <a:moveTo>
                    <a:pt x="292" y="659"/>
                  </a:moveTo>
                  <a:lnTo>
                    <a:pt x="272" y="667"/>
                  </a:lnTo>
                  <a:lnTo>
                    <a:pt x="0" y="8"/>
                  </a:lnTo>
                  <a:lnTo>
                    <a:pt x="19" y="0"/>
                  </a:lnTo>
                  <a:lnTo>
                    <a:pt x="292" y="659"/>
                  </a:lnTo>
                  <a:close/>
                </a:path>
              </a:pathLst>
            </a:custGeom>
            <a:solidFill>
              <a:srgbClr val="D6D8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îşļiḑé"/>
            <p:cNvSpPr/>
            <p:nvPr/>
          </p:nvSpPr>
          <p:spPr bwMode="auto">
            <a:xfrm>
              <a:off x="5411788" y="1473200"/>
              <a:ext cx="1143000" cy="1017588"/>
            </a:xfrm>
            <a:custGeom>
              <a:avLst/>
              <a:gdLst>
                <a:gd name="T0" fmla="*/ 62 w 772"/>
                <a:gd name="T1" fmla="*/ 491 h 689"/>
                <a:gd name="T2" fmla="*/ 79 w 772"/>
                <a:gd name="T3" fmla="*/ 544 h 689"/>
                <a:gd name="T4" fmla="*/ 92 w 772"/>
                <a:gd name="T5" fmla="*/ 581 h 689"/>
                <a:gd name="T6" fmla="*/ 126 w 772"/>
                <a:gd name="T7" fmla="*/ 615 h 689"/>
                <a:gd name="T8" fmla="*/ 133 w 772"/>
                <a:gd name="T9" fmla="*/ 621 h 689"/>
                <a:gd name="T10" fmla="*/ 137 w 772"/>
                <a:gd name="T11" fmla="*/ 625 h 689"/>
                <a:gd name="T12" fmla="*/ 154 w 772"/>
                <a:gd name="T13" fmla="*/ 681 h 689"/>
                <a:gd name="T14" fmla="*/ 153 w 772"/>
                <a:gd name="T15" fmla="*/ 682 h 689"/>
                <a:gd name="T16" fmla="*/ 155 w 772"/>
                <a:gd name="T17" fmla="*/ 684 h 689"/>
                <a:gd name="T18" fmla="*/ 189 w 772"/>
                <a:gd name="T19" fmla="*/ 671 h 689"/>
                <a:gd name="T20" fmla="*/ 229 w 772"/>
                <a:gd name="T21" fmla="*/ 624 h 689"/>
                <a:gd name="T22" fmla="*/ 281 w 772"/>
                <a:gd name="T23" fmla="*/ 578 h 689"/>
                <a:gd name="T24" fmla="*/ 305 w 772"/>
                <a:gd name="T25" fmla="*/ 568 h 689"/>
                <a:gd name="T26" fmla="*/ 343 w 772"/>
                <a:gd name="T27" fmla="*/ 557 h 689"/>
                <a:gd name="T28" fmla="*/ 392 w 772"/>
                <a:gd name="T29" fmla="*/ 537 h 689"/>
                <a:gd name="T30" fmla="*/ 471 w 772"/>
                <a:gd name="T31" fmla="*/ 488 h 689"/>
                <a:gd name="T32" fmla="*/ 474 w 772"/>
                <a:gd name="T33" fmla="*/ 486 h 689"/>
                <a:gd name="T34" fmla="*/ 498 w 772"/>
                <a:gd name="T35" fmla="*/ 467 h 689"/>
                <a:gd name="T36" fmla="*/ 502 w 772"/>
                <a:gd name="T37" fmla="*/ 463 h 689"/>
                <a:gd name="T38" fmla="*/ 518 w 772"/>
                <a:gd name="T39" fmla="*/ 437 h 689"/>
                <a:gd name="T40" fmla="*/ 540 w 772"/>
                <a:gd name="T41" fmla="*/ 416 h 689"/>
                <a:gd name="T42" fmla="*/ 626 w 772"/>
                <a:gd name="T43" fmla="*/ 385 h 689"/>
                <a:gd name="T44" fmla="*/ 626 w 772"/>
                <a:gd name="T45" fmla="*/ 385 h 689"/>
                <a:gd name="T46" fmla="*/ 764 w 772"/>
                <a:gd name="T47" fmla="*/ 303 h 689"/>
                <a:gd name="T48" fmla="*/ 771 w 772"/>
                <a:gd name="T49" fmla="*/ 293 h 689"/>
                <a:gd name="T50" fmla="*/ 767 w 772"/>
                <a:gd name="T51" fmla="*/ 277 h 689"/>
                <a:gd name="T52" fmla="*/ 757 w 772"/>
                <a:gd name="T53" fmla="*/ 259 h 689"/>
                <a:gd name="T54" fmla="*/ 717 w 772"/>
                <a:gd name="T55" fmla="*/ 176 h 689"/>
                <a:gd name="T56" fmla="*/ 710 w 772"/>
                <a:gd name="T57" fmla="*/ 157 h 689"/>
                <a:gd name="T58" fmla="*/ 693 w 772"/>
                <a:gd name="T59" fmla="*/ 109 h 689"/>
                <a:gd name="T60" fmla="*/ 688 w 772"/>
                <a:gd name="T61" fmla="*/ 92 h 689"/>
                <a:gd name="T62" fmla="*/ 688 w 772"/>
                <a:gd name="T63" fmla="*/ 89 h 689"/>
                <a:gd name="T64" fmla="*/ 645 w 772"/>
                <a:gd name="T65" fmla="*/ 18 h 689"/>
                <a:gd name="T66" fmla="*/ 622 w 772"/>
                <a:gd name="T67" fmla="*/ 38 h 689"/>
                <a:gd name="T68" fmla="*/ 606 w 772"/>
                <a:gd name="T69" fmla="*/ 54 h 689"/>
                <a:gd name="T70" fmla="*/ 592 w 772"/>
                <a:gd name="T71" fmla="*/ 66 h 689"/>
                <a:gd name="T72" fmla="*/ 576 w 772"/>
                <a:gd name="T73" fmla="*/ 77 h 689"/>
                <a:gd name="T74" fmla="*/ 510 w 772"/>
                <a:gd name="T75" fmla="*/ 109 h 689"/>
                <a:gd name="T76" fmla="*/ 478 w 772"/>
                <a:gd name="T77" fmla="*/ 132 h 689"/>
                <a:gd name="T78" fmla="*/ 435 w 772"/>
                <a:gd name="T79" fmla="*/ 168 h 689"/>
                <a:gd name="T80" fmla="*/ 434 w 772"/>
                <a:gd name="T81" fmla="*/ 169 h 689"/>
                <a:gd name="T82" fmla="*/ 339 w 772"/>
                <a:gd name="T83" fmla="*/ 174 h 689"/>
                <a:gd name="T84" fmla="*/ 324 w 772"/>
                <a:gd name="T85" fmla="*/ 174 h 689"/>
                <a:gd name="T86" fmla="*/ 250 w 772"/>
                <a:gd name="T87" fmla="*/ 200 h 689"/>
                <a:gd name="T88" fmla="*/ 201 w 772"/>
                <a:gd name="T89" fmla="*/ 229 h 689"/>
                <a:gd name="T90" fmla="*/ 170 w 772"/>
                <a:gd name="T91" fmla="*/ 248 h 689"/>
                <a:gd name="T92" fmla="*/ 90 w 772"/>
                <a:gd name="T93" fmla="*/ 294 h 689"/>
                <a:gd name="T94" fmla="*/ 3 w 772"/>
                <a:gd name="T95" fmla="*/ 311 h 689"/>
                <a:gd name="T96" fmla="*/ 28 w 772"/>
                <a:gd name="T97" fmla="*/ 366 h 689"/>
                <a:gd name="T98" fmla="*/ 37 w 772"/>
                <a:gd name="T99" fmla="*/ 392 h 689"/>
                <a:gd name="T100" fmla="*/ 37 w 772"/>
                <a:gd name="T101" fmla="*/ 403 h 689"/>
                <a:gd name="T102" fmla="*/ 30 w 772"/>
                <a:gd name="T103" fmla="*/ 441 h 689"/>
                <a:gd name="T104" fmla="*/ 39 w 772"/>
                <a:gd name="T105" fmla="*/ 461 h 689"/>
                <a:gd name="T106" fmla="*/ 62 w 772"/>
                <a:gd name="T107" fmla="*/ 49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2" h="689">
                  <a:moveTo>
                    <a:pt x="62" y="491"/>
                  </a:moveTo>
                  <a:cubicBezTo>
                    <a:pt x="72" y="506"/>
                    <a:pt x="75" y="525"/>
                    <a:pt x="79" y="544"/>
                  </a:cubicBezTo>
                  <a:cubicBezTo>
                    <a:pt x="81" y="557"/>
                    <a:pt x="85" y="569"/>
                    <a:pt x="92" y="581"/>
                  </a:cubicBezTo>
                  <a:cubicBezTo>
                    <a:pt x="101" y="595"/>
                    <a:pt x="114" y="604"/>
                    <a:pt x="126" y="615"/>
                  </a:cubicBezTo>
                  <a:cubicBezTo>
                    <a:pt x="128" y="617"/>
                    <a:pt x="130" y="619"/>
                    <a:pt x="133" y="621"/>
                  </a:cubicBezTo>
                  <a:cubicBezTo>
                    <a:pt x="135" y="623"/>
                    <a:pt x="136" y="624"/>
                    <a:pt x="137" y="625"/>
                  </a:cubicBezTo>
                  <a:cubicBezTo>
                    <a:pt x="152" y="640"/>
                    <a:pt x="162" y="662"/>
                    <a:pt x="154" y="681"/>
                  </a:cubicBezTo>
                  <a:cubicBezTo>
                    <a:pt x="153" y="681"/>
                    <a:pt x="153" y="682"/>
                    <a:pt x="153" y="682"/>
                  </a:cubicBezTo>
                  <a:cubicBezTo>
                    <a:pt x="153" y="683"/>
                    <a:pt x="154" y="683"/>
                    <a:pt x="155" y="684"/>
                  </a:cubicBezTo>
                  <a:cubicBezTo>
                    <a:pt x="166" y="689"/>
                    <a:pt x="180" y="680"/>
                    <a:pt x="189" y="671"/>
                  </a:cubicBezTo>
                  <a:cubicBezTo>
                    <a:pt x="203" y="657"/>
                    <a:pt x="216" y="640"/>
                    <a:pt x="229" y="624"/>
                  </a:cubicBezTo>
                  <a:cubicBezTo>
                    <a:pt x="244" y="606"/>
                    <a:pt x="260" y="589"/>
                    <a:pt x="281" y="578"/>
                  </a:cubicBezTo>
                  <a:cubicBezTo>
                    <a:pt x="289" y="574"/>
                    <a:pt x="297" y="571"/>
                    <a:pt x="305" y="568"/>
                  </a:cubicBezTo>
                  <a:cubicBezTo>
                    <a:pt x="317" y="564"/>
                    <a:pt x="330" y="561"/>
                    <a:pt x="343" y="557"/>
                  </a:cubicBezTo>
                  <a:cubicBezTo>
                    <a:pt x="359" y="552"/>
                    <a:pt x="376" y="545"/>
                    <a:pt x="392" y="537"/>
                  </a:cubicBezTo>
                  <a:cubicBezTo>
                    <a:pt x="419" y="522"/>
                    <a:pt x="445" y="506"/>
                    <a:pt x="471" y="488"/>
                  </a:cubicBezTo>
                  <a:cubicBezTo>
                    <a:pt x="474" y="486"/>
                    <a:pt x="474" y="486"/>
                    <a:pt x="474" y="486"/>
                  </a:cubicBezTo>
                  <a:cubicBezTo>
                    <a:pt x="483" y="480"/>
                    <a:pt x="491" y="474"/>
                    <a:pt x="498" y="467"/>
                  </a:cubicBezTo>
                  <a:cubicBezTo>
                    <a:pt x="499" y="466"/>
                    <a:pt x="501" y="464"/>
                    <a:pt x="502" y="463"/>
                  </a:cubicBezTo>
                  <a:cubicBezTo>
                    <a:pt x="508" y="455"/>
                    <a:pt x="512" y="446"/>
                    <a:pt x="518" y="437"/>
                  </a:cubicBezTo>
                  <a:cubicBezTo>
                    <a:pt x="524" y="429"/>
                    <a:pt x="531" y="422"/>
                    <a:pt x="540" y="416"/>
                  </a:cubicBezTo>
                  <a:cubicBezTo>
                    <a:pt x="564" y="400"/>
                    <a:pt x="597" y="394"/>
                    <a:pt x="626" y="385"/>
                  </a:cubicBezTo>
                  <a:cubicBezTo>
                    <a:pt x="626" y="385"/>
                    <a:pt x="626" y="385"/>
                    <a:pt x="626" y="385"/>
                  </a:cubicBezTo>
                  <a:cubicBezTo>
                    <a:pt x="678" y="369"/>
                    <a:pt x="726" y="341"/>
                    <a:pt x="764" y="303"/>
                  </a:cubicBezTo>
                  <a:cubicBezTo>
                    <a:pt x="768" y="300"/>
                    <a:pt x="770" y="297"/>
                    <a:pt x="771" y="293"/>
                  </a:cubicBezTo>
                  <a:cubicBezTo>
                    <a:pt x="772" y="287"/>
                    <a:pt x="769" y="281"/>
                    <a:pt x="767" y="277"/>
                  </a:cubicBezTo>
                  <a:cubicBezTo>
                    <a:pt x="763" y="271"/>
                    <a:pt x="760" y="265"/>
                    <a:pt x="757" y="259"/>
                  </a:cubicBezTo>
                  <a:cubicBezTo>
                    <a:pt x="742" y="232"/>
                    <a:pt x="729" y="204"/>
                    <a:pt x="717" y="176"/>
                  </a:cubicBezTo>
                  <a:cubicBezTo>
                    <a:pt x="715" y="170"/>
                    <a:pt x="712" y="164"/>
                    <a:pt x="710" y="157"/>
                  </a:cubicBezTo>
                  <a:cubicBezTo>
                    <a:pt x="704" y="141"/>
                    <a:pt x="698" y="125"/>
                    <a:pt x="693" y="109"/>
                  </a:cubicBezTo>
                  <a:cubicBezTo>
                    <a:pt x="692" y="103"/>
                    <a:pt x="690" y="98"/>
                    <a:pt x="688" y="92"/>
                  </a:cubicBezTo>
                  <a:cubicBezTo>
                    <a:pt x="688" y="91"/>
                    <a:pt x="688" y="90"/>
                    <a:pt x="688" y="89"/>
                  </a:cubicBezTo>
                  <a:cubicBezTo>
                    <a:pt x="681" y="62"/>
                    <a:pt x="672" y="0"/>
                    <a:pt x="645" y="18"/>
                  </a:cubicBezTo>
                  <a:cubicBezTo>
                    <a:pt x="637" y="24"/>
                    <a:pt x="629" y="31"/>
                    <a:pt x="622" y="38"/>
                  </a:cubicBezTo>
                  <a:cubicBezTo>
                    <a:pt x="617" y="43"/>
                    <a:pt x="612" y="49"/>
                    <a:pt x="606" y="54"/>
                  </a:cubicBezTo>
                  <a:cubicBezTo>
                    <a:pt x="602" y="59"/>
                    <a:pt x="597" y="63"/>
                    <a:pt x="592" y="66"/>
                  </a:cubicBezTo>
                  <a:cubicBezTo>
                    <a:pt x="587" y="70"/>
                    <a:pt x="582" y="74"/>
                    <a:pt x="576" y="77"/>
                  </a:cubicBezTo>
                  <a:cubicBezTo>
                    <a:pt x="554" y="88"/>
                    <a:pt x="531" y="97"/>
                    <a:pt x="510" y="109"/>
                  </a:cubicBezTo>
                  <a:cubicBezTo>
                    <a:pt x="499" y="115"/>
                    <a:pt x="488" y="123"/>
                    <a:pt x="478" y="132"/>
                  </a:cubicBezTo>
                  <a:cubicBezTo>
                    <a:pt x="464" y="144"/>
                    <a:pt x="452" y="159"/>
                    <a:pt x="435" y="168"/>
                  </a:cubicBezTo>
                  <a:cubicBezTo>
                    <a:pt x="434" y="169"/>
                    <a:pt x="434" y="169"/>
                    <a:pt x="434" y="169"/>
                  </a:cubicBezTo>
                  <a:cubicBezTo>
                    <a:pt x="405" y="184"/>
                    <a:pt x="371" y="175"/>
                    <a:pt x="339" y="174"/>
                  </a:cubicBezTo>
                  <a:cubicBezTo>
                    <a:pt x="334" y="174"/>
                    <a:pt x="329" y="174"/>
                    <a:pt x="324" y="174"/>
                  </a:cubicBezTo>
                  <a:cubicBezTo>
                    <a:pt x="298" y="177"/>
                    <a:pt x="273" y="187"/>
                    <a:pt x="250" y="200"/>
                  </a:cubicBezTo>
                  <a:cubicBezTo>
                    <a:pt x="233" y="209"/>
                    <a:pt x="217" y="220"/>
                    <a:pt x="201" y="229"/>
                  </a:cubicBezTo>
                  <a:cubicBezTo>
                    <a:pt x="191" y="235"/>
                    <a:pt x="181" y="241"/>
                    <a:pt x="170" y="248"/>
                  </a:cubicBezTo>
                  <a:cubicBezTo>
                    <a:pt x="144" y="264"/>
                    <a:pt x="118" y="281"/>
                    <a:pt x="90" y="294"/>
                  </a:cubicBezTo>
                  <a:cubicBezTo>
                    <a:pt x="63" y="306"/>
                    <a:pt x="33" y="314"/>
                    <a:pt x="3" y="311"/>
                  </a:cubicBezTo>
                  <a:cubicBezTo>
                    <a:pt x="0" y="331"/>
                    <a:pt x="17" y="348"/>
                    <a:pt x="28" y="366"/>
                  </a:cubicBezTo>
                  <a:cubicBezTo>
                    <a:pt x="33" y="374"/>
                    <a:pt x="37" y="383"/>
                    <a:pt x="37" y="392"/>
                  </a:cubicBezTo>
                  <a:cubicBezTo>
                    <a:pt x="38" y="396"/>
                    <a:pt x="37" y="399"/>
                    <a:pt x="37" y="403"/>
                  </a:cubicBezTo>
                  <a:cubicBezTo>
                    <a:pt x="34" y="416"/>
                    <a:pt x="29" y="428"/>
                    <a:pt x="30" y="441"/>
                  </a:cubicBezTo>
                  <a:cubicBezTo>
                    <a:pt x="31" y="448"/>
                    <a:pt x="34" y="455"/>
                    <a:pt x="39" y="461"/>
                  </a:cubicBezTo>
                  <a:cubicBezTo>
                    <a:pt x="46" y="471"/>
                    <a:pt x="56" y="480"/>
                    <a:pt x="62" y="491"/>
                  </a:cubicBezTo>
                  <a:close/>
                </a:path>
              </a:pathLst>
            </a:custGeom>
            <a:solidFill>
              <a:srgbClr val="E6E8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0" name="iSḻiḋé"/>
            <p:cNvSpPr/>
            <p:nvPr/>
          </p:nvSpPr>
          <p:spPr bwMode="auto">
            <a:xfrm>
              <a:off x="6288088" y="1473200"/>
              <a:ext cx="142875" cy="177800"/>
            </a:xfrm>
            <a:custGeom>
              <a:avLst/>
              <a:gdLst>
                <a:gd name="T0" fmla="*/ 0 w 96"/>
                <a:gd name="T1" fmla="*/ 67 h 120"/>
                <a:gd name="T2" fmla="*/ 22 w 96"/>
                <a:gd name="T3" fmla="*/ 120 h 120"/>
                <a:gd name="T4" fmla="*/ 96 w 96"/>
                <a:gd name="T5" fmla="*/ 89 h 120"/>
                <a:gd name="T6" fmla="*/ 53 w 96"/>
                <a:gd name="T7" fmla="*/ 18 h 120"/>
                <a:gd name="T8" fmla="*/ 0 w 96"/>
                <a:gd name="T9" fmla="*/ 67 h 120"/>
              </a:gdLst>
              <a:ahLst/>
              <a:cxnLst>
                <a:cxn ang="0">
                  <a:pos x="T0" y="T1"/>
                </a:cxn>
                <a:cxn ang="0">
                  <a:pos x="T2" y="T3"/>
                </a:cxn>
                <a:cxn ang="0">
                  <a:pos x="T4" y="T5"/>
                </a:cxn>
                <a:cxn ang="0">
                  <a:pos x="T6" y="T7"/>
                </a:cxn>
                <a:cxn ang="0">
                  <a:pos x="T8" y="T9"/>
                </a:cxn>
              </a:cxnLst>
              <a:rect l="0" t="0" r="r" b="b"/>
              <a:pathLst>
                <a:path w="96" h="120">
                  <a:moveTo>
                    <a:pt x="0" y="67"/>
                  </a:moveTo>
                  <a:cubicBezTo>
                    <a:pt x="22" y="120"/>
                    <a:pt x="22" y="120"/>
                    <a:pt x="22" y="120"/>
                  </a:cubicBezTo>
                  <a:cubicBezTo>
                    <a:pt x="96" y="89"/>
                    <a:pt x="96" y="89"/>
                    <a:pt x="96" y="89"/>
                  </a:cubicBezTo>
                  <a:cubicBezTo>
                    <a:pt x="89" y="62"/>
                    <a:pt x="80" y="0"/>
                    <a:pt x="53" y="18"/>
                  </a:cubicBezTo>
                  <a:cubicBezTo>
                    <a:pt x="33" y="32"/>
                    <a:pt x="20" y="51"/>
                    <a:pt x="0" y="67"/>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1" name="îṣḷïďé"/>
            <p:cNvSpPr/>
            <p:nvPr/>
          </p:nvSpPr>
          <p:spPr bwMode="auto">
            <a:xfrm>
              <a:off x="6057901" y="1633538"/>
              <a:ext cx="138113" cy="122238"/>
            </a:xfrm>
            <a:custGeom>
              <a:avLst/>
              <a:gdLst>
                <a:gd name="T0" fmla="*/ 0 w 94"/>
                <a:gd name="T1" fmla="*/ 59 h 82"/>
                <a:gd name="T2" fmla="*/ 9 w 94"/>
                <a:gd name="T3" fmla="*/ 82 h 82"/>
                <a:gd name="T4" fmla="*/ 94 w 94"/>
                <a:gd name="T5" fmla="*/ 46 h 82"/>
                <a:gd name="T6" fmla="*/ 74 w 94"/>
                <a:gd name="T7" fmla="*/ 0 h 82"/>
                <a:gd name="T8" fmla="*/ 42 w 94"/>
                <a:gd name="T9" fmla="*/ 23 h 82"/>
                <a:gd name="T10" fmla="*/ 0 w 94"/>
                <a:gd name="T11" fmla="*/ 59 h 82"/>
              </a:gdLst>
              <a:ahLst/>
              <a:cxnLst>
                <a:cxn ang="0">
                  <a:pos x="T0" y="T1"/>
                </a:cxn>
                <a:cxn ang="0">
                  <a:pos x="T2" y="T3"/>
                </a:cxn>
                <a:cxn ang="0">
                  <a:pos x="T4" y="T5"/>
                </a:cxn>
                <a:cxn ang="0">
                  <a:pos x="T6" y="T7"/>
                </a:cxn>
                <a:cxn ang="0">
                  <a:pos x="T8" y="T9"/>
                </a:cxn>
                <a:cxn ang="0">
                  <a:pos x="T10" y="T11"/>
                </a:cxn>
              </a:cxnLst>
              <a:rect l="0" t="0" r="r" b="b"/>
              <a:pathLst>
                <a:path w="94" h="82">
                  <a:moveTo>
                    <a:pt x="0" y="59"/>
                  </a:moveTo>
                  <a:cubicBezTo>
                    <a:pt x="9" y="82"/>
                    <a:pt x="9" y="82"/>
                    <a:pt x="9" y="82"/>
                  </a:cubicBezTo>
                  <a:cubicBezTo>
                    <a:pt x="94" y="46"/>
                    <a:pt x="94" y="46"/>
                    <a:pt x="94" y="46"/>
                  </a:cubicBezTo>
                  <a:cubicBezTo>
                    <a:pt x="74" y="0"/>
                    <a:pt x="74" y="0"/>
                    <a:pt x="74" y="0"/>
                  </a:cubicBezTo>
                  <a:cubicBezTo>
                    <a:pt x="63" y="6"/>
                    <a:pt x="52" y="14"/>
                    <a:pt x="42" y="23"/>
                  </a:cubicBezTo>
                  <a:cubicBezTo>
                    <a:pt x="28" y="35"/>
                    <a:pt x="16" y="50"/>
                    <a:pt x="0" y="59"/>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2" name="íŝľiḑê"/>
            <p:cNvSpPr/>
            <p:nvPr/>
          </p:nvSpPr>
          <p:spPr bwMode="auto">
            <a:xfrm>
              <a:off x="5781676" y="1730375"/>
              <a:ext cx="165100" cy="130175"/>
            </a:xfrm>
            <a:custGeom>
              <a:avLst/>
              <a:gdLst>
                <a:gd name="T0" fmla="*/ 0 w 111"/>
                <a:gd name="T1" fmla="*/ 26 h 88"/>
                <a:gd name="T2" fmla="*/ 26 w 111"/>
                <a:gd name="T3" fmla="*/ 88 h 88"/>
                <a:gd name="T4" fmla="*/ 111 w 111"/>
                <a:gd name="T5" fmla="*/ 52 h 88"/>
                <a:gd name="T6" fmla="*/ 89 w 111"/>
                <a:gd name="T7" fmla="*/ 0 h 88"/>
                <a:gd name="T8" fmla="*/ 74 w 111"/>
                <a:gd name="T9" fmla="*/ 1 h 88"/>
                <a:gd name="T10" fmla="*/ 0 w 111"/>
                <a:gd name="T11" fmla="*/ 26 h 88"/>
              </a:gdLst>
              <a:ahLst/>
              <a:cxnLst>
                <a:cxn ang="0">
                  <a:pos x="T0" y="T1"/>
                </a:cxn>
                <a:cxn ang="0">
                  <a:pos x="T2" y="T3"/>
                </a:cxn>
                <a:cxn ang="0">
                  <a:pos x="T4" y="T5"/>
                </a:cxn>
                <a:cxn ang="0">
                  <a:pos x="T6" y="T7"/>
                </a:cxn>
                <a:cxn ang="0">
                  <a:pos x="T8" y="T9"/>
                </a:cxn>
                <a:cxn ang="0">
                  <a:pos x="T10" y="T11"/>
                </a:cxn>
              </a:cxnLst>
              <a:rect l="0" t="0" r="r" b="b"/>
              <a:pathLst>
                <a:path w="111" h="88">
                  <a:moveTo>
                    <a:pt x="0" y="26"/>
                  </a:moveTo>
                  <a:cubicBezTo>
                    <a:pt x="26" y="88"/>
                    <a:pt x="26" y="88"/>
                    <a:pt x="26" y="88"/>
                  </a:cubicBezTo>
                  <a:cubicBezTo>
                    <a:pt x="111" y="52"/>
                    <a:pt x="111" y="52"/>
                    <a:pt x="111" y="52"/>
                  </a:cubicBezTo>
                  <a:cubicBezTo>
                    <a:pt x="89" y="0"/>
                    <a:pt x="89" y="0"/>
                    <a:pt x="89" y="0"/>
                  </a:cubicBezTo>
                  <a:cubicBezTo>
                    <a:pt x="84" y="0"/>
                    <a:pt x="79" y="0"/>
                    <a:pt x="74" y="1"/>
                  </a:cubicBezTo>
                  <a:cubicBezTo>
                    <a:pt x="48" y="3"/>
                    <a:pt x="23" y="13"/>
                    <a:pt x="0" y="26"/>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3" name="íṩlîḋe"/>
            <p:cNvSpPr/>
            <p:nvPr/>
          </p:nvSpPr>
          <p:spPr bwMode="auto">
            <a:xfrm>
              <a:off x="5545138" y="1839913"/>
              <a:ext cx="149225" cy="125413"/>
            </a:xfrm>
            <a:custGeom>
              <a:avLst/>
              <a:gdLst>
                <a:gd name="T0" fmla="*/ 0 w 101"/>
                <a:gd name="T1" fmla="*/ 46 h 85"/>
                <a:gd name="T2" fmla="*/ 17 w 101"/>
                <a:gd name="T3" fmla="*/ 85 h 85"/>
                <a:gd name="T4" fmla="*/ 101 w 101"/>
                <a:gd name="T5" fmla="*/ 49 h 85"/>
                <a:gd name="T6" fmla="*/ 80 w 101"/>
                <a:gd name="T7" fmla="*/ 0 h 85"/>
                <a:gd name="T8" fmla="*/ 0 w 101"/>
                <a:gd name="T9" fmla="*/ 46 h 85"/>
              </a:gdLst>
              <a:ahLst/>
              <a:cxnLst>
                <a:cxn ang="0">
                  <a:pos x="T0" y="T1"/>
                </a:cxn>
                <a:cxn ang="0">
                  <a:pos x="T2" y="T3"/>
                </a:cxn>
                <a:cxn ang="0">
                  <a:pos x="T4" y="T5"/>
                </a:cxn>
                <a:cxn ang="0">
                  <a:pos x="T6" y="T7"/>
                </a:cxn>
                <a:cxn ang="0">
                  <a:pos x="T8" y="T9"/>
                </a:cxn>
              </a:cxnLst>
              <a:rect l="0" t="0" r="r" b="b"/>
              <a:pathLst>
                <a:path w="101" h="85">
                  <a:moveTo>
                    <a:pt x="0" y="46"/>
                  </a:moveTo>
                  <a:cubicBezTo>
                    <a:pt x="17" y="85"/>
                    <a:pt x="17" y="85"/>
                    <a:pt x="17" y="85"/>
                  </a:cubicBezTo>
                  <a:cubicBezTo>
                    <a:pt x="101" y="49"/>
                    <a:pt x="101" y="49"/>
                    <a:pt x="101" y="49"/>
                  </a:cubicBezTo>
                  <a:cubicBezTo>
                    <a:pt x="80" y="0"/>
                    <a:pt x="80" y="0"/>
                    <a:pt x="80" y="0"/>
                  </a:cubicBezTo>
                  <a:cubicBezTo>
                    <a:pt x="54" y="16"/>
                    <a:pt x="28" y="33"/>
                    <a:pt x="0" y="46"/>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4" name="îṣ1îďé"/>
            <p:cNvSpPr/>
            <p:nvPr/>
          </p:nvSpPr>
          <p:spPr bwMode="auto">
            <a:xfrm>
              <a:off x="6196013" y="1649413"/>
              <a:ext cx="177800" cy="176213"/>
            </a:xfrm>
            <a:custGeom>
              <a:avLst/>
              <a:gdLst>
                <a:gd name="T0" fmla="*/ 112 w 112"/>
                <a:gd name="T1" fmla="*/ 79 h 111"/>
                <a:gd name="T2" fmla="*/ 33 w 112"/>
                <a:gd name="T3" fmla="*/ 111 h 111"/>
                <a:gd name="T4" fmla="*/ 0 w 112"/>
                <a:gd name="T5" fmla="*/ 33 h 111"/>
                <a:gd name="T6" fmla="*/ 79 w 112"/>
                <a:gd name="T7" fmla="*/ 0 h 111"/>
                <a:gd name="T8" fmla="*/ 112 w 112"/>
                <a:gd name="T9" fmla="*/ 79 h 111"/>
              </a:gdLst>
              <a:ahLst/>
              <a:cxnLst>
                <a:cxn ang="0">
                  <a:pos x="T0" y="T1"/>
                </a:cxn>
                <a:cxn ang="0">
                  <a:pos x="T2" y="T3"/>
                </a:cxn>
                <a:cxn ang="0">
                  <a:pos x="T4" y="T5"/>
                </a:cxn>
                <a:cxn ang="0">
                  <a:pos x="T6" y="T7"/>
                </a:cxn>
                <a:cxn ang="0">
                  <a:pos x="T8" y="T9"/>
                </a:cxn>
              </a:cxnLst>
              <a:rect l="0" t="0" r="r" b="b"/>
              <a:pathLst>
                <a:path w="112" h="111">
                  <a:moveTo>
                    <a:pt x="112" y="79"/>
                  </a:moveTo>
                  <a:lnTo>
                    <a:pt x="33" y="111"/>
                  </a:lnTo>
                  <a:lnTo>
                    <a:pt x="0" y="33"/>
                  </a:lnTo>
                  <a:lnTo>
                    <a:pt x="79" y="0"/>
                  </a:lnTo>
                  <a:lnTo>
                    <a:pt x="112" y="79"/>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5" name="isľíḋé"/>
            <p:cNvSpPr/>
            <p:nvPr/>
          </p:nvSpPr>
          <p:spPr bwMode="auto">
            <a:xfrm>
              <a:off x="5945188" y="1754188"/>
              <a:ext cx="179388" cy="177800"/>
            </a:xfrm>
            <a:custGeom>
              <a:avLst/>
              <a:gdLst>
                <a:gd name="T0" fmla="*/ 113 w 113"/>
                <a:gd name="T1" fmla="*/ 79 h 112"/>
                <a:gd name="T2" fmla="*/ 34 w 113"/>
                <a:gd name="T3" fmla="*/ 112 h 112"/>
                <a:gd name="T4" fmla="*/ 0 w 113"/>
                <a:gd name="T5" fmla="*/ 33 h 112"/>
                <a:gd name="T6" fmla="*/ 79 w 113"/>
                <a:gd name="T7" fmla="*/ 0 h 112"/>
                <a:gd name="T8" fmla="*/ 113 w 113"/>
                <a:gd name="T9" fmla="*/ 79 h 112"/>
              </a:gdLst>
              <a:ahLst/>
              <a:cxnLst>
                <a:cxn ang="0">
                  <a:pos x="T0" y="T1"/>
                </a:cxn>
                <a:cxn ang="0">
                  <a:pos x="T2" y="T3"/>
                </a:cxn>
                <a:cxn ang="0">
                  <a:pos x="T4" y="T5"/>
                </a:cxn>
                <a:cxn ang="0">
                  <a:pos x="T6" y="T7"/>
                </a:cxn>
                <a:cxn ang="0">
                  <a:pos x="T8" y="T9"/>
                </a:cxn>
              </a:cxnLst>
              <a:rect l="0" t="0" r="r" b="b"/>
              <a:pathLst>
                <a:path w="113" h="112">
                  <a:moveTo>
                    <a:pt x="113" y="79"/>
                  </a:moveTo>
                  <a:lnTo>
                    <a:pt x="34" y="112"/>
                  </a:lnTo>
                  <a:lnTo>
                    <a:pt x="0" y="33"/>
                  </a:lnTo>
                  <a:lnTo>
                    <a:pt x="79" y="0"/>
                  </a:lnTo>
                  <a:lnTo>
                    <a:pt x="113" y="79"/>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6" name="ïṩḷíďe"/>
            <p:cNvSpPr/>
            <p:nvPr/>
          </p:nvSpPr>
          <p:spPr bwMode="auto">
            <a:xfrm>
              <a:off x="5694363" y="1860550"/>
              <a:ext cx="179388" cy="177800"/>
            </a:xfrm>
            <a:custGeom>
              <a:avLst/>
              <a:gdLst>
                <a:gd name="T0" fmla="*/ 113 w 113"/>
                <a:gd name="T1" fmla="*/ 78 h 112"/>
                <a:gd name="T2" fmla="*/ 34 w 113"/>
                <a:gd name="T3" fmla="*/ 112 h 112"/>
                <a:gd name="T4" fmla="*/ 0 w 113"/>
                <a:gd name="T5" fmla="*/ 32 h 112"/>
                <a:gd name="T6" fmla="*/ 80 w 113"/>
                <a:gd name="T7" fmla="*/ 0 h 112"/>
                <a:gd name="T8" fmla="*/ 113 w 113"/>
                <a:gd name="T9" fmla="*/ 78 h 112"/>
              </a:gdLst>
              <a:ahLst/>
              <a:cxnLst>
                <a:cxn ang="0">
                  <a:pos x="T0" y="T1"/>
                </a:cxn>
                <a:cxn ang="0">
                  <a:pos x="T2" y="T3"/>
                </a:cxn>
                <a:cxn ang="0">
                  <a:pos x="T4" y="T5"/>
                </a:cxn>
                <a:cxn ang="0">
                  <a:pos x="T6" y="T7"/>
                </a:cxn>
                <a:cxn ang="0">
                  <a:pos x="T8" y="T9"/>
                </a:cxn>
              </a:cxnLst>
              <a:rect l="0" t="0" r="r" b="b"/>
              <a:pathLst>
                <a:path w="113" h="112">
                  <a:moveTo>
                    <a:pt x="113" y="78"/>
                  </a:moveTo>
                  <a:lnTo>
                    <a:pt x="34" y="112"/>
                  </a:lnTo>
                  <a:lnTo>
                    <a:pt x="0" y="32"/>
                  </a:lnTo>
                  <a:lnTo>
                    <a:pt x="80" y="0"/>
                  </a:lnTo>
                  <a:lnTo>
                    <a:pt x="113" y="78"/>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7" name="íšḻïḍè"/>
            <p:cNvSpPr/>
            <p:nvPr/>
          </p:nvSpPr>
          <p:spPr bwMode="auto">
            <a:xfrm>
              <a:off x="5454651" y="1965325"/>
              <a:ext cx="168275" cy="177800"/>
            </a:xfrm>
            <a:custGeom>
              <a:avLst/>
              <a:gdLst>
                <a:gd name="T0" fmla="*/ 9 w 114"/>
                <a:gd name="T1" fmla="*/ 70 h 120"/>
                <a:gd name="T2" fmla="*/ 30 w 114"/>
                <a:gd name="T3" fmla="*/ 120 h 120"/>
                <a:gd name="T4" fmla="*/ 114 w 114"/>
                <a:gd name="T5" fmla="*/ 85 h 120"/>
                <a:gd name="T6" fmla="*/ 79 w 114"/>
                <a:gd name="T7" fmla="*/ 0 h 120"/>
                <a:gd name="T8" fmla="*/ 0 w 114"/>
                <a:gd name="T9" fmla="*/ 33 h 120"/>
                <a:gd name="T10" fmla="*/ 9 w 114"/>
                <a:gd name="T11" fmla="*/ 59 h 120"/>
                <a:gd name="T12" fmla="*/ 9 w 114"/>
                <a:gd name="T13" fmla="*/ 70 h 120"/>
              </a:gdLst>
              <a:ahLst/>
              <a:cxnLst>
                <a:cxn ang="0">
                  <a:pos x="T0" y="T1"/>
                </a:cxn>
                <a:cxn ang="0">
                  <a:pos x="T2" y="T3"/>
                </a:cxn>
                <a:cxn ang="0">
                  <a:pos x="T4" y="T5"/>
                </a:cxn>
                <a:cxn ang="0">
                  <a:pos x="T6" y="T7"/>
                </a:cxn>
                <a:cxn ang="0">
                  <a:pos x="T8" y="T9"/>
                </a:cxn>
                <a:cxn ang="0">
                  <a:pos x="T10" y="T11"/>
                </a:cxn>
                <a:cxn ang="0">
                  <a:pos x="T12" y="T13"/>
                </a:cxn>
              </a:cxnLst>
              <a:rect l="0" t="0" r="r" b="b"/>
              <a:pathLst>
                <a:path w="114" h="120">
                  <a:moveTo>
                    <a:pt x="9" y="70"/>
                  </a:moveTo>
                  <a:cubicBezTo>
                    <a:pt x="30" y="120"/>
                    <a:pt x="30" y="120"/>
                    <a:pt x="30" y="120"/>
                  </a:cubicBezTo>
                  <a:cubicBezTo>
                    <a:pt x="114" y="85"/>
                    <a:pt x="114" y="85"/>
                    <a:pt x="114" y="85"/>
                  </a:cubicBezTo>
                  <a:cubicBezTo>
                    <a:pt x="79" y="0"/>
                    <a:pt x="79" y="0"/>
                    <a:pt x="79" y="0"/>
                  </a:cubicBezTo>
                  <a:cubicBezTo>
                    <a:pt x="0" y="33"/>
                    <a:pt x="0" y="33"/>
                    <a:pt x="0" y="33"/>
                  </a:cubicBezTo>
                  <a:cubicBezTo>
                    <a:pt x="5" y="41"/>
                    <a:pt x="9" y="50"/>
                    <a:pt x="9" y="59"/>
                  </a:cubicBezTo>
                  <a:cubicBezTo>
                    <a:pt x="10" y="63"/>
                    <a:pt x="9" y="67"/>
                    <a:pt x="9" y="70"/>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8" name="ïśľîḑe"/>
            <p:cNvSpPr/>
            <p:nvPr/>
          </p:nvSpPr>
          <p:spPr bwMode="auto">
            <a:xfrm>
              <a:off x="6373813" y="1733550"/>
              <a:ext cx="158750" cy="166688"/>
            </a:xfrm>
            <a:custGeom>
              <a:avLst/>
              <a:gdLst>
                <a:gd name="T0" fmla="*/ 0 w 107"/>
                <a:gd name="T1" fmla="*/ 28 h 113"/>
                <a:gd name="T2" fmla="*/ 35 w 107"/>
                <a:gd name="T3" fmla="*/ 113 h 113"/>
                <a:gd name="T4" fmla="*/ 107 w 107"/>
                <a:gd name="T5" fmla="*/ 83 h 113"/>
                <a:gd name="T6" fmla="*/ 67 w 107"/>
                <a:gd name="T7" fmla="*/ 0 h 113"/>
                <a:gd name="T8" fmla="*/ 0 w 107"/>
                <a:gd name="T9" fmla="*/ 28 h 113"/>
              </a:gdLst>
              <a:ahLst/>
              <a:cxnLst>
                <a:cxn ang="0">
                  <a:pos x="T0" y="T1"/>
                </a:cxn>
                <a:cxn ang="0">
                  <a:pos x="T2" y="T3"/>
                </a:cxn>
                <a:cxn ang="0">
                  <a:pos x="T4" y="T5"/>
                </a:cxn>
                <a:cxn ang="0">
                  <a:pos x="T6" y="T7"/>
                </a:cxn>
                <a:cxn ang="0">
                  <a:pos x="T8" y="T9"/>
                </a:cxn>
              </a:cxnLst>
              <a:rect l="0" t="0" r="r" b="b"/>
              <a:pathLst>
                <a:path w="107" h="113">
                  <a:moveTo>
                    <a:pt x="0" y="28"/>
                  </a:moveTo>
                  <a:cubicBezTo>
                    <a:pt x="35" y="113"/>
                    <a:pt x="35" y="113"/>
                    <a:pt x="35" y="113"/>
                  </a:cubicBezTo>
                  <a:cubicBezTo>
                    <a:pt x="107" y="83"/>
                    <a:pt x="107" y="83"/>
                    <a:pt x="107" y="83"/>
                  </a:cubicBezTo>
                  <a:cubicBezTo>
                    <a:pt x="92" y="56"/>
                    <a:pt x="79" y="28"/>
                    <a:pt x="67" y="0"/>
                  </a:cubicBezTo>
                  <a:lnTo>
                    <a:pt x="0" y="28"/>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9" name="íṣḷïḑé"/>
            <p:cNvSpPr/>
            <p:nvPr/>
          </p:nvSpPr>
          <p:spPr bwMode="auto">
            <a:xfrm>
              <a:off x="6124576" y="1825625"/>
              <a:ext cx="177800" cy="179388"/>
            </a:xfrm>
            <a:custGeom>
              <a:avLst/>
              <a:gdLst>
                <a:gd name="T0" fmla="*/ 112 w 112"/>
                <a:gd name="T1" fmla="*/ 80 h 113"/>
                <a:gd name="T2" fmla="*/ 32 w 112"/>
                <a:gd name="T3" fmla="*/ 113 h 113"/>
                <a:gd name="T4" fmla="*/ 0 w 112"/>
                <a:gd name="T5" fmla="*/ 34 h 113"/>
                <a:gd name="T6" fmla="*/ 78 w 112"/>
                <a:gd name="T7" fmla="*/ 0 h 113"/>
                <a:gd name="T8" fmla="*/ 112 w 112"/>
                <a:gd name="T9" fmla="*/ 80 h 113"/>
              </a:gdLst>
              <a:ahLst/>
              <a:cxnLst>
                <a:cxn ang="0">
                  <a:pos x="T0" y="T1"/>
                </a:cxn>
                <a:cxn ang="0">
                  <a:pos x="T2" y="T3"/>
                </a:cxn>
                <a:cxn ang="0">
                  <a:pos x="T4" y="T5"/>
                </a:cxn>
                <a:cxn ang="0">
                  <a:pos x="T6" y="T7"/>
                </a:cxn>
                <a:cxn ang="0">
                  <a:pos x="T8" y="T9"/>
                </a:cxn>
              </a:cxnLst>
              <a:rect l="0" t="0" r="r" b="b"/>
              <a:pathLst>
                <a:path w="112" h="113">
                  <a:moveTo>
                    <a:pt x="112" y="80"/>
                  </a:moveTo>
                  <a:lnTo>
                    <a:pt x="32" y="113"/>
                  </a:lnTo>
                  <a:lnTo>
                    <a:pt x="0" y="34"/>
                  </a:lnTo>
                  <a:lnTo>
                    <a:pt x="78" y="0"/>
                  </a:lnTo>
                  <a:lnTo>
                    <a:pt x="112" y="80"/>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0" name="íSḷiḑê"/>
            <p:cNvSpPr/>
            <p:nvPr/>
          </p:nvSpPr>
          <p:spPr bwMode="auto">
            <a:xfrm>
              <a:off x="5872163" y="1931988"/>
              <a:ext cx="179388" cy="177800"/>
            </a:xfrm>
            <a:custGeom>
              <a:avLst/>
              <a:gdLst>
                <a:gd name="T0" fmla="*/ 113 w 113"/>
                <a:gd name="T1" fmla="*/ 79 h 112"/>
                <a:gd name="T2" fmla="*/ 34 w 113"/>
                <a:gd name="T3" fmla="*/ 112 h 112"/>
                <a:gd name="T4" fmla="*/ 0 w 113"/>
                <a:gd name="T5" fmla="*/ 33 h 112"/>
                <a:gd name="T6" fmla="*/ 80 w 113"/>
                <a:gd name="T7" fmla="*/ 0 h 112"/>
                <a:gd name="T8" fmla="*/ 113 w 113"/>
                <a:gd name="T9" fmla="*/ 79 h 112"/>
              </a:gdLst>
              <a:ahLst/>
              <a:cxnLst>
                <a:cxn ang="0">
                  <a:pos x="T0" y="T1"/>
                </a:cxn>
                <a:cxn ang="0">
                  <a:pos x="T2" y="T3"/>
                </a:cxn>
                <a:cxn ang="0">
                  <a:pos x="T4" y="T5"/>
                </a:cxn>
                <a:cxn ang="0">
                  <a:pos x="T6" y="T7"/>
                </a:cxn>
                <a:cxn ang="0">
                  <a:pos x="T8" y="T9"/>
                </a:cxn>
              </a:cxnLst>
              <a:rect l="0" t="0" r="r" b="b"/>
              <a:pathLst>
                <a:path w="113" h="112">
                  <a:moveTo>
                    <a:pt x="113" y="79"/>
                  </a:moveTo>
                  <a:lnTo>
                    <a:pt x="34" y="112"/>
                  </a:lnTo>
                  <a:lnTo>
                    <a:pt x="0" y="33"/>
                  </a:lnTo>
                  <a:lnTo>
                    <a:pt x="80" y="0"/>
                  </a:lnTo>
                  <a:lnTo>
                    <a:pt x="113" y="79"/>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1" name="išľïḋe"/>
            <p:cNvSpPr/>
            <p:nvPr/>
          </p:nvSpPr>
          <p:spPr bwMode="auto">
            <a:xfrm>
              <a:off x="5622926" y="2038350"/>
              <a:ext cx="179388" cy="176213"/>
            </a:xfrm>
            <a:custGeom>
              <a:avLst/>
              <a:gdLst>
                <a:gd name="T0" fmla="*/ 113 w 113"/>
                <a:gd name="T1" fmla="*/ 78 h 111"/>
                <a:gd name="T2" fmla="*/ 33 w 113"/>
                <a:gd name="T3" fmla="*/ 111 h 111"/>
                <a:gd name="T4" fmla="*/ 0 w 113"/>
                <a:gd name="T5" fmla="*/ 32 h 111"/>
                <a:gd name="T6" fmla="*/ 79 w 113"/>
                <a:gd name="T7" fmla="*/ 0 h 111"/>
                <a:gd name="T8" fmla="*/ 113 w 113"/>
                <a:gd name="T9" fmla="*/ 78 h 111"/>
              </a:gdLst>
              <a:ahLst/>
              <a:cxnLst>
                <a:cxn ang="0">
                  <a:pos x="T0" y="T1"/>
                </a:cxn>
                <a:cxn ang="0">
                  <a:pos x="T2" y="T3"/>
                </a:cxn>
                <a:cxn ang="0">
                  <a:pos x="T4" y="T5"/>
                </a:cxn>
                <a:cxn ang="0">
                  <a:pos x="T6" y="T7"/>
                </a:cxn>
                <a:cxn ang="0">
                  <a:pos x="T8" y="T9"/>
                </a:cxn>
              </a:cxnLst>
              <a:rect l="0" t="0" r="r" b="b"/>
              <a:pathLst>
                <a:path w="113" h="111">
                  <a:moveTo>
                    <a:pt x="113" y="78"/>
                  </a:moveTo>
                  <a:lnTo>
                    <a:pt x="33" y="111"/>
                  </a:lnTo>
                  <a:lnTo>
                    <a:pt x="0" y="32"/>
                  </a:lnTo>
                  <a:lnTo>
                    <a:pt x="79" y="0"/>
                  </a:lnTo>
                  <a:lnTo>
                    <a:pt x="113" y="78"/>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2" name="iSļiḋè"/>
            <p:cNvSpPr/>
            <p:nvPr/>
          </p:nvSpPr>
          <p:spPr bwMode="auto">
            <a:xfrm>
              <a:off x="6302376" y="1900238"/>
              <a:ext cx="160338" cy="141288"/>
            </a:xfrm>
            <a:custGeom>
              <a:avLst/>
              <a:gdLst>
                <a:gd name="T0" fmla="*/ 0 w 109"/>
                <a:gd name="T1" fmla="*/ 35 h 96"/>
                <a:gd name="T2" fmla="*/ 25 w 109"/>
                <a:gd name="T3" fmla="*/ 96 h 96"/>
                <a:gd name="T4" fmla="*/ 109 w 109"/>
                <a:gd name="T5" fmla="*/ 57 h 96"/>
                <a:gd name="T6" fmla="*/ 84 w 109"/>
                <a:gd name="T7" fmla="*/ 0 h 96"/>
                <a:gd name="T8" fmla="*/ 0 w 109"/>
                <a:gd name="T9" fmla="*/ 35 h 96"/>
              </a:gdLst>
              <a:ahLst/>
              <a:cxnLst>
                <a:cxn ang="0">
                  <a:pos x="T0" y="T1"/>
                </a:cxn>
                <a:cxn ang="0">
                  <a:pos x="T2" y="T3"/>
                </a:cxn>
                <a:cxn ang="0">
                  <a:pos x="T4" y="T5"/>
                </a:cxn>
                <a:cxn ang="0">
                  <a:pos x="T6" y="T7"/>
                </a:cxn>
                <a:cxn ang="0">
                  <a:pos x="T8" y="T9"/>
                </a:cxn>
              </a:cxnLst>
              <a:rect l="0" t="0" r="r" b="b"/>
              <a:pathLst>
                <a:path w="109" h="96">
                  <a:moveTo>
                    <a:pt x="0" y="35"/>
                  </a:moveTo>
                  <a:cubicBezTo>
                    <a:pt x="25" y="96"/>
                    <a:pt x="25" y="96"/>
                    <a:pt x="25" y="96"/>
                  </a:cubicBezTo>
                  <a:cubicBezTo>
                    <a:pt x="55" y="87"/>
                    <a:pt x="83" y="74"/>
                    <a:pt x="109" y="57"/>
                  </a:cubicBezTo>
                  <a:cubicBezTo>
                    <a:pt x="84" y="0"/>
                    <a:pt x="84" y="0"/>
                    <a:pt x="84" y="0"/>
                  </a:cubicBezTo>
                  <a:lnTo>
                    <a:pt x="0" y="35"/>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iŝlîďé"/>
            <p:cNvSpPr/>
            <p:nvPr/>
          </p:nvSpPr>
          <p:spPr bwMode="auto">
            <a:xfrm>
              <a:off x="6051551" y="2005013"/>
              <a:ext cx="160338" cy="177800"/>
            </a:xfrm>
            <a:custGeom>
              <a:avLst/>
              <a:gdLst>
                <a:gd name="T0" fmla="*/ 0 w 108"/>
                <a:gd name="T1" fmla="*/ 35 h 120"/>
                <a:gd name="T2" fmla="*/ 35 w 108"/>
                <a:gd name="T3" fmla="*/ 120 h 120"/>
                <a:gd name="T4" fmla="*/ 66 w 108"/>
                <a:gd name="T5" fmla="*/ 107 h 120"/>
                <a:gd name="T6" fmla="*/ 70 w 108"/>
                <a:gd name="T7" fmla="*/ 103 h 120"/>
                <a:gd name="T8" fmla="*/ 86 w 108"/>
                <a:gd name="T9" fmla="*/ 77 h 120"/>
                <a:gd name="T10" fmla="*/ 108 w 108"/>
                <a:gd name="T11" fmla="*/ 56 h 120"/>
                <a:gd name="T12" fmla="*/ 84 w 108"/>
                <a:gd name="T13" fmla="*/ 0 h 120"/>
                <a:gd name="T14" fmla="*/ 0 w 108"/>
                <a:gd name="T15" fmla="*/ 35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20">
                  <a:moveTo>
                    <a:pt x="0" y="35"/>
                  </a:moveTo>
                  <a:cubicBezTo>
                    <a:pt x="35" y="120"/>
                    <a:pt x="35" y="120"/>
                    <a:pt x="35" y="120"/>
                  </a:cubicBezTo>
                  <a:cubicBezTo>
                    <a:pt x="66" y="107"/>
                    <a:pt x="66" y="107"/>
                    <a:pt x="66" y="107"/>
                  </a:cubicBezTo>
                  <a:cubicBezTo>
                    <a:pt x="67" y="106"/>
                    <a:pt x="68" y="104"/>
                    <a:pt x="70" y="103"/>
                  </a:cubicBezTo>
                  <a:cubicBezTo>
                    <a:pt x="76" y="95"/>
                    <a:pt x="80" y="86"/>
                    <a:pt x="86" y="77"/>
                  </a:cubicBezTo>
                  <a:cubicBezTo>
                    <a:pt x="92" y="69"/>
                    <a:pt x="99" y="62"/>
                    <a:pt x="108" y="56"/>
                  </a:cubicBezTo>
                  <a:cubicBezTo>
                    <a:pt x="84" y="0"/>
                    <a:pt x="84" y="0"/>
                    <a:pt x="84" y="0"/>
                  </a:cubicBezTo>
                  <a:lnTo>
                    <a:pt x="0" y="35"/>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4" name="iṩļídé"/>
            <p:cNvSpPr/>
            <p:nvPr/>
          </p:nvSpPr>
          <p:spPr bwMode="auto">
            <a:xfrm>
              <a:off x="5802313" y="2109788"/>
              <a:ext cx="176213" cy="177800"/>
            </a:xfrm>
            <a:custGeom>
              <a:avLst/>
              <a:gdLst>
                <a:gd name="T0" fmla="*/ 111 w 111"/>
                <a:gd name="T1" fmla="*/ 78 h 112"/>
                <a:gd name="T2" fmla="*/ 32 w 111"/>
                <a:gd name="T3" fmla="*/ 112 h 112"/>
                <a:gd name="T4" fmla="*/ 0 w 111"/>
                <a:gd name="T5" fmla="*/ 33 h 112"/>
                <a:gd name="T6" fmla="*/ 78 w 111"/>
                <a:gd name="T7" fmla="*/ 0 h 112"/>
                <a:gd name="T8" fmla="*/ 111 w 111"/>
                <a:gd name="T9" fmla="*/ 78 h 112"/>
              </a:gdLst>
              <a:ahLst/>
              <a:cxnLst>
                <a:cxn ang="0">
                  <a:pos x="T0" y="T1"/>
                </a:cxn>
                <a:cxn ang="0">
                  <a:pos x="T2" y="T3"/>
                </a:cxn>
                <a:cxn ang="0">
                  <a:pos x="T4" y="T5"/>
                </a:cxn>
                <a:cxn ang="0">
                  <a:pos x="T6" y="T7"/>
                </a:cxn>
                <a:cxn ang="0">
                  <a:pos x="T8" y="T9"/>
                </a:cxn>
              </a:cxnLst>
              <a:rect l="0" t="0" r="r" b="b"/>
              <a:pathLst>
                <a:path w="111" h="112">
                  <a:moveTo>
                    <a:pt x="111" y="78"/>
                  </a:moveTo>
                  <a:lnTo>
                    <a:pt x="32" y="112"/>
                  </a:lnTo>
                  <a:lnTo>
                    <a:pt x="0" y="33"/>
                  </a:lnTo>
                  <a:lnTo>
                    <a:pt x="78" y="0"/>
                  </a:lnTo>
                  <a:lnTo>
                    <a:pt x="111" y="78"/>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5" name="ïşḻiďê"/>
            <p:cNvSpPr/>
            <p:nvPr/>
          </p:nvSpPr>
          <p:spPr bwMode="auto">
            <a:xfrm>
              <a:off x="5549901" y="2214563"/>
              <a:ext cx="179388" cy="176213"/>
            </a:xfrm>
            <a:custGeom>
              <a:avLst/>
              <a:gdLst>
                <a:gd name="T0" fmla="*/ 0 w 121"/>
                <a:gd name="T1" fmla="*/ 36 h 119"/>
                <a:gd name="T2" fmla="*/ 33 w 121"/>
                <a:gd name="T3" fmla="*/ 113 h 119"/>
                <a:gd name="T4" fmla="*/ 40 w 121"/>
                <a:gd name="T5" fmla="*/ 119 h 119"/>
                <a:gd name="T6" fmla="*/ 121 w 121"/>
                <a:gd name="T7" fmla="*/ 85 h 119"/>
                <a:gd name="T8" fmla="*/ 85 w 121"/>
                <a:gd name="T9" fmla="*/ 0 h 119"/>
                <a:gd name="T10" fmla="*/ 0 w 121"/>
                <a:gd name="T11" fmla="*/ 36 h 119"/>
              </a:gdLst>
              <a:ahLst/>
              <a:cxnLst>
                <a:cxn ang="0">
                  <a:pos x="T0" y="T1"/>
                </a:cxn>
                <a:cxn ang="0">
                  <a:pos x="T2" y="T3"/>
                </a:cxn>
                <a:cxn ang="0">
                  <a:pos x="T4" y="T5"/>
                </a:cxn>
                <a:cxn ang="0">
                  <a:pos x="T6" y="T7"/>
                </a:cxn>
                <a:cxn ang="0">
                  <a:pos x="T8" y="T9"/>
                </a:cxn>
                <a:cxn ang="0">
                  <a:pos x="T10" y="T11"/>
                </a:cxn>
              </a:cxnLst>
              <a:rect l="0" t="0" r="r" b="b"/>
              <a:pathLst>
                <a:path w="121" h="119">
                  <a:moveTo>
                    <a:pt x="0" y="36"/>
                  </a:moveTo>
                  <a:cubicBezTo>
                    <a:pt x="33" y="113"/>
                    <a:pt x="33" y="113"/>
                    <a:pt x="33" y="113"/>
                  </a:cubicBezTo>
                  <a:cubicBezTo>
                    <a:pt x="35" y="115"/>
                    <a:pt x="37" y="117"/>
                    <a:pt x="40" y="119"/>
                  </a:cubicBezTo>
                  <a:cubicBezTo>
                    <a:pt x="121" y="85"/>
                    <a:pt x="121" y="85"/>
                    <a:pt x="121" y="85"/>
                  </a:cubicBezTo>
                  <a:cubicBezTo>
                    <a:pt x="85" y="0"/>
                    <a:pt x="85" y="0"/>
                    <a:pt x="85" y="0"/>
                  </a:cubicBezTo>
                  <a:lnTo>
                    <a:pt x="0" y="36"/>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6" name="í$liḓé"/>
            <p:cNvSpPr/>
            <p:nvPr/>
          </p:nvSpPr>
          <p:spPr bwMode="auto">
            <a:xfrm>
              <a:off x="5470526" y="2143125"/>
              <a:ext cx="79375" cy="133350"/>
            </a:xfrm>
            <a:custGeom>
              <a:avLst/>
              <a:gdLst>
                <a:gd name="T0" fmla="*/ 40 w 54"/>
                <a:gd name="T1" fmla="*/ 91 h 91"/>
                <a:gd name="T2" fmla="*/ 54 w 54"/>
                <a:gd name="T3" fmla="*/ 85 h 91"/>
                <a:gd name="T4" fmla="*/ 19 w 54"/>
                <a:gd name="T5" fmla="*/ 0 h 91"/>
                <a:gd name="T6" fmla="*/ 0 w 54"/>
                <a:gd name="T7" fmla="*/ 8 h 91"/>
                <a:gd name="T8" fmla="*/ 23 w 54"/>
                <a:gd name="T9" fmla="*/ 38 h 91"/>
                <a:gd name="T10" fmla="*/ 40 w 54"/>
                <a:gd name="T11" fmla="*/ 91 h 91"/>
              </a:gdLst>
              <a:ahLst/>
              <a:cxnLst>
                <a:cxn ang="0">
                  <a:pos x="T0" y="T1"/>
                </a:cxn>
                <a:cxn ang="0">
                  <a:pos x="T2" y="T3"/>
                </a:cxn>
                <a:cxn ang="0">
                  <a:pos x="T4" y="T5"/>
                </a:cxn>
                <a:cxn ang="0">
                  <a:pos x="T6" y="T7"/>
                </a:cxn>
                <a:cxn ang="0">
                  <a:pos x="T8" y="T9"/>
                </a:cxn>
                <a:cxn ang="0">
                  <a:pos x="T10" y="T11"/>
                </a:cxn>
              </a:cxnLst>
              <a:rect l="0" t="0" r="r" b="b"/>
              <a:pathLst>
                <a:path w="54" h="91">
                  <a:moveTo>
                    <a:pt x="40" y="91"/>
                  </a:moveTo>
                  <a:cubicBezTo>
                    <a:pt x="54" y="85"/>
                    <a:pt x="54" y="85"/>
                    <a:pt x="54" y="85"/>
                  </a:cubicBezTo>
                  <a:cubicBezTo>
                    <a:pt x="19" y="0"/>
                    <a:pt x="19" y="0"/>
                    <a:pt x="19" y="0"/>
                  </a:cubicBezTo>
                  <a:cubicBezTo>
                    <a:pt x="0" y="8"/>
                    <a:pt x="0" y="8"/>
                    <a:pt x="0" y="8"/>
                  </a:cubicBezTo>
                  <a:cubicBezTo>
                    <a:pt x="7" y="18"/>
                    <a:pt x="17" y="27"/>
                    <a:pt x="23" y="38"/>
                  </a:cubicBezTo>
                  <a:cubicBezTo>
                    <a:pt x="33" y="53"/>
                    <a:pt x="36" y="72"/>
                    <a:pt x="40" y="91"/>
                  </a:cubicBez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7" name="ïş1íḓé"/>
            <p:cNvSpPr/>
            <p:nvPr/>
          </p:nvSpPr>
          <p:spPr bwMode="auto">
            <a:xfrm>
              <a:off x="5978526" y="2182813"/>
              <a:ext cx="130175" cy="84138"/>
            </a:xfrm>
            <a:custGeom>
              <a:avLst/>
              <a:gdLst>
                <a:gd name="T0" fmla="*/ 0 w 88"/>
                <a:gd name="T1" fmla="*/ 36 h 57"/>
                <a:gd name="T2" fmla="*/ 9 w 88"/>
                <a:gd name="T3" fmla="*/ 57 h 57"/>
                <a:gd name="T4" fmla="*/ 88 w 88"/>
                <a:gd name="T5" fmla="*/ 8 h 57"/>
                <a:gd name="T6" fmla="*/ 84 w 88"/>
                <a:gd name="T7" fmla="*/ 0 h 57"/>
                <a:gd name="T8" fmla="*/ 0 w 88"/>
                <a:gd name="T9" fmla="*/ 36 h 57"/>
              </a:gdLst>
              <a:ahLst/>
              <a:cxnLst>
                <a:cxn ang="0">
                  <a:pos x="T0" y="T1"/>
                </a:cxn>
                <a:cxn ang="0">
                  <a:pos x="T2" y="T3"/>
                </a:cxn>
                <a:cxn ang="0">
                  <a:pos x="T4" y="T5"/>
                </a:cxn>
                <a:cxn ang="0">
                  <a:pos x="T6" y="T7"/>
                </a:cxn>
                <a:cxn ang="0">
                  <a:pos x="T8" y="T9"/>
                </a:cxn>
              </a:cxnLst>
              <a:rect l="0" t="0" r="r" b="b"/>
              <a:pathLst>
                <a:path w="88" h="57">
                  <a:moveTo>
                    <a:pt x="0" y="36"/>
                  </a:moveTo>
                  <a:cubicBezTo>
                    <a:pt x="9" y="57"/>
                    <a:pt x="9" y="57"/>
                    <a:pt x="9" y="57"/>
                  </a:cubicBezTo>
                  <a:cubicBezTo>
                    <a:pt x="36" y="42"/>
                    <a:pt x="62" y="26"/>
                    <a:pt x="88" y="8"/>
                  </a:cubicBezTo>
                  <a:cubicBezTo>
                    <a:pt x="84" y="0"/>
                    <a:pt x="84" y="0"/>
                    <a:pt x="84" y="0"/>
                  </a:cubicBezTo>
                  <a:lnTo>
                    <a:pt x="0" y="36"/>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îśľíďê"/>
            <p:cNvSpPr/>
            <p:nvPr/>
          </p:nvSpPr>
          <p:spPr bwMode="auto">
            <a:xfrm>
              <a:off x="5729288" y="2287588"/>
              <a:ext cx="134938" cy="107950"/>
            </a:xfrm>
            <a:custGeom>
              <a:avLst/>
              <a:gdLst>
                <a:gd name="T0" fmla="*/ 0 w 91"/>
                <a:gd name="T1" fmla="*/ 36 h 73"/>
                <a:gd name="T2" fmla="*/ 15 w 91"/>
                <a:gd name="T3" fmla="*/ 73 h 73"/>
                <a:gd name="T4" fmla="*/ 67 w 91"/>
                <a:gd name="T5" fmla="*/ 27 h 73"/>
                <a:gd name="T6" fmla="*/ 91 w 91"/>
                <a:gd name="T7" fmla="*/ 17 h 73"/>
                <a:gd name="T8" fmla="*/ 84 w 91"/>
                <a:gd name="T9" fmla="*/ 0 h 73"/>
                <a:gd name="T10" fmla="*/ 0 w 91"/>
                <a:gd name="T11" fmla="*/ 36 h 73"/>
              </a:gdLst>
              <a:ahLst/>
              <a:cxnLst>
                <a:cxn ang="0">
                  <a:pos x="T0" y="T1"/>
                </a:cxn>
                <a:cxn ang="0">
                  <a:pos x="T2" y="T3"/>
                </a:cxn>
                <a:cxn ang="0">
                  <a:pos x="T4" y="T5"/>
                </a:cxn>
                <a:cxn ang="0">
                  <a:pos x="T6" y="T7"/>
                </a:cxn>
                <a:cxn ang="0">
                  <a:pos x="T8" y="T9"/>
                </a:cxn>
                <a:cxn ang="0">
                  <a:pos x="T10" y="T11"/>
                </a:cxn>
              </a:cxnLst>
              <a:rect l="0" t="0" r="r" b="b"/>
              <a:pathLst>
                <a:path w="91" h="73">
                  <a:moveTo>
                    <a:pt x="0" y="36"/>
                  </a:moveTo>
                  <a:cubicBezTo>
                    <a:pt x="15" y="73"/>
                    <a:pt x="15" y="73"/>
                    <a:pt x="15" y="73"/>
                  </a:cubicBezTo>
                  <a:cubicBezTo>
                    <a:pt x="30" y="55"/>
                    <a:pt x="46" y="38"/>
                    <a:pt x="67" y="27"/>
                  </a:cubicBezTo>
                  <a:cubicBezTo>
                    <a:pt x="75" y="23"/>
                    <a:pt x="83" y="20"/>
                    <a:pt x="91" y="17"/>
                  </a:cubicBezTo>
                  <a:cubicBezTo>
                    <a:pt x="84" y="0"/>
                    <a:pt x="84" y="0"/>
                    <a:pt x="84" y="0"/>
                  </a:cubicBezTo>
                  <a:lnTo>
                    <a:pt x="0" y="36"/>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íŝ1iďe"/>
            <p:cNvSpPr/>
            <p:nvPr/>
          </p:nvSpPr>
          <p:spPr bwMode="auto">
            <a:xfrm>
              <a:off x="7240588" y="5538788"/>
              <a:ext cx="700088" cy="195263"/>
            </a:xfrm>
            <a:custGeom>
              <a:avLst/>
              <a:gdLst>
                <a:gd name="T0" fmla="*/ 228 w 473"/>
                <a:gd name="T1" fmla="*/ 15 h 132"/>
                <a:gd name="T2" fmla="*/ 113 w 473"/>
                <a:gd name="T3" fmla="*/ 52 h 132"/>
                <a:gd name="T4" fmla="*/ 151 w 473"/>
                <a:gd name="T5" fmla="*/ 126 h 132"/>
                <a:gd name="T6" fmla="*/ 455 w 473"/>
                <a:gd name="T7" fmla="*/ 132 h 132"/>
                <a:gd name="T8" fmla="*/ 428 w 473"/>
                <a:gd name="T9" fmla="*/ 0 h 132"/>
                <a:gd name="T10" fmla="*/ 228 w 473"/>
                <a:gd name="T11" fmla="*/ 15 h 132"/>
              </a:gdLst>
              <a:ahLst/>
              <a:cxnLst>
                <a:cxn ang="0">
                  <a:pos x="T0" y="T1"/>
                </a:cxn>
                <a:cxn ang="0">
                  <a:pos x="T2" y="T3"/>
                </a:cxn>
                <a:cxn ang="0">
                  <a:pos x="T4" y="T5"/>
                </a:cxn>
                <a:cxn ang="0">
                  <a:pos x="T6" y="T7"/>
                </a:cxn>
                <a:cxn ang="0">
                  <a:pos x="T8" y="T9"/>
                </a:cxn>
                <a:cxn ang="0">
                  <a:pos x="T10" y="T11"/>
                </a:cxn>
              </a:cxnLst>
              <a:rect l="0" t="0" r="r" b="b"/>
              <a:pathLst>
                <a:path w="473" h="132">
                  <a:moveTo>
                    <a:pt x="228" y="15"/>
                  </a:moveTo>
                  <a:cubicBezTo>
                    <a:pt x="228" y="15"/>
                    <a:pt x="226" y="67"/>
                    <a:pt x="113" y="52"/>
                  </a:cubicBezTo>
                  <a:cubicBezTo>
                    <a:pt x="0" y="36"/>
                    <a:pt x="151" y="126"/>
                    <a:pt x="151" y="126"/>
                  </a:cubicBezTo>
                  <a:cubicBezTo>
                    <a:pt x="455" y="132"/>
                    <a:pt x="455" y="132"/>
                    <a:pt x="455" y="132"/>
                  </a:cubicBezTo>
                  <a:cubicBezTo>
                    <a:pt x="455" y="132"/>
                    <a:pt x="473" y="0"/>
                    <a:pt x="428" y="0"/>
                  </a:cubicBezTo>
                  <a:cubicBezTo>
                    <a:pt x="426" y="0"/>
                    <a:pt x="228" y="15"/>
                    <a:pt x="228" y="15"/>
                  </a:cubicBezTo>
                </a:path>
              </a:pathLst>
            </a:custGeom>
            <a:solidFill>
              <a:srgbClr val="4A43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íšḻïďè"/>
            <p:cNvSpPr/>
            <p:nvPr/>
          </p:nvSpPr>
          <p:spPr bwMode="auto">
            <a:xfrm>
              <a:off x="7346951" y="5556250"/>
              <a:ext cx="573088" cy="177800"/>
            </a:xfrm>
            <a:custGeom>
              <a:avLst/>
              <a:gdLst>
                <a:gd name="T0" fmla="*/ 203 w 388"/>
                <a:gd name="T1" fmla="*/ 0 h 120"/>
                <a:gd name="T2" fmla="*/ 157 w 388"/>
                <a:gd name="T3" fmla="*/ 3 h 120"/>
                <a:gd name="T4" fmla="*/ 80 w 388"/>
                <a:gd name="T5" fmla="*/ 42 h 120"/>
                <a:gd name="T6" fmla="*/ 42 w 388"/>
                <a:gd name="T7" fmla="*/ 40 h 120"/>
                <a:gd name="T8" fmla="*/ 20 w 388"/>
                <a:gd name="T9" fmla="*/ 38 h 120"/>
                <a:gd name="T10" fmla="*/ 0 w 388"/>
                <a:gd name="T11" fmla="*/ 47 h 120"/>
                <a:gd name="T12" fmla="*/ 80 w 388"/>
                <a:gd name="T13" fmla="*/ 114 h 120"/>
                <a:gd name="T14" fmla="*/ 384 w 388"/>
                <a:gd name="T15" fmla="*/ 120 h 120"/>
                <a:gd name="T16" fmla="*/ 388 w 388"/>
                <a:gd name="T17" fmla="*/ 65 h 120"/>
                <a:gd name="T18" fmla="*/ 384 w 388"/>
                <a:gd name="T19" fmla="*/ 19 h 120"/>
                <a:gd name="T20" fmla="*/ 317 w 388"/>
                <a:gd name="T21" fmla="*/ 30 h 120"/>
                <a:gd name="T22" fmla="*/ 205 w 388"/>
                <a:gd name="T23" fmla="*/ 47 h 120"/>
                <a:gd name="T24" fmla="*/ 203 w 388"/>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120">
                  <a:moveTo>
                    <a:pt x="203" y="0"/>
                  </a:moveTo>
                  <a:cubicBezTo>
                    <a:pt x="176" y="2"/>
                    <a:pt x="157" y="3"/>
                    <a:pt x="157" y="3"/>
                  </a:cubicBezTo>
                  <a:cubicBezTo>
                    <a:pt x="157" y="3"/>
                    <a:pt x="155" y="42"/>
                    <a:pt x="80" y="42"/>
                  </a:cubicBezTo>
                  <a:cubicBezTo>
                    <a:pt x="69" y="42"/>
                    <a:pt x="56" y="42"/>
                    <a:pt x="42" y="40"/>
                  </a:cubicBezTo>
                  <a:cubicBezTo>
                    <a:pt x="33" y="38"/>
                    <a:pt x="26" y="38"/>
                    <a:pt x="20" y="38"/>
                  </a:cubicBezTo>
                  <a:cubicBezTo>
                    <a:pt x="6" y="38"/>
                    <a:pt x="0" y="41"/>
                    <a:pt x="0" y="47"/>
                  </a:cubicBezTo>
                  <a:cubicBezTo>
                    <a:pt x="0" y="67"/>
                    <a:pt x="80" y="114"/>
                    <a:pt x="80" y="114"/>
                  </a:cubicBezTo>
                  <a:cubicBezTo>
                    <a:pt x="384" y="120"/>
                    <a:pt x="384" y="120"/>
                    <a:pt x="384" y="120"/>
                  </a:cubicBezTo>
                  <a:cubicBezTo>
                    <a:pt x="384" y="120"/>
                    <a:pt x="388" y="94"/>
                    <a:pt x="388" y="65"/>
                  </a:cubicBezTo>
                  <a:cubicBezTo>
                    <a:pt x="388" y="49"/>
                    <a:pt x="387" y="33"/>
                    <a:pt x="384" y="19"/>
                  </a:cubicBezTo>
                  <a:cubicBezTo>
                    <a:pt x="317" y="30"/>
                    <a:pt x="317" y="30"/>
                    <a:pt x="317" y="30"/>
                  </a:cubicBezTo>
                  <a:cubicBezTo>
                    <a:pt x="205" y="47"/>
                    <a:pt x="205" y="47"/>
                    <a:pt x="205" y="47"/>
                  </a:cubicBezTo>
                  <a:cubicBezTo>
                    <a:pt x="203" y="0"/>
                    <a:pt x="203" y="0"/>
                    <a:pt x="203" y="0"/>
                  </a:cubicBezTo>
                </a:path>
              </a:pathLst>
            </a:custGeom>
            <a:solidFill>
              <a:srgbClr val="423C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iš1îḓe"/>
            <p:cNvSpPr/>
            <p:nvPr/>
          </p:nvSpPr>
          <p:spPr bwMode="auto">
            <a:xfrm>
              <a:off x="7205663" y="3905250"/>
              <a:ext cx="714375" cy="1720850"/>
            </a:xfrm>
            <a:custGeom>
              <a:avLst/>
              <a:gdLst>
                <a:gd name="T0" fmla="*/ 15 w 483"/>
                <a:gd name="T1" fmla="*/ 296 h 1164"/>
                <a:gd name="T2" fmla="*/ 24 w 483"/>
                <a:gd name="T3" fmla="*/ 313 h 1164"/>
                <a:gd name="T4" fmla="*/ 259 w 483"/>
                <a:gd name="T5" fmla="*/ 358 h 1164"/>
                <a:gd name="T6" fmla="*/ 267 w 483"/>
                <a:gd name="T7" fmla="*/ 382 h 1164"/>
                <a:gd name="T8" fmla="*/ 285 w 483"/>
                <a:gd name="T9" fmla="*/ 625 h 1164"/>
                <a:gd name="T10" fmla="*/ 290 w 483"/>
                <a:gd name="T11" fmla="*/ 746 h 1164"/>
                <a:gd name="T12" fmla="*/ 300 w 483"/>
                <a:gd name="T13" fmla="*/ 1164 h 1164"/>
                <a:gd name="T14" fmla="*/ 412 w 483"/>
                <a:gd name="T15" fmla="*/ 1147 h 1164"/>
                <a:gd name="T16" fmla="*/ 483 w 483"/>
                <a:gd name="T17" fmla="*/ 1136 h 1164"/>
                <a:gd name="T18" fmla="*/ 448 w 483"/>
                <a:gd name="T19" fmla="*/ 862 h 1164"/>
                <a:gd name="T20" fmla="*/ 452 w 483"/>
                <a:gd name="T21" fmla="*/ 595 h 1164"/>
                <a:gd name="T22" fmla="*/ 448 w 483"/>
                <a:gd name="T23" fmla="*/ 420 h 1164"/>
                <a:gd name="T24" fmla="*/ 446 w 483"/>
                <a:gd name="T25" fmla="*/ 282 h 1164"/>
                <a:gd name="T26" fmla="*/ 417 w 483"/>
                <a:gd name="T27" fmla="*/ 34 h 1164"/>
                <a:gd name="T28" fmla="*/ 401 w 483"/>
                <a:gd name="T29" fmla="*/ 4 h 1164"/>
                <a:gd name="T30" fmla="*/ 70 w 483"/>
                <a:gd name="T31" fmla="*/ 31 h 1164"/>
                <a:gd name="T32" fmla="*/ 48 w 483"/>
                <a:gd name="T33" fmla="*/ 56 h 1164"/>
                <a:gd name="T34" fmla="*/ 15 w 483"/>
                <a:gd name="T35" fmla="*/ 296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3" h="1164">
                  <a:moveTo>
                    <a:pt x="15" y="296"/>
                  </a:moveTo>
                  <a:cubicBezTo>
                    <a:pt x="16" y="303"/>
                    <a:pt x="19" y="308"/>
                    <a:pt x="24" y="313"/>
                  </a:cubicBezTo>
                  <a:cubicBezTo>
                    <a:pt x="68" y="362"/>
                    <a:pt x="242" y="347"/>
                    <a:pt x="259" y="358"/>
                  </a:cubicBezTo>
                  <a:cubicBezTo>
                    <a:pt x="262" y="359"/>
                    <a:pt x="264" y="368"/>
                    <a:pt x="267" y="382"/>
                  </a:cubicBezTo>
                  <a:cubicBezTo>
                    <a:pt x="275" y="429"/>
                    <a:pt x="281" y="539"/>
                    <a:pt x="285" y="625"/>
                  </a:cubicBezTo>
                  <a:cubicBezTo>
                    <a:pt x="288" y="692"/>
                    <a:pt x="290" y="746"/>
                    <a:pt x="290" y="746"/>
                  </a:cubicBezTo>
                  <a:cubicBezTo>
                    <a:pt x="300" y="1164"/>
                    <a:pt x="300" y="1164"/>
                    <a:pt x="300" y="1164"/>
                  </a:cubicBezTo>
                  <a:cubicBezTo>
                    <a:pt x="412" y="1147"/>
                    <a:pt x="412" y="1147"/>
                    <a:pt x="412" y="1147"/>
                  </a:cubicBezTo>
                  <a:cubicBezTo>
                    <a:pt x="483" y="1136"/>
                    <a:pt x="483" y="1136"/>
                    <a:pt x="483" y="1136"/>
                  </a:cubicBezTo>
                  <a:cubicBezTo>
                    <a:pt x="448" y="862"/>
                    <a:pt x="448" y="862"/>
                    <a:pt x="448" y="862"/>
                  </a:cubicBezTo>
                  <a:cubicBezTo>
                    <a:pt x="448" y="862"/>
                    <a:pt x="447" y="610"/>
                    <a:pt x="452" y="595"/>
                  </a:cubicBezTo>
                  <a:cubicBezTo>
                    <a:pt x="470" y="549"/>
                    <a:pt x="460" y="475"/>
                    <a:pt x="448" y="420"/>
                  </a:cubicBezTo>
                  <a:cubicBezTo>
                    <a:pt x="439" y="374"/>
                    <a:pt x="438" y="327"/>
                    <a:pt x="446" y="282"/>
                  </a:cubicBezTo>
                  <a:cubicBezTo>
                    <a:pt x="466" y="167"/>
                    <a:pt x="437" y="78"/>
                    <a:pt x="417" y="34"/>
                  </a:cubicBezTo>
                  <a:cubicBezTo>
                    <a:pt x="412" y="24"/>
                    <a:pt x="407" y="14"/>
                    <a:pt x="401" y="4"/>
                  </a:cubicBezTo>
                  <a:cubicBezTo>
                    <a:pt x="401" y="4"/>
                    <a:pt x="120" y="0"/>
                    <a:pt x="70" y="31"/>
                  </a:cubicBezTo>
                  <a:cubicBezTo>
                    <a:pt x="61" y="37"/>
                    <a:pt x="53" y="46"/>
                    <a:pt x="48" y="56"/>
                  </a:cubicBezTo>
                  <a:cubicBezTo>
                    <a:pt x="14" y="113"/>
                    <a:pt x="0" y="239"/>
                    <a:pt x="15" y="296"/>
                  </a:cubicBezTo>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ïşḻîḓê"/>
            <p:cNvSpPr/>
            <p:nvPr/>
          </p:nvSpPr>
          <p:spPr bwMode="auto">
            <a:xfrm>
              <a:off x="7192963" y="5651500"/>
              <a:ext cx="639763" cy="195263"/>
            </a:xfrm>
            <a:custGeom>
              <a:avLst/>
              <a:gdLst>
                <a:gd name="T0" fmla="*/ 188 w 433"/>
                <a:gd name="T1" fmla="*/ 16 h 132"/>
                <a:gd name="T2" fmla="*/ 73 w 433"/>
                <a:gd name="T3" fmla="*/ 52 h 132"/>
                <a:gd name="T4" fmla="*/ 73 w 433"/>
                <a:gd name="T5" fmla="*/ 102 h 132"/>
                <a:gd name="T6" fmla="*/ 152 w 433"/>
                <a:gd name="T7" fmla="*/ 127 h 132"/>
                <a:gd name="T8" fmla="*/ 416 w 433"/>
                <a:gd name="T9" fmla="*/ 132 h 132"/>
                <a:gd name="T10" fmla="*/ 389 w 433"/>
                <a:gd name="T11" fmla="*/ 0 h 132"/>
                <a:gd name="T12" fmla="*/ 188 w 433"/>
                <a:gd name="T13" fmla="*/ 16 h 132"/>
              </a:gdLst>
              <a:ahLst/>
              <a:cxnLst>
                <a:cxn ang="0">
                  <a:pos x="T0" y="T1"/>
                </a:cxn>
                <a:cxn ang="0">
                  <a:pos x="T2" y="T3"/>
                </a:cxn>
                <a:cxn ang="0">
                  <a:pos x="T4" y="T5"/>
                </a:cxn>
                <a:cxn ang="0">
                  <a:pos x="T6" y="T7"/>
                </a:cxn>
                <a:cxn ang="0">
                  <a:pos x="T8" y="T9"/>
                </a:cxn>
                <a:cxn ang="0">
                  <a:pos x="T10" y="T11"/>
                </a:cxn>
                <a:cxn ang="0">
                  <a:pos x="T12" y="T13"/>
                </a:cxn>
              </a:cxnLst>
              <a:rect l="0" t="0" r="r" b="b"/>
              <a:pathLst>
                <a:path w="433" h="132">
                  <a:moveTo>
                    <a:pt x="188" y="16"/>
                  </a:moveTo>
                  <a:cubicBezTo>
                    <a:pt x="188" y="16"/>
                    <a:pt x="186" y="67"/>
                    <a:pt x="73" y="52"/>
                  </a:cubicBezTo>
                  <a:cubicBezTo>
                    <a:pt x="0" y="42"/>
                    <a:pt x="38" y="76"/>
                    <a:pt x="73" y="102"/>
                  </a:cubicBezTo>
                  <a:cubicBezTo>
                    <a:pt x="96" y="118"/>
                    <a:pt x="124" y="127"/>
                    <a:pt x="152" y="127"/>
                  </a:cubicBezTo>
                  <a:cubicBezTo>
                    <a:pt x="416" y="132"/>
                    <a:pt x="416" y="132"/>
                    <a:pt x="416" y="132"/>
                  </a:cubicBezTo>
                  <a:cubicBezTo>
                    <a:pt x="416" y="132"/>
                    <a:pt x="433" y="0"/>
                    <a:pt x="389" y="0"/>
                  </a:cubicBezTo>
                  <a:cubicBezTo>
                    <a:pt x="387" y="1"/>
                    <a:pt x="188" y="16"/>
                    <a:pt x="188" y="16"/>
                  </a:cubicBezTo>
                  <a:close/>
                </a:path>
              </a:pathLst>
            </a:custGeom>
            <a:solidFill>
              <a:srgbClr val="4A43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îšḷïďé"/>
            <p:cNvSpPr/>
            <p:nvPr/>
          </p:nvSpPr>
          <p:spPr bwMode="auto">
            <a:xfrm>
              <a:off x="8053388" y="2693988"/>
              <a:ext cx="357188" cy="711200"/>
            </a:xfrm>
            <a:custGeom>
              <a:avLst/>
              <a:gdLst>
                <a:gd name="T0" fmla="*/ 0 w 241"/>
                <a:gd name="T1" fmla="*/ 478 h 481"/>
                <a:gd name="T2" fmla="*/ 44 w 241"/>
                <a:gd name="T3" fmla="*/ 480 h 481"/>
                <a:gd name="T4" fmla="*/ 158 w 241"/>
                <a:gd name="T5" fmla="*/ 478 h 481"/>
                <a:gd name="T6" fmla="*/ 222 w 241"/>
                <a:gd name="T7" fmla="*/ 415 h 481"/>
                <a:gd name="T8" fmla="*/ 189 w 241"/>
                <a:gd name="T9" fmla="*/ 189 h 481"/>
                <a:gd name="T10" fmla="*/ 84 w 241"/>
                <a:gd name="T11" fmla="*/ 56 h 481"/>
                <a:gd name="T12" fmla="*/ 126 w 241"/>
                <a:gd name="T13" fmla="*/ 199 h 481"/>
                <a:gd name="T14" fmla="*/ 126 w 241"/>
                <a:gd name="T15" fmla="*/ 369 h 481"/>
                <a:gd name="T16" fmla="*/ 58 w 241"/>
                <a:gd name="T17" fmla="*/ 366 h 481"/>
                <a:gd name="T18" fmla="*/ 39 w 241"/>
                <a:gd name="T19" fmla="*/ 357 h 481"/>
                <a:gd name="T20" fmla="*/ 0 w 241"/>
                <a:gd name="T21" fmla="*/ 478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1">
                  <a:moveTo>
                    <a:pt x="0" y="478"/>
                  </a:moveTo>
                  <a:cubicBezTo>
                    <a:pt x="0" y="478"/>
                    <a:pt x="17" y="479"/>
                    <a:pt x="44" y="480"/>
                  </a:cubicBezTo>
                  <a:cubicBezTo>
                    <a:pt x="73" y="481"/>
                    <a:pt x="115" y="481"/>
                    <a:pt x="158" y="478"/>
                  </a:cubicBezTo>
                  <a:cubicBezTo>
                    <a:pt x="241" y="472"/>
                    <a:pt x="222" y="415"/>
                    <a:pt x="222" y="415"/>
                  </a:cubicBezTo>
                  <a:cubicBezTo>
                    <a:pt x="189" y="189"/>
                    <a:pt x="189" y="189"/>
                    <a:pt x="189" y="189"/>
                  </a:cubicBezTo>
                  <a:cubicBezTo>
                    <a:pt x="189" y="189"/>
                    <a:pt x="107" y="0"/>
                    <a:pt x="84" y="56"/>
                  </a:cubicBezTo>
                  <a:cubicBezTo>
                    <a:pt x="61" y="111"/>
                    <a:pt x="126" y="199"/>
                    <a:pt x="126" y="199"/>
                  </a:cubicBezTo>
                  <a:cubicBezTo>
                    <a:pt x="126" y="199"/>
                    <a:pt x="155" y="348"/>
                    <a:pt x="126" y="369"/>
                  </a:cubicBezTo>
                  <a:cubicBezTo>
                    <a:pt x="108" y="382"/>
                    <a:pt x="78" y="374"/>
                    <a:pt x="58" y="366"/>
                  </a:cubicBezTo>
                  <a:cubicBezTo>
                    <a:pt x="51" y="363"/>
                    <a:pt x="45" y="360"/>
                    <a:pt x="39" y="357"/>
                  </a:cubicBezTo>
                  <a:cubicBezTo>
                    <a:pt x="0" y="478"/>
                    <a:pt x="0" y="478"/>
                    <a:pt x="0" y="478"/>
                  </a:cubicBezTo>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íṡ1iďe"/>
            <p:cNvSpPr/>
            <p:nvPr/>
          </p:nvSpPr>
          <p:spPr bwMode="auto">
            <a:xfrm>
              <a:off x="6732588" y="2303463"/>
              <a:ext cx="377825" cy="800100"/>
            </a:xfrm>
            <a:custGeom>
              <a:avLst/>
              <a:gdLst>
                <a:gd name="T0" fmla="*/ 27 w 256"/>
                <a:gd name="T1" fmla="*/ 170 h 541"/>
                <a:gd name="T2" fmla="*/ 48 w 256"/>
                <a:gd name="T3" fmla="*/ 400 h 541"/>
                <a:gd name="T4" fmla="*/ 101 w 256"/>
                <a:gd name="T5" fmla="*/ 463 h 541"/>
                <a:gd name="T6" fmla="*/ 182 w 256"/>
                <a:gd name="T7" fmla="*/ 526 h 541"/>
                <a:gd name="T8" fmla="*/ 199 w 256"/>
                <a:gd name="T9" fmla="*/ 541 h 541"/>
                <a:gd name="T10" fmla="*/ 256 w 256"/>
                <a:gd name="T11" fmla="*/ 449 h 541"/>
                <a:gd name="T12" fmla="*/ 243 w 256"/>
                <a:gd name="T13" fmla="*/ 434 h 541"/>
                <a:gd name="T14" fmla="*/ 170 w 256"/>
                <a:gd name="T15" fmla="*/ 396 h 541"/>
                <a:gd name="T16" fmla="*/ 155 w 256"/>
                <a:gd name="T17" fmla="*/ 356 h 541"/>
                <a:gd name="T18" fmla="*/ 101 w 256"/>
                <a:gd name="T19" fmla="*/ 237 h 541"/>
                <a:gd name="T20" fmla="*/ 86 w 256"/>
                <a:gd name="T21" fmla="*/ 117 h 541"/>
                <a:gd name="T22" fmla="*/ 17 w 256"/>
                <a:gd name="T23" fmla="*/ 10 h 541"/>
                <a:gd name="T24" fmla="*/ 27 w 256"/>
                <a:gd name="T25" fmla="*/ 17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541">
                  <a:moveTo>
                    <a:pt x="27" y="170"/>
                  </a:moveTo>
                  <a:cubicBezTo>
                    <a:pt x="48" y="400"/>
                    <a:pt x="48" y="400"/>
                    <a:pt x="48" y="400"/>
                  </a:cubicBezTo>
                  <a:cubicBezTo>
                    <a:pt x="48" y="400"/>
                    <a:pt x="73" y="448"/>
                    <a:pt x="101" y="463"/>
                  </a:cubicBezTo>
                  <a:cubicBezTo>
                    <a:pt x="121" y="473"/>
                    <a:pt x="159" y="506"/>
                    <a:pt x="182" y="526"/>
                  </a:cubicBezTo>
                  <a:cubicBezTo>
                    <a:pt x="192" y="535"/>
                    <a:pt x="199" y="541"/>
                    <a:pt x="199" y="541"/>
                  </a:cubicBezTo>
                  <a:cubicBezTo>
                    <a:pt x="256" y="449"/>
                    <a:pt x="256" y="449"/>
                    <a:pt x="256" y="449"/>
                  </a:cubicBezTo>
                  <a:cubicBezTo>
                    <a:pt x="252" y="444"/>
                    <a:pt x="248" y="439"/>
                    <a:pt x="243" y="434"/>
                  </a:cubicBezTo>
                  <a:cubicBezTo>
                    <a:pt x="223" y="415"/>
                    <a:pt x="198" y="402"/>
                    <a:pt x="170" y="396"/>
                  </a:cubicBezTo>
                  <a:cubicBezTo>
                    <a:pt x="170" y="396"/>
                    <a:pt x="165" y="382"/>
                    <a:pt x="155" y="356"/>
                  </a:cubicBezTo>
                  <a:cubicBezTo>
                    <a:pt x="148" y="338"/>
                    <a:pt x="101" y="237"/>
                    <a:pt x="101" y="237"/>
                  </a:cubicBezTo>
                  <a:cubicBezTo>
                    <a:pt x="101" y="237"/>
                    <a:pt x="82" y="157"/>
                    <a:pt x="86" y="117"/>
                  </a:cubicBezTo>
                  <a:cubicBezTo>
                    <a:pt x="90" y="77"/>
                    <a:pt x="27" y="0"/>
                    <a:pt x="17" y="10"/>
                  </a:cubicBezTo>
                  <a:cubicBezTo>
                    <a:pt x="8" y="20"/>
                    <a:pt x="0" y="132"/>
                    <a:pt x="27" y="170"/>
                  </a:cubicBezTo>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ï$ľíḓê"/>
            <p:cNvSpPr/>
            <p:nvPr/>
          </p:nvSpPr>
          <p:spPr bwMode="auto">
            <a:xfrm>
              <a:off x="7405688" y="2867025"/>
              <a:ext cx="304800" cy="312738"/>
            </a:xfrm>
            <a:custGeom>
              <a:avLst/>
              <a:gdLst>
                <a:gd name="T0" fmla="*/ 0 w 206"/>
                <a:gd name="T1" fmla="*/ 183 h 212"/>
                <a:gd name="T2" fmla="*/ 180 w 206"/>
                <a:gd name="T3" fmla="*/ 166 h 212"/>
                <a:gd name="T4" fmla="*/ 166 w 206"/>
                <a:gd name="T5" fmla="*/ 115 h 212"/>
                <a:gd name="T6" fmla="*/ 166 w 206"/>
                <a:gd name="T7" fmla="*/ 0 h 212"/>
                <a:gd name="T8" fmla="*/ 11 w 206"/>
                <a:gd name="T9" fmla="*/ 26 h 212"/>
                <a:gd name="T10" fmla="*/ 18 w 206"/>
                <a:gd name="T11" fmla="*/ 118 h 212"/>
                <a:gd name="T12" fmla="*/ 0 w 206"/>
                <a:gd name="T13" fmla="*/ 183 h 212"/>
              </a:gdLst>
              <a:ahLst/>
              <a:cxnLst>
                <a:cxn ang="0">
                  <a:pos x="T0" y="T1"/>
                </a:cxn>
                <a:cxn ang="0">
                  <a:pos x="T2" y="T3"/>
                </a:cxn>
                <a:cxn ang="0">
                  <a:pos x="T4" y="T5"/>
                </a:cxn>
                <a:cxn ang="0">
                  <a:pos x="T6" y="T7"/>
                </a:cxn>
                <a:cxn ang="0">
                  <a:pos x="T8" y="T9"/>
                </a:cxn>
                <a:cxn ang="0">
                  <a:pos x="T10" y="T11"/>
                </a:cxn>
                <a:cxn ang="0">
                  <a:pos x="T12" y="T13"/>
                </a:cxn>
              </a:cxnLst>
              <a:rect l="0" t="0" r="r" b="b"/>
              <a:pathLst>
                <a:path w="206" h="212">
                  <a:moveTo>
                    <a:pt x="0" y="183"/>
                  </a:moveTo>
                  <a:cubicBezTo>
                    <a:pt x="0" y="183"/>
                    <a:pt x="206" y="212"/>
                    <a:pt x="180" y="166"/>
                  </a:cubicBezTo>
                  <a:cubicBezTo>
                    <a:pt x="172" y="153"/>
                    <a:pt x="168" y="135"/>
                    <a:pt x="166" y="115"/>
                  </a:cubicBezTo>
                  <a:cubicBezTo>
                    <a:pt x="159" y="63"/>
                    <a:pt x="166" y="0"/>
                    <a:pt x="166" y="0"/>
                  </a:cubicBezTo>
                  <a:cubicBezTo>
                    <a:pt x="11" y="26"/>
                    <a:pt x="11" y="26"/>
                    <a:pt x="11" y="26"/>
                  </a:cubicBezTo>
                  <a:cubicBezTo>
                    <a:pt x="20" y="56"/>
                    <a:pt x="23" y="87"/>
                    <a:pt x="18" y="118"/>
                  </a:cubicBezTo>
                  <a:cubicBezTo>
                    <a:pt x="15" y="141"/>
                    <a:pt x="9" y="162"/>
                    <a:pt x="0" y="183"/>
                  </a:cubicBezTo>
                </a:path>
              </a:pathLst>
            </a:cu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îsḻîḋê"/>
            <p:cNvSpPr/>
            <p:nvPr/>
          </p:nvSpPr>
          <p:spPr bwMode="auto">
            <a:xfrm>
              <a:off x="7364413" y="2686050"/>
              <a:ext cx="293688" cy="295275"/>
            </a:xfrm>
            <a:prstGeom prst="ellipse">
              <a:avLst/>
            </a:prstGeom>
            <a:solidFill>
              <a:srgbClr val="A1616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îšļíḍê"/>
            <p:cNvSpPr/>
            <p:nvPr/>
          </p:nvSpPr>
          <p:spPr bwMode="auto">
            <a:xfrm>
              <a:off x="7277101" y="3911600"/>
              <a:ext cx="522288" cy="77788"/>
            </a:xfrm>
            <a:custGeom>
              <a:avLst/>
              <a:gdLst>
                <a:gd name="T0" fmla="*/ 321 w 353"/>
                <a:gd name="T1" fmla="*/ 0 h 52"/>
                <a:gd name="T2" fmla="*/ 22 w 353"/>
                <a:gd name="T3" fmla="*/ 27 h 52"/>
                <a:gd name="T4" fmla="*/ 0 w 353"/>
                <a:gd name="T5" fmla="*/ 52 h 52"/>
                <a:gd name="T6" fmla="*/ 22 w 353"/>
                <a:gd name="T7" fmla="*/ 27 h 52"/>
                <a:gd name="T8" fmla="*/ 321 w 353"/>
                <a:gd name="T9" fmla="*/ 0 h 52"/>
                <a:gd name="T10" fmla="*/ 353 w 353"/>
                <a:gd name="T11" fmla="*/ 0 h 52"/>
                <a:gd name="T12" fmla="*/ 353 w 353"/>
                <a:gd name="T13" fmla="*/ 0 h 52"/>
                <a:gd name="T14" fmla="*/ 321 w 35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3" h="52">
                  <a:moveTo>
                    <a:pt x="321" y="0"/>
                  </a:moveTo>
                  <a:cubicBezTo>
                    <a:pt x="246" y="0"/>
                    <a:pt x="61" y="2"/>
                    <a:pt x="22" y="27"/>
                  </a:cubicBezTo>
                  <a:cubicBezTo>
                    <a:pt x="13" y="33"/>
                    <a:pt x="5" y="42"/>
                    <a:pt x="0" y="52"/>
                  </a:cubicBezTo>
                  <a:cubicBezTo>
                    <a:pt x="5" y="42"/>
                    <a:pt x="13" y="33"/>
                    <a:pt x="22" y="27"/>
                  </a:cubicBezTo>
                  <a:cubicBezTo>
                    <a:pt x="61" y="3"/>
                    <a:pt x="247" y="0"/>
                    <a:pt x="321" y="0"/>
                  </a:cubicBezTo>
                  <a:cubicBezTo>
                    <a:pt x="340" y="0"/>
                    <a:pt x="352" y="0"/>
                    <a:pt x="353" y="0"/>
                  </a:cubicBezTo>
                  <a:cubicBezTo>
                    <a:pt x="353" y="0"/>
                    <a:pt x="353" y="0"/>
                    <a:pt x="353" y="0"/>
                  </a:cubicBezTo>
                  <a:cubicBezTo>
                    <a:pt x="353" y="0"/>
                    <a:pt x="341" y="0"/>
                    <a:pt x="32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ïṥḻiḓe"/>
            <p:cNvSpPr/>
            <p:nvPr/>
          </p:nvSpPr>
          <p:spPr bwMode="auto">
            <a:xfrm>
              <a:off x="7277101" y="3911600"/>
              <a:ext cx="546100" cy="109538"/>
            </a:xfrm>
            <a:custGeom>
              <a:avLst/>
              <a:gdLst>
                <a:gd name="T0" fmla="*/ 321 w 369"/>
                <a:gd name="T1" fmla="*/ 0 h 74"/>
                <a:gd name="T2" fmla="*/ 22 w 369"/>
                <a:gd name="T3" fmla="*/ 27 h 74"/>
                <a:gd name="T4" fmla="*/ 0 w 369"/>
                <a:gd name="T5" fmla="*/ 52 h 74"/>
                <a:gd name="T6" fmla="*/ 0 w 369"/>
                <a:gd name="T7" fmla="*/ 52 h 74"/>
                <a:gd name="T8" fmla="*/ 32 w 369"/>
                <a:gd name="T9" fmla="*/ 67 h 74"/>
                <a:gd name="T10" fmla="*/ 110 w 369"/>
                <a:gd name="T11" fmla="*/ 74 h 74"/>
                <a:gd name="T12" fmla="*/ 200 w 369"/>
                <a:gd name="T13" fmla="*/ 54 h 74"/>
                <a:gd name="T14" fmla="*/ 346 w 369"/>
                <a:gd name="T15" fmla="*/ 30 h 74"/>
                <a:gd name="T16" fmla="*/ 369 w 369"/>
                <a:gd name="T17" fmla="*/ 30 h 74"/>
                <a:gd name="T18" fmla="*/ 353 w 369"/>
                <a:gd name="T19" fmla="*/ 0 h 74"/>
                <a:gd name="T20" fmla="*/ 321 w 369"/>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74">
                  <a:moveTo>
                    <a:pt x="321" y="0"/>
                  </a:moveTo>
                  <a:cubicBezTo>
                    <a:pt x="247" y="0"/>
                    <a:pt x="61" y="3"/>
                    <a:pt x="22" y="27"/>
                  </a:cubicBezTo>
                  <a:cubicBezTo>
                    <a:pt x="13" y="33"/>
                    <a:pt x="5" y="42"/>
                    <a:pt x="0" y="52"/>
                  </a:cubicBezTo>
                  <a:cubicBezTo>
                    <a:pt x="0" y="52"/>
                    <a:pt x="0" y="52"/>
                    <a:pt x="0" y="52"/>
                  </a:cubicBezTo>
                  <a:cubicBezTo>
                    <a:pt x="9" y="59"/>
                    <a:pt x="20" y="65"/>
                    <a:pt x="32" y="67"/>
                  </a:cubicBezTo>
                  <a:cubicBezTo>
                    <a:pt x="46" y="70"/>
                    <a:pt x="78" y="74"/>
                    <a:pt x="110" y="74"/>
                  </a:cubicBezTo>
                  <a:cubicBezTo>
                    <a:pt x="144" y="74"/>
                    <a:pt x="180" y="69"/>
                    <a:pt x="200" y="54"/>
                  </a:cubicBezTo>
                  <a:cubicBezTo>
                    <a:pt x="225" y="33"/>
                    <a:pt x="299" y="30"/>
                    <a:pt x="346" y="30"/>
                  </a:cubicBezTo>
                  <a:cubicBezTo>
                    <a:pt x="354" y="30"/>
                    <a:pt x="362" y="30"/>
                    <a:pt x="369" y="30"/>
                  </a:cubicBezTo>
                  <a:cubicBezTo>
                    <a:pt x="364" y="20"/>
                    <a:pt x="359" y="10"/>
                    <a:pt x="353" y="0"/>
                  </a:cubicBezTo>
                  <a:cubicBezTo>
                    <a:pt x="352" y="0"/>
                    <a:pt x="340" y="0"/>
                    <a:pt x="321" y="0"/>
                  </a:cubicBezTo>
                </a:path>
              </a:pathLst>
            </a:custGeom>
            <a:solidFill>
              <a:srgbClr val="514E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iṩḻiḑé"/>
            <p:cNvSpPr/>
            <p:nvPr/>
          </p:nvSpPr>
          <p:spPr bwMode="auto">
            <a:xfrm>
              <a:off x="7000876" y="2944813"/>
              <a:ext cx="109538" cy="158750"/>
            </a:xfrm>
            <a:custGeom>
              <a:avLst/>
              <a:gdLst>
                <a:gd name="T0" fmla="*/ 61 w 74"/>
                <a:gd name="T1" fmla="*/ 0 h 107"/>
                <a:gd name="T2" fmla="*/ 0 w 74"/>
                <a:gd name="T3" fmla="*/ 92 h 107"/>
                <a:gd name="T4" fmla="*/ 17 w 74"/>
                <a:gd name="T5" fmla="*/ 107 h 107"/>
                <a:gd name="T6" fmla="*/ 74 w 74"/>
                <a:gd name="T7" fmla="*/ 15 h 107"/>
                <a:gd name="T8" fmla="*/ 61 w 74"/>
                <a:gd name="T9" fmla="*/ 0 h 107"/>
                <a:gd name="T10" fmla="*/ 61 w 74"/>
                <a:gd name="T11" fmla="*/ 0 h 107"/>
              </a:gdLst>
              <a:ahLst/>
              <a:cxnLst>
                <a:cxn ang="0">
                  <a:pos x="T0" y="T1"/>
                </a:cxn>
                <a:cxn ang="0">
                  <a:pos x="T2" y="T3"/>
                </a:cxn>
                <a:cxn ang="0">
                  <a:pos x="T4" y="T5"/>
                </a:cxn>
                <a:cxn ang="0">
                  <a:pos x="T6" y="T7"/>
                </a:cxn>
                <a:cxn ang="0">
                  <a:pos x="T8" y="T9"/>
                </a:cxn>
                <a:cxn ang="0">
                  <a:pos x="T10" y="T11"/>
                </a:cxn>
              </a:cxnLst>
              <a:rect l="0" t="0" r="r" b="b"/>
              <a:pathLst>
                <a:path w="74" h="107">
                  <a:moveTo>
                    <a:pt x="61" y="0"/>
                  </a:moveTo>
                  <a:cubicBezTo>
                    <a:pt x="33" y="6"/>
                    <a:pt x="9" y="66"/>
                    <a:pt x="0" y="92"/>
                  </a:cubicBezTo>
                  <a:cubicBezTo>
                    <a:pt x="10" y="101"/>
                    <a:pt x="17" y="107"/>
                    <a:pt x="17" y="107"/>
                  </a:cubicBezTo>
                  <a:cubicBezTo>
                    <a:pt x="74" y="15"/>
                    <a:pt x="74" y="15"/>
                    <a:pt x="74" y="15"/>
                  </a:cubicBezTo>
                  <a:cubicBezTo>
                    <a:pt x="70" y="10"/>
                    <a:pt x="66" y="5"/>
                    <a:pt x="61" y="0"/>
                  </a:cubicBezTo>
                  <a:cubicBezTo>
                    <a:pt x="61" y="0"/>
                    <a:pt x="61" y="0"/>
                    <a:pt x="61"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isḻïďè"/>
            <p:cNvSpPr/>
            <p:nvPr/>
          </p:nvSpPr>
          <p:spPr bwMode="auto">
            <a:xfrm>
              <a:off x="8110538" y="3221038"/>
              <a:ext cx="28575" cy="14288"/>
            </a:xfrm>
            <a:custGeom>
              <a:avLst/>
              <a:gdLst>
                <a:gd name="T0" fmla="*/ 0 w 19"/>
                <a:gd name="T1" fmla="*/ 0 h 9"/>
                <a:gd name="T2" fmla="*/ 0 w 19"/>
                <a:gd name="T3" fmla="*/ 0 h 9"/>
                <a:gd name="T4" fmla="*/ 19 w 19"/>
                <a:gd name="T5" fmla="*/ 9 h 9"/>
                <a:gd name="T6" fmla="*/ 19 w 19"/>
                <a:gd name="T7" fmla="*/ 9 h 9"/>
                <a:gd name="T8" fmla="*/ 19 w 19"/>
                <a:gd name="T9" fmla="*/ 9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6" y="3"/>
                    <a:pt x="12" y="6"/>
                    <a:pt x="19" y="9"/>
                  </a:cubicBezTo>
                  <a:cubicBezTo>
                    <a:pt x="19" y="9"/>
                    <a:pt x="19" y="9"/>
                    <a:pt x="19" y="9"/>
                  </a:cubicBezTo>
                  <a:cubicBezTo>
                    <a:pt x="19" y="9"/>
                    <a:pt x="19" y="9"/>
                    <a:pt x="19" y="9"/>
                  </a:cubicBezTo>
                  <a:cubicBezTo>
                    <a:pt x="13" y="6"/>
                    <a:pt x="6" y="3"/>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ŝ1idé"/>
            <p:cNvSpPr/>
            <p:nvPr/>
          </p:nvSpPr>
          <p:spPr bwMode="auto">
            <a:xfrm>
              <a:off x="8053388" y="3221038"/>
              <a:ext cx="127000" cy="182563"/>
            </a:xfrm>
            <a:custGeom>
              <a:avLst/>
              <a:gdLst>
                <a:gd name="T0" fmla="*/ 39 w 86"/>
                <a:gd name="T1" fmla="*/ 0 h 123"/>
                <a:gd name="T2" fmla="*/ 0 w 86"/>
                <a:gd name="T3" fmla="*/ 121 h 123"/>
                <a:gd name="T4" fmla="*/ 44 w 86"/>
                <a:gd name="T5" fmla="*/ 123 h 123"/>
                <a:gd name="T6" fmla="*/ 58 w 86"/>
                <a:gd name="T7" fmla="*/ 9 h 123"/>
                <a:gd name="T8" fmla="*/ 58 w 86"/>
                <a:gd name="T9" fmla="*/ 9 h 123"/>
                <a:gd name="T10" fmla="*/ 39 w 86"/>
                <a:gd name="T11" fmla="*/ 0 h 123"/>
              </a:gdLst>
              <a:ahLst/>
              <a:cxnLst>
                <a:cxn ang="0">
                  <a:pos x="T0" y="T1"/>
                </a:cxn>
                <a:cxn ang="0">
                  <a:pos x="T2" y="T3"/>
                </a:cxn>
                <a:cxn ang="0">
                  <a:pos x="T4" y="T5"/>
                </a:cxn>
                <a:cxn ang="0">
                  <a:pos x="T6" y="T7"/>
                </a:cxn>
                <a:cxn ang="0">
                  <a:pos x="T8" y="T9"/>
                </a:cxn>
                <a:cxn ang="0">
                  <a:pos x="T10" y="T11"/>
                </a:cxn>
              </a:cxnLst>
              <a:rect l="0" t="0" r="r" b="b"/>
              <a:pathLst>
                <a:path w="86" h="123">
                  <a:moveTo>
                    <a:pt x="39" y="0"/>
                  </a:moveTo>
                  <a:cubicBezTo>
                    <a:pt x="0" y="121"/>
                    <a:pt x="0" y="121"/>
                    <a:pt x="0" y="121"/>
                  </a:cubicBezTo>
                  <a:cubicBezTo>
                    <a:pt x="0" y="121"/>
                    <a:pt x="17" y="122"/>
                    <a:pt x="44" y="123"/>
                  </a:cubicBezTo>
                  <a:cubicBezTo>
                    <a:pt x="86" y="72"/>
                    <a:pt x="64" y="22"/>
                    <a:pt x="58" y="9"/>
                  </a:cubicBezTo>
                  <a:cubicBezTo>
                    <a:pt x="58" y="9"/>
                    <a:pt x="58" y="9"/>
                    <a:pt x="58" y="9"/>
                  </a:cubicBezTo>
                  <a:cubicBezTo>
                    <a:pt x="51" y="6"/>
                    <a:pt x="45" y="3"/>
                    <a:pt x="39"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ïṧļiḍe"/>
            <p:cNvSpPr/>
            <p:nvPr/>
          </p:nvSpPr>
          <p:spPr bwMode="auto">
            <a:xfrm>
              <a:off x="7405688" y="3014663"/>
              <a:ext cx="268288" cy="136525"/>
            </a:xfrm>
            <a:custGeom>
              <a:avLst/>
              <a:gdLst>
                <a:gd name="T0" fmla="*/ 89 w 182"/>
                <a:gd name="T1" fmla="*/ 0 h 92"/>
                <a:gd name="T2" fmla="*/ 18 w 182"/>
                <a:gd name="T3" fmla="*/ 18 h 92"/>
                <a:gd name="T4" fmla="*/ 18 w 182"/>
                <a:gd name="T5" fmla="*/ 18 h 92"/>
                <a:gd name="T6" fmla="*/ 0 w 182"/>
                <a:gd name="T7" fmla="*/ 83 h 92"/>
                <a:gd name="T8" fmla="*/ 116 w 182"/>
                <a:gd name="T9" fmla="*/ 92 h 92"/>
                <a:gd name="T10" fmla="*/ 182 w 182"/>
                <a:gd name="T11" fmla="*/ 74 h 92"/>
                <a:gd name="T12" fmla="*/ 180 w 182"/>
                <a:gd name="T13" fmla="*/ 66 h 92"/>
                <a:gd name="T14" fmla="*/ 166 w 182"/>
                <a:gd name="T15" fmla="*/ 15 h 92"/>
                <a:gd name="T16" fmla="*/ 166 w 182"/>
                <a:gd name="T17" fmla="*/ 15 h 92"/>
                <a:gd name="T18" fmla="*/ 113 w 182"/>
                <a:gd name="T19" fmla="*/ 3 h 92"/>
                <a:gd name="T20" fmla="*/ 89 w 182"/>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92">
                  <a:moveTo>
                    <a:pt x="89" y="0"/>
                  </a:moveTo>
                  <a:cubicBezTo>
                    <a:pt x="61" y="0"/>
                    <a:pt x="35" y="10"/>
                    <a:pt x="18" y="18"/>
                  </a:cubicBezTo>
                  <a:cubicBezTo>
                    <a:pt x="18" y="18"/>
                    <a:pt x="18" y="18"/>
                    <a:pt x="18" y="18"/>
                  </a:cubicBezTo>
                  <a:cubicBezTo>
                    <a:pt x="15" y="41"/>
                    <a:pt x="9" y="62"/>
                    <a:pt x="0" y="83"/>
                  </a:cubicBezTo>
                  <a:cubicBezTo>
                    <a:pt x="0" y="83"/>
                    <a:pt x="64" y="92"/>
                    <a:pt x="116" y="92"/>
                  </a:cubicBezTo>
                  <a:cubicBezTo>
                    <a:pt x="152" y="92"/>
                    <a:pt x="182" y="88"/>
                    <a:pt x="182" y="74"/>
                  </a:cubicBezTo>
                  <a:cubicBezTo>
                    <a:pt x="182" y="71"/>
                    <a:pt x="181" y="69"/>
                    <a:pt x="180" y="66"/>
                  </a:cubicBezTo>
                  <a:cubicBezTo>
                    <a:pt x="172" y="53"/>
                    <a:pt x="168" y="35"/>
                    <a:pt x="166" y="15"/>
                  </a:cubicBezTo>
                  <a:cubicBezTo>
                    <a:pt x="166" y="15"/>
                    <a:pt x="166" y="15"/>
                    <a:pt x="166" y="15"/>
                  </a:cubicBezTo>
                  <a:cubicBezTo>
                    <a:pt x="149" y="8"/>
                    <a:pt x="131" y="4"/>
                    <a:pt x="113" y="3"/>
                  </a:cubicBezTo>
                  <a:cubicBezTo>
                    <a:pt x="105" y="1"/>
                    <a:pt x="97" y="0"/>
                    <a:pt x="89"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išḻiḋè"/>
            <p:cNvSpPr/>
            <p:nvPr/>
          </p:nvSpPr>
          <p:spPr bwMode="auto">
            <a:xfrm>
              <a:off x="7004051" y="2947988"/>
              <a:ext cx="1184275" cy="1079500"/>
            </a:xfrm>
            <a:custGeom>
              <a:avLst/>
              <a:gdLst>
                <a:gd name="T0" fmla="*/ 384 w 800"/>
                <a:gd name="T1" fmla="*/ 52 h 730"/>
                <a:gd name="T2" fmla="*/ 481 w 800"/>
                <a:gd name="T3" fmla="*/ 109 h 730"/>
                <a:gd name="T4" fmla="*/ 604 w 800"/>
                <a:gd name="T5" fmla="*/ 138 h 730"/>
                <a:gd name="T6" fmla="*/ 760 w 800"/>
                <a:gd name="T7" fmla="*/ 193 h 730"/>
                <a:gd name="T8" fmla="*/ 728 w 800"/>
                <a:gd name="T9" fmla="*/ 329 h 730"/>
                <a:gd name="T10" fmla="*/ 609 w 800"/>
                <a:gd name="T11" fmla="*/ 352 h 730"/>
                <a:gd name="T12" fmla="*/ 569 w 800"/>
                <a:gd name="T13" fmla="*/ 677 h 730"/>
                <a:gd name="T14" fmla="*/ 384 w 800"/>
                <a:gd name="T15" fmla="*/ 700 h 730"/>
                <a:gd name="T16" fmla="*/ 216 w 800"/>
                <a:gd name="T17" fmla="*/ 713 h 730"/>
                <a:gd name="T18" fmla="*/ 141 w 800"/>
                <a:gd name="T19" fmla="*/ 585 h 730"/>
                <a:gd name="T20" fmla="*/ 124 w 800"/>
                <a:gd name="T21" fmla="*/ 279 h 730"/>
                <a:gd name="T22" fmla="*/ 0 w 800"/>
                <a:gd name="T23" fmla="*/ 103 h 730"/>
                <a:gd name="T24" fmla="*/ 67 w 800"/>
                <a:gd name="T25" fmla="*/ 0 h 730"/>
                <a:gd name="T26" fmla="*/ 195 w 800"/>
                <a:gd name="T27" fmla="*/ 59 h 730"/>
                <a:gd name="T28" fmla="*/ 271 w 800"/>
                <a:gd name="T29" fmla="*/ 77 h 730"/>
                <a:gd name="T30" fmla="*/ 384 w 800"/>
                <a:gd name="T31" fmla="*/ 5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0" h="730">
                  <a:moveTo>
                    <a:pt x="384" y="52"/>
                  </a:moveTo>
                  <a:cubicBezTo>
                    <a:pt x="384" y="52"/>
                    <a:pt x="466" y="56"/>
                    <a:pt x="481" y="109"/>
                  </a:cubicBezTo>
                  <a:cubicBezTo>
                    <a:pt x="481" y="109"/>
                    <a:pt x="562" y="136"/>
                    <a:pt x="604" y="138"/>
                  </a:cubicBezTo>
                  <a:cubicBezTo>
                    <a:pt x="646" y="140"/>
                    <a:pt x="758" y="186"/>
                    <a:pt x="760" y="193"/>
                  </a:cubicBezTo>
                  <a:cubicBezTo>
                    <a:pt x="762" y="201"/>
                    <a:pt x="800" y="268"/>
                    <a:pt x="728" y="329"/>
                  </a:cubicBezTo>
                  <a:cubicBezTo>
                    <a:pt x="728" y="329"/>
                    <a:pt x="646" y="300"/>
                    <a:pt x="609" y="352"/>
                  </a:cubicBezTo>
                  <a:cubicBezTo>
                    <a:pt x="573" y="404"/>
                    <a:pt x="533" y="650"/>
                    <a:pt x="569" y="677"/>
                  </a:cubicBezTo>
                  <a:cubicBezTo>
                    <a:pt x="569" y="677"/>
                    <a:pt x="422" y="669"/>
                    <a:pt x="384" y="700"/>
                  </a:cubicBezTo>
                  <a:cubicBezTo>
                    <a:pt x="346" y="730"/>
                    <a:pt x="246" y="719"/>
                    <a:pt x="216" y="713"/>
                  </a:cubicBezTo>
                  <a:cubicBezTo>
                    <a:pt x="185" y="707"/>
                    <a:pt x="143" y="675"/>
                    <a:pt x="141" y="585"/>
                  </a:cubicBezTo>
                  <a:cubicBezTo>
                    <a:pt x="139" y="495"/>
                    <a:pt x="172" y="302"/>
                    <a:pt x="124" y="279"/>
                  </a:cubicBezTo>
                  <a:cubicBezTo>
                    <a:pt x="76" y="256"/>
                    <a:pt x="0" y="103"/>
                    <a:pt x="0" y="103"/>
                  </a:cubicBezTo>
                  <a:cubicBezTo>
                    <a:pt x="0" y="103"/>
                    <a:pt x="30" y="4"/>
                    <a:pt x="67" y="0"/>
                  </a:cubicBezTo>
                  <a:cubicBezTo>
                    <a:pt x="67" y="0"/>
                    <a:pt x="156" y="56"/>
                    <a:pt x="195" y="59"/>
                  </a:cubicBezTo>
                  <a:cubicBezTo>
                    <a:pt x="221" y="62"/>
                    <a:pt x="246" y="68"/>
                    <a:pt x="271" y="77"/>
                  </a:cubicBezTo>
                  <a:cubicBezTo>
                    <a:pt x="271" y="77"/>
                    <a:pt x="330" y="38"/>
                    <a:pt x="384" y="52"/>
                  </a:cubicBezTo>
                  <a:close/>
                </a:path>
              </a:pathLst>
            </a:custGeom>
            <a:solidFill>
              <a:srgbClr val="605D82">
                <a:alpha val="4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ṣļídè"/>
            <p:cNvSpPr/>
            <p:nvPr/>
          </p:nvSpPr>
          <p:spPr bwMode="auto">
            <a:xfrm>
              <a:off x="7627938" y="4829175"/>
              <a:ext cx="19050" cy="685800"/>
            </a:xfrm>
            <a:custGeom>
              <a:avLst/>
              <a:gdLst>
                <a:gd name="T0" fmla="*/ 0 w 13"/>
                <a:gd name="T1" fmla="*/ 0 h 464"/>
                <a:gd name="T2" fmla="*/ 5 w 13"/>
                <a:gd name="T3" fmla="*/ 121 h 464"/>
                <a:gd name="T4" fmla="*/ 13 w 13"/>
                <a:gd name="T5" fmla="*/ 464 h 464"/>
                <a:gd name="T6" fmla="*/ 13 w 13"/>
                <a:gd name="T7" fmla="*/ 464 h 464"/>
                <a:gd name="T8" fmla="*/ 5 w 13"/>
                <a:gd name="T9" fmla="*/ 121 h 464"/>
                <a:gd name="T10" fmla="*/ 0 w 13"/>
                <a:gd name="T11" fmla="*/ 0 h 464"/>
                <a:gd name="T12" fmla="*/ 0 w 13"/>
                <a:gd name="T13" fmla="*/ 0 h 464"/>
              </a:gdLst>
              <a:ahLst/>
              <a:cxnLst>
                <a:cxn ang="0">
                  <a:pos x="T0" y="T1"/>
                </a:cxn>
                <a:cxn ang="0">
                  <a:pos x="T2" y="T3"/>
                </a:cxn>
                <a:cxn ang="0">
                  <a:pos x="T4" y="T5"/>
                </a:cxn>
                <a:cxn ang="0">
                  <a:pos x="T6" y="T7"/>
                </a:cxn>
                <a:cxn ang="0">
                  <a:pos x="T8" y="T9"/>
                </a:cxn>
                <a:cxn ang="0">
                  <a:pos x="T10" y="T11"/>
                </a:cxn>
                <a:cxn ang="0">
                  <a:pos x="T12" y="T13"/>
                </a:cxn>
              </a:cxnLst>
              <a:rect l="0" t="0" r="r" b="b"/>
              <a:pathLst>
                <a:path w="13" h="464">
                  <a:moveTo>
                    <a:pt x="0" y="0"/>
                  </a:moveTo>
                  <a:cubicBezTo>
                    <a:pt x="3" y="67"/>
                    <a:pt x="5" y="121"/>
                    <a:pt x="5" y="121"/>
                  </a:cubicBezTo>
                  <a:cubicBezTo>
                    <a:pt x="13" y="464"/>
                    <a:pt x="13" y="464"/>
                    <a:pt x="13" y="464"/>
                  </a:cubicBezTo>
                  <a:cubicBezTo>
                    <a:pt x="13" y="464"/>
                    <a:pt x="13" y="464"/>
                    <a:pt x="13" y="464"/>
                  </a:cubicBezTo>
                  <a:cubicBezTo>
                    <a:pt x="5" y="121"/>
                    <a:pt x="5" y="121"/>
                    <a:pt x="5" y="121"/>
                  </a:cubicBezTo>
                  <a:cubicBezTo>
                    <a:pt x="5" y="121"/>
                    <a:pt x="3" y="67"/>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ṥļíḑe"/>
            <p:cNvSpPr/>
            <p:nvPr/>
          </p:nvSpPr>
          <p:spPr bwMode="auto">
            <a:xfrm>
              <a:off x="7646988" y="5514975"/>
              <a:ext cx="1588" cy="41275"/>
            </a:xfrm>
            <a:prstGeom prst="rect">
              <a:avLst/>
            </a:prstGeom>
            <a:solidFill>
              <a:srgbClr val="3B77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6" name="ïṣḻiḓê"/>
            <p:cNvSpPr/>
            <p:nvPr/>
          </p:nvSpPr>
          <p:spPr bwMode="auto">
            <a:xfrm>
              <a:off x="7646988" y="5514975"/>
              <a:ext cx="1588"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7" name="ïšľiḋê"/>
            <p:cNvSpPr/>
            <p:nvPr/>
          </p:nvSpPr>
          <p:spPr bwMode="auto">
            <a:xfrm>
              <a:off x="7646988" y="5556250"/>
              <a:ext cx="3175" cy="69850"/>
            </a:xfrm>
            <a:custGeom>
              <a:avLst/>
              <a:gdLst>
                <a:gd name="T0" fmla="*/ 0 w 2"/>
                <a:gd name="T1" fmla="*/ 0 h 44"/>
                <a:gd name="T2" fmla="*/ 0 w 2"/>
                <a:gd name="T3" fmla="*/ 0 h 44"/>
                <a:gd name="T4" fmla="*/ 2 w 2"/>
                <a:gd name="T5" fmla="*/ 44 h 44"/>
                <a:gd name="T6" fmla="*/ 0 w 2"/>
                <a:gd name="T7" fmla="*/ 0 h 44"/>
              </a:gdLst>
              <a:ahLst/>
              <a:cxnLst>
                <a:cxn ang="0">
                  <a:pos x="T0" y="T1"/>
                </a:cxn>
                <a:cxn ang="0">
                  <a:pos x="T2" y="T3"/>
                </a:cxn>
                <a:cxn ang="0">
                  <a:pos x="T4" y="T5"/>
                </a:cxn>
                <a:cxn ang="0">
                  <a:pos x="T6" y="T7"/>
                </a:cxn>
              </a:cxnLst>
              <a:rect l="0" t="0" r="r" b="b"/>
              <a:pathLst>
                <a:path w="2" h="44">
                  <a:moveTo>
                    <a:pt x="0" y="0"/>
                  </a:moveTo>
                  <a:lnTo>
                    <a:pt x="0" y="0"/>
                  </a:lnTo>
                  <a:lnTo>
                    <a:pt x="2" y="44"/>
                  </a:lnTo>
                  <a:lnTo>
                    <a:pt x="0" y="0"/>
                  </a:lnTo>
                  <a:close/>
                </a:path>
              </a:pathLst>
            </a:custGeom>
            <a:solidFill>
              <a:srgbClr val="3B36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í$1ïďé"/>
            <p:cNvSpPr/>
            <p:nvPr/>
          </p:nvSpPr>
          <p:spPr bwMode="auto">
            <a:xfrm>
              <a:off x="7646988" y="5556250"/>
              <a:ext cx="3175" cy="69850"/>
            </a:xfrm>
            <a:custGeom>
              <a:avLst/>
              <a:gdLst>
                <a:gd name="T0" fmla="*/ 0 w 2"/>
                <a:gd name="T1" fmla="*/ 0 h 44"/>
                <a:gd name="T2" fmla="*/ 0 w 2"/>
                <a:gd name="T3" fmla="*/ 0 h 44"/>
                <a:gd name="T4" fmla="*/ 2 w 2"/>
                <a:gd name="T5" fmla="*/ 44 h 44"/>
                <a:gd name="T6" fmla="*/ 0 w 2"/>
                <a:gd name="T7" fmla="*/ 0 h 44"/>
              </a:gdLst>
              <a:ahLst/>
              <a:cxnLst>
                <a:cxn ang="0">
                  <a:pos x="T0" y="T1"/>
                </a:cxn>
                <a:cxn ang="0">
                  <a:pos x="T2" y="T3"/>
                </a:cxn>
                <a:cxn ang="0">
                  <a:pos x="T4" y="T5"/>
                </a:cxn>
                <a:cxn ang="0">
                  <a:pos x="T6" y="T7"/>
                </a:cxn>
              </a:cxnLst>
              <a:rect l="0" t="0" r="r" b="b"/>
              <a:pathLst>
                <a:path w="2" h="44">
                  <a:moveTo>
                    <a:pt x="0" y="0"/>
                  </a:moveTo>
                  <a:lnTo>
                    <a:pt x="0" y="0"/>
                  </a:lnTo>
                  <a:lnTo>
                    <a:pt x="2"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ïsḻîḓè"/>
            <p:cNvSpPr/>
            <p:nvPr/>
          </p:nvSpPr>
          <p:spPr bwMode="auto">
            <a:xfrm>
              <a:off x="7627938" y="4829175"/>
              <a:ext cx="187325" cy="796925"/>
            </a:xfrm>
            <a:custGeom>
              <a:avLst/>
              <a:gdLst>
                <a:gd name="T0" fmla="*/ 0 w 127"/>
                <a:gd name="T1" fmla="*/ 0 h 539"/>
                <a:gd name="T2" fmla="*/ 5 w 127"/>
                <a:gd name="T3" fmla="*/ 121 h 539"/>
                <a:gd name="T4" fmla="*/ 13 w 127"/>
                <a:gd name="T5" fmla="*/ 464 h 539"/>
                <a:gd name="T6" fmla="*/ 13 w 127"/>
                <a:gd name="T7" fmla="*/ 492 h 539"/>
                <a:gd name="T8" fmla="*/ 15 w 127"/>
                <a:gd name="T9" fmla="*/ 539 h 539"/>
                <a:gd name="T10" fmla="*/ 127 w 127"/>
                <a:gd name="T11" fmla="*/ 522 h 539"/>
                <a:gd name="T12" fmla="*/ 28 w 127"/>
                <a:gd name="T13" fmla="*/ 128 h 539"/>
                <a:gd name="T14" fmla="*/ 0 w 127"/>
                <a:gd name="T15" fmla="*/ 0 h 5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539">
                  <a:moveTo>
                    <a:pt x="0" y="0"/>
                  </a:moveTo>
                  <a:cubicBezTo>
                    <a:pt x="3" y="67"/>
                    <a:pt x="5" y="121"/>
                    <a:pt x="5" y="121"/>
                  </a:cubicBezTo>
                  <a:cubicBezTo>
                    <a:pt x="13" y="464"/>
                    <a:pt x="13" y="464"/>
                    <a:pt x="13" y="464"/>
                  </a:cubicBezTo>
                  <a:cubicBezTo>
                    <a:pt x="13" y="492"/>
                    <a:pt x="13" y="492"/>
                    <a:pt x="13" y="492"/>
                  </a:cubicBezTo>
                  <a:cubicBezTo>
                    <a:pt x="15" y="539"/>
                    <a:pt x="15" y="539"/>
                    <a:pt x="15" y="539"/>
                  </a:cubicBezTo>
                  <a:cubicBezTo>
                    <a:pt x="127" y="522"/>
                    <a:pt x="127" y="522"/>
                    <a:pt x="127" y="522"/>
                  </a:cubicBezTo>
                  <a:cubicBezTo>
                    <a:pt x="28" y="128"/>
                    <a:pt x="28" y="128"/>
                    <a:pt x="28" y="128"/>
                  </a:cubicBezTo>
                  <a:cubicBezTo>
                    <a:pt x="28" y="128"/>
                    <a:pt x="11" y="56"/>
                    <a:pt x="0" y="0"/>
                  </a:cubicBezTo>
                </a:path>
              </a:pathLst>
            </a:custGeom>
            <a:solidFill>
              <a:srgbClr val="514E6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ṡḷîdé"/>
            <p:cNvSpPr/>
            <p:nvPr/>
          </p:nvSpPr>
          <p:spPr bwMode="auto">
            <a:xfrm>
              <a:off x="7188201" y="4295775"/>
              <a:ext cx="636588" cy="1404938"/>
            </a:xfrm>
            <a:custGeom>
              <a:avLst/>
              <a:gdLst>
                <a:gd name="T0" fmla="*/ 38 w 430"/>
                <a:gd name="T1" fmla="*/ 0 h 950"/>
                <a:gd name="T2" fmla="*/ 38 w 430"/>
                <a:gd name="T3" fmla="*/ 199 h 950"/>
                <a:gd name="T4" fmla="*/ 120 w 430"/>
                <a:gd name="T5" fmla="*/ 460 h 950"/>
                <a:gd name="T6" fmla="*/ 170 w 430"/>
                <a:gd name="T7" fmla="*/ 632 h 950"/>
                <a:gd name="T8" fmla="*/ 181 w 430"/>
                <a:gd name="T9" fmla="*/ 950 h 950"/>
                <a:gd name="T10" fmla="*/ 430 w 430"/>
                <a:gd name="T11" fmla="*/ 936 h 950"/>
                <a:gd name="T12" fmla="*/ 317 w 430"/>
                <a:gd name="T13" fmla="*/ 489 h 950"/>
                <a:gd name="T14" fmla="*/ 279 w 430"/>
                <a:gd name="T15" fmla="*/ 300 h 950"/>
                <a:gd name="T16" fmla="*/ 267 w 430"/>
                <a:gd name="T17" fmla="*/ 23 h 950"/>
                <a:gd name="T18" fmla="*/ 38 w 430"/>
                <a:gd name="T19" fmla="*/ 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0" h="950">
                  <a:moveTo>
                    <a:pt x="38" y="0"/>
                  </a:moveTo>
                  <a:cubicBezTo>
                    <a:pt x="38" y="0"/>
                    <a:pt x="0" y="147"/>
                    <a:pt x="38" y="199"/>
                  </a:cubicBezTo>
                  <a:cubicBezTo>
                    <a:pt x="76" y="250"/>
                    <a:pt x="120" y="460"/>
                    <a:pt x="120" y="460"/>
                  </a:cubicBezTo>
                  <a:cubicBezTo>
                    <a:pt x="120" y="460"/>
                    <a:pt x="149" y="608"/>
                    <a:pt x="170" y="632"/>
                  </a:cubicBezTo>
                  <a:cubicBezTo>
                    <a:pt x="191" y="657"/>
                    <a:pt x="181" y="950"/>
                    <a:pt x="181" y="950"/>
                  </a:cubicBezTo>
                  <a:cubicBezTo>
                    <a:pt x="430" y="936"/>
                    <a:pt x="430" y="936"/>
                    <a:pt x="430" y="936"/>
                  </a:cubicBezTo>
                  <a:cubicBezTo>
                    <a:pt x="317" y="489"/>
                    <a:pt x="317" y="489"/>
                    <a:pt x="317" y="489"/>
                  </a:cubicBezTo>
                  <a:cubicBezTo>
                    <a:pt x="317" y="489"/>
                    <a:pt x="281" y="329"/>
                    <a:pt x="279" y="300"/>
                  </a:cubicBezTo>
                  <a:cubicBezTo>
                    <a:pt x="277" y="271"/>
                    <a:pt x="267" y="23"/>
                    <a:pt x="267" y="23"/>
                  </a:cubicBezTo>
                  <a:lnTo>
                    <a:pt x="38" y="0"/>
                  </a:lnTo>
                  <a:close/>
                </a:path>
              </a:pathLst>
            </a:custGeom>
            <a:solidFill>
              <a:srgbClr val="5A57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iṣlîḋé"/>
            <p:cNvSpPr/>
            <p:nvPr/>
          </p:nvSpPr>
          <p:spPr bwMode="auto">
            <a:xfrm>
              <a:off x="7297738" y="2613025"/>
              <a:ext cx="427038" cy="341313"/>
            </a:xfrm>
            <a:custGeom>
              <a:avLst/>
              <a:gdLst>
                <a:gd name="T0" fmla="*/ 85 w 289"/>
                <a:gd name="T1" fmla="*/ 0 h 231"/>
                <a:gd name="T2" fmla="*/ 66 w 289"/>
                <a:gd name="T3" fmla="*/ 5 h 231"/>
                <a:gd name="T4" fmla="*/ 33 w 289"/>
                <a:gd name="T5" fmla="*/ 28 h 231"/>
                <a:gd name="T6" fmla="*/ 32 w 289"/>
                <a:gd name="T7" fmla="*/ 28 h 231"/>
                <a:gd name="T8" fmla="*/ 19 w 289"/>
                <a:gd name="T9" fmla="*/ 25 h 231"/>
                <a:gd name="T10" fmla="*/ 6 w 289"/>
                <a:gd name="T11" fmla="*/ 22 h 231"/>
                <a:gd name="T12" fmla="*/ 0 w 289"/>
                <a:gd name="T13" fmla="*/ 23 h 231"/>
                <a:gd name="T14" fmla="*/ 62 w 289"/>
                <a:gd name="T15" fmla="*/ 94 h 231"/>
                <a:gd name="T16" fmla="*/ 145 w 289"/>
                <a:gd name="T17" fmla="*/ 50 h 231"/>
                <a:gd name="T18" fmla="*/ 244 w 289"/>
                <a:gd name="T19" fmla="*/ 150 h 231"/>
                <a:gd name="T20" fmla="*/ 238 w 289"/>
                <a:gd name="T21" fmla="*/ 183 h 231"/>
                <a:gd name="T22" fmla="*/ 236 w 289"/>
                <a:gd name="T23" fmla="*/ 231 h 231"/>
                <a:gd name="T24" fmla="*/ 245 w 289"/>
                <a:gd name="T25" fmla="*/ 223 h 231"/>
                <a:gd name="T26" fmla="*/ 253 w 289"/>
                <a:gd name="T27" fmla="*/ 192 h 231"/>
                <a:gd name="T28" fmla="*/ 273 w 289"/>
                <a:gd name="T29" fmla="*/ 152 h 231"/>
                <a:gd name="T30" fmla="*/ 278 w 289"/>
                <a:gd name="T31" fmla="*/ 118 h 231"/>
                <a:gd name="T32" fmla="*/ 278 w 289"/>
                <a:gd name="T33" fmla="*/ 83 h 231"/>
                <a:gd name="T34" fmla="*/ 281 w 289"/>
                <a:gd name="T35" fmla="*/ 60 h 231"/>
                <a:gd name="T36" fmla="*/ 208 w 289"/>
                <a:gd name="T37" fmla="*/ 41 h 231"/>
                <a:gd name="T38" fmla="*/ 163 w 289"/>
                <a:gd name="T39" fmla="*/ 36 h 231"/>
                <a:gd name="T40" fmla="*/ 117 w 289"/>
                <a:gd name="T41" fmla="*/ 10 h 231"/>
                <a:gd name="T42" fmla="*/ 85 w 289"/>
                <a:gd name="T4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 h="231">
                  <a:moveTo>
                    <a:pt x="85" y="0"/>
                  </a:moveTo>
                  <a:cubicBezTo>
                    <a:pt x="78" y="0"/>
                    <a:pt x="72" y="2"/>
                    <a:pt x="66" y="5"/>
                  </a:cubicBezTo>
                  <a:cubicBezTo>
                    <a:pt x="55" y="12"/>
                    <a:pt x="47" y="27"/>
                    <a:pt x="33" y="28"/>
                  </a:cubicBezTo>
                  <a:cubicBezTo>
                    <a:pt x="33" y="28"/>
                    <a:pt x="32" y="28"/>
                    <a:pt x="32" y="28"/>
                  </a:cubicBezTo>
                  <a:cubicBezTo>
                    <a:pt x="28" y="28"/>
                    <a:pt x="23" y="26"/>
                    <a:pt x="19" y="25"/>
                  </a:cubicBezTo>
                  <a:cubicBezTo>
                    <a:pt x="14" y="23"/>
                    <a:pt x="10" y="22"/>
                    <a:pt x="6" y="22"/>
                  </a:cubicBezTo>
                  <a:cubicBezTo>
                    <a:pt x="4" y="22"/>
                    <a:pt x="2" y="22"/>
                    <a:pt x="0" y="23"/>
                  </a:cubicBezTo>
                  <a:cubicBezTo>
                    <a:pt x="13" y="53"/>
                    <a:pt x="35" y="78"/>
                    <a:pt x="62" y="94"/>
                  </a:cubicBezTo>
                  <a:cubicBezTo>
                    <a:pt x="80" y="68"/>
                    <a:pt x="110" y="50"/>
                    <a:pt x="145" y="50"/>
                  </a:cubicBezTo>
                  <a:cubicBezTo>
                    <a:pt x="200" y="50"/>
                    <a:pt x="244" y="95"/>
                    <a:pt x="244" y="150"/>
                  </a:cubicBezTo>
                  <a:cubicBezTo>
                    <a:pt x="244" y="162"/>
                    <a:pt x="242" y="173"/>
                    <a:pt x="238" y="183"/>
                  </a:cubicBezTo>
                  <a:cubicBezTo>
                    <a:pt x="237" y="194"/>
                    <a:pt x="236" y="211"/>
                    <a:pt x="236" y="231"/>
                  </a:cubicBezTo>
                  <a:cubicBezTo>
                    <a:pt x="239" y="229"/>
                    <a:pt x="242" y="226"/>
                    <a:pt x="245" y="223"/>
                  </a:cubicBezTo>
                  <a:cubicBezTo>
                    <a:pt x="250" y="214"/>
                    <a:pt x="248" y="202"/>
                    <a:pt x="253" y="192"/>
                  </a:cubicBezTo>
                  <a:cubicBezTo>
                    <a:pt x="260" y="178"/>
                    <a:pt x="268" y="167"/>
                    <a:pt x="273" y="152"/>
                  </a:cubicBezTo>
                  <a:cubicBezTo>
                    <a:pt x="278" y="141"/>
                    <a:pt x="280" y="129"/>
                    <a:pt x="278" y="118"/>
                  </a:cubicBezTo>
                  <a:cubicBezTo>
                    <a:pt x="276" y="105"/>
                    <a:pt x="280" y="94"/>
                    <a:pt x="278" y="83"/>
                  </a:cubicBezTo>
                  <a:cubicBezTo>
                    <a:pt x="286" y="76"/>
                    <a:pt x="289" y="68"/>
                    <a:pt x="281" y="60"/>
                  </a:cubicBezTo>
                  <a:cubicBezTo>
                    <a:pt x="267" y="46"/>
                    <a:pt x="227" y="42"/>
                    <a:pt x="208" y="41"/>
                  </a:cubicBezTo>
                  <a:cubicBezTo>
                    <a:pt x="193" y="40"/>
                    <a:pt x="177" y="41"/>
                    <a:pt x="163" y="36"/>
                  </a:cubicBezTo>
                  <a:cubicBezTo>
                    <a:pt x="146" y="31"/>
                    <a:pt x="132" y="19"/>
                    <a:pt x="117" y="10"/>
                  </a:cubicBezTo>
                  <a:cubicBezTo>
                    <a:pt x="107" y="4"/>
                    <a:pt x="96" y="0"/>
                    <a:pt x="85"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S1iḋè"/>
            <p:cNvSpPr/>
            <p:nvPr/>
          </p:nvSpPr>
          <p:spPr bwMode="auto">
            <a:xfrm>
              <a:off x="7540626" y="2882900"/>
              <a:ext cx="109538" cy="96838"/>
            </a:xfrm>
            <a:custGeom>
              <a:avLst/>
              <a:gdLst>
                <a:gd name="T0" fmla="*/ 74 w 74"/>
                <a:gd name="T1" fmla="*/ 0 h 65"/>
                <a:gd name="T2" fmla="*/ 0 w 74"/>
                <a:gd name="T3" fmla="*/ 64 h 65"/>
                <a:gd name="T4" fmla="*/ 8 w 74"/>
                <a:gd name="T5" fmla="*/ 65 h 65"/>
                <a:gd name="T6" fmla="*/ 69 w 74"/>
                <a:gd name="T7" fmla="*/ 49 h 65"/>
                <a:gd name="T8" fmla="*/ 72 w 74"/>
                <a:gd name="T9" fmla="*/ 48 h 65"/>
                <a:gd name="T10" fmla="*/ 74 w 74"/>
                <a:gd name="T11" fmla="*/ 0 h 65"/>
              </a:gdLst>
              <a:ahLst/>
              <a:cxnLst>
                <a:cxn ang="0">
                  <a:pos x="T0" y="T1"/>
                </a:cxn>
                <a:cxn ang="0">
                  <a:pos x="T2" y="T3"/>
                </a:cxn>
                <a:cxn ang="0">
                  <a:pos x="T4" y="T5"/>
                </a:cxn>
                <a:cxn ang="0">
                  <a:pos x="T6" y="T7"/>
                </a:cxn>
                <a:cxn ang="0">
                  <a:pos x="T8" y="T9"/>
                </a:cxn>
                <a:cxn ang="0">
                  <a:pos x="T10" y="T11"/>
                </a:cxn>
              </a:cxnLst>
              <a:rect l="0" t="0" r="r" b="b"/>
              <a:pathLst>
                <a:path w="74" h="65">
                  <a:moveTo>
                    <a:pt x="74" y="0"/>
                  </a:moveTo>
                  <a:cubicBezTo>
                    <a:pt x="63" y="33"/>
                    <a:pt x="34" y="58"/>
                    <a:pt x="0" y="64"/>
                  </a:cubicBezTo>
                  <a:cubicBezTo>
                    <a:pt x="3" y="64"/>
                    <a:pt x="5" y="65"/>
                    <a:pt x="8" y="65"/>
                  </a:cubicBezTo>
                  <a:cubicBezTo>
                    <a:pt x="29" y="65"/>
                    <a:pt x="50" y="59"/>
                    <a:pt x="69" y="49"/>
                  </a:cubicBezTo>
                  <a:cubicBezTo>
                    <a:pt x="70" y="49"/>
                    <a:pt x="71" y="48"/>
                    <a:pt x="72" y="48"/>
                  </a:cubicBezTo>
                  <a:cubicBezTo>
                    <a:pt x="72" y="28"/>
                    <a:pt x="73" y="11"/>
                    <a:pt x="74"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ïSľîďê"/>
            <p:cNvSpPr/>
            <p:nvPr/>
          </p:nvSpPr>
          <p:spPr bwMode="auto">
            <a:xfrm>
              <a:off x="7389813" y="2686050"/>
              <a:ext cx="268288" cy="292100"/>
            </a:xfrm>
            <a:custGeom>
              <a:avLst/>
              <a:gdLst>
                <a:gd name="T0" fmla="*/ 83 w 182"/>
                <a:gd name="T1" fmla="*/ 0 h 197"/>
                <a:gd name="T2" fmla="*/ 0 w 182"/>
                <a:gd name="T3" fmla="*/ 44 h 197"/>
                <a:gd name="T4" fmla="*/ 22 w 182"/>
                <a:gd name="T5" fmla="*/ 54 h 197"/>
                <a:gd name="T6" fmla="*/ 51 w 182"/>
                <a:gd name="T7" fmla="*/ 124 h 197"/>
                <a:gd name="T8" fmla="*/ 52 w 182"/>
                <a:gd name="T9" fmla="*/ 177 h 197"/>
                <a:gd name="T10" fmla="*/ 79 w 182"/>
                <a:gd name="T11" fmla="*/ 194 h 197"/>
                <a:gd name="T12" fmla="*/ 102 w 182"/>
                <a:gd name="T13" fmla="*/ 197 h 197"/>
                <a:gd name="T14" fmla="*/ 176 w 182"/>
                <a:gd name="T15" fmla="*/ 133 h 197"/>
                <a:gd name="T16" fmla="*/ 182 w 182"/>
                <a:gd name="T17" fmla="*/ 100 h 197"/>
                <a:gd name="T18" fmla="*/ 83 w 182"/>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97">
                  <a:moveTo>
                    <a:pt x="83" y="0"/>
                  </a:moveTo>
                  <a:cubicBezTo>
                    <a:pt x="48" y="0"/>
                    <a:pt x="18" y="18"/>
                    <a:pt x="0" y="44"/>
                  </a:cubicBezTo>
                  <a:cubicBezTo>
                    <a:pt x="7" y="48"/>
                    <a:pt x="15" y="52"/>
                    <a:pt x="22" y="54"/>
                  </a:cubicBezTo>
                  <a:cubicBezTo>
                    <a:pt x="29" y="78"/>
                    <a:pt x="50" y="99"/>
                    <a:pt x="51" y="124"/>
                  </a:cubicBezTo>
                  <a:cubicBezTo>
                    <a:pt x="52" y="142"/>
                    <a:pt x="43" y="162"/>
                    <a:pt x="52" y="177"/>
                  </a:cubicBezTo>
                  <a:cubicBezTo>
                    <a:pt x="57" y="186"/>
                    <a:pt x="68" y="191"/>
                    <a:pt x="79" y="194"/>
                  </a:cubicBezTo>
                  <a:cubicBezTo>
                    <a:pt x="86" y="196"/>
                    <a:pt x="94" y="197"/>
                    <a:pt x="102" y="197"/>
                  </a:cubicBezTo>
                  <a:cubicBezTo>
                    <a:pt x="136" y="191"/>
                    <a:pt x="165" y="166"/>
                    <a:pt x="176" y="133"/>
                  </a:cubicBezTo>
                  <a:cubicBezTo>
                    <a:pt x="180" y="123"/>
                    <a:pt x="182" y="112"/>
                    <a:pt x="182" y="100"/>
                  </a:cubicBezTo>
                  <a:cubicBezTo>
                    <a:pt x="182" y="45"/>
                    <a:pt x="138" y="0"/>
                    <a:pt x="83"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íşļïḑè"/>
            <p:cNvSpPr/>
            <p:nvPr/>
          </p:nvSpPr>
          <p:spPr bwMode="auto">
            <a:xfrm>
              <a:off x="7300913" y="2603500"/>
              <a:ext cx="427038" cy="377825"/>
            </a:xfrm>
            <a:custGeom>
              <a:avLst/>
              <a:gdLst>
                <a:gd name="T0" fmla="*/ 84 w 289"/>
                <a:gd name="T1" fmla="*/ 108 h 256"/>
                <a:gd name="T2" fmla="*/ 0 w 289"/>
                <a:gd name="T3" fmla="*/ 27 h 256"/>
                <a:gd name="T4" fmla="*/ 33 w 289"/>
                <a:gd name="T5" fmla="*/ 32 h 256"/>
                <a:gd name="T6" fmla="*/ 66 w 289"/>
                <a:gd name="T7" fmla="*/ 9 h 256"/>
                <a:gd name="T8" fmla="*/ 117 w 289"/>
                <a:gd name="T9" fmla="*/ 14 h 256"/>
                <a:gd name="T10" fmla="*/ 163 w 289"/>
                <a:gd name="T11" fmla="*/ 41 h 256"/>
                <a:gd name="T12" fmla="*/ 208 w 289"/>
                <a:gd name="T13" fmla="*/ 45 h 256"/>
                <a:gd name="T14" fmla="*/ 281 w 289"/>
                <a:gd name="T15" fmla="*/ 64 h 256"/>
                <a:gd name="T16" fmla="*/ 278 w 289"/>
                <a:gd name="T17" fmla="*/ 87 h 256"/>
                <a:gd name="T18" fmla="*/ 278 w 289"/>
                <a:gd name="T19" fmla="*/ 122 h 256"/>
                <a:gd name="T20" fmla="*/ 273 w 289"/>
                <a:gd name="T21" fmla="*/ 156 h 256"/>
                <a:gd name="T22" fmla="*/ 252 w 289"/>
                <a:gd name="T23" fmla="*/ 197 h 256"/>
                <a:gd name="T24" fmla="*/ 244 w 289"/>
                <a:gd name="T25" fmla="*/ 227 h 256"/>
                <a:gd name="T26" fmla="*/ 232 w 289"/>
                <a:gd name="T27" fmla="*/ 237 h 256"/>
                <a:gd name="T28" fmla="*/ 140 w 289"/>
                <a:gd name="T29" fmla="*/ 248 h 256"/>
                <a:gd name="T30" fmla="*/ 114 w 289"/>
                <a:gd name="T31" fmla="*/ 231 h 256"/>
                <a:gd name="T32" fmla="*/ 113 w 289"/>
                <a:gd name="T33" fmla="*/ 178 h 256"/>
                <a:gd name="T34" fmla="*/ 84 w 289"/>
                <a:gd name="T35" fmla="*/ 1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56">
                  <a:moveTo>
                    <a:pt x="84" y="108"/>
                  </a:moveTo>
                  <a:cubicBezTo>
                    <a:pt x="46" y="94"/>
                    <a:pt x="16" y="65"/>
                    <a:pt x="0" y="27"/>
                  </a:cubicBezTo>
                  <a:cubicBezTo>
                    <a:pt x="11" y="23"/>
                    <a:pt x="22" y="33"/>
                    <a:pt x="33" y="32"/>
                  </a:cubicBezTo>
                  <a:cubicBezTo>
                    <a:pt x="47" y="31"/>
                    <a:pt x="55" y="16"/>
                    <a:pt x="66" y="9"/>
                  </a:cubicBezTo>
                  <a:cubicBezTo>
                    <a:pt x="81" y="0"/>
                    <a:pt x="101" y="5"/>
                    <a:pt x="117" y="14"/>
                  </a:cubicBezTo>
                  <a:cubicBezTo>
                    <a:pt x="132" y="23"/>
                    <a:pt x="146" y="35"/>
                    <a:pt x="163" y="41"/>
                  </a:cubicBezTo>
                  <a:cubicBezTo>
                    <a:pt x="177" y="45"/>
                    <a:pt x="193" y="44"/>
                    <a:pt x="208" y="45"/>
                  </a:cubicBezTo>
                  <a:cubicBezTo>
                    <a:pt x="227" y="46"/>
                    <a:pt x="267" y="50"/>
                    <a:pt x="281" y="64"/>
                  </a:cubicBezTo>
                  <a:cubicBezTo>
                    <a:pt x="289" y="72"/>
                    <a:pt x="286" y="80"/>
                    <a:pt x="278" y="87"/>
                  </a:cubicBezTo>
                  <a:cubicBezTo>
                    <a:pt x="280" y="98"/>
                    <a:pt x="276" y="109"/>
                    <a:pt x="278" y="122"/>
                  </a:cubicBezTo>
                  <a:cubicBezTo>
                    <a:pt x="280" y="133"/>
                    <a:pt x="278" y="145"/>
                    <a:pt x="273" y="156"/>
                  </a:cubicBezTo>
                  <a:cubicBezTo>
                    <a:pt x="268" y="171"/>
                    <a:pt x="260" y="182"/>
                    <a:pt x="252" y="197"/>
                  </a:cubicBezTo>
                  <a:cubicBezTo>
                    <a:pt x="248" y="206"/>
                    <a:pt x="250" y="218"/>
                    <a:pt x="244" y="227"/>
                  </a:cubicBezTo>
                  <a:cubicBezTo>
                    <a:pt x="241" y="231"/>
                    <a:pt x="237" y="234"/>
                    <a:pt x="232" y="237"/>
                  </a:cubicBezTo>
                  <a:cubicBezTo>
                    <a:pt x="204" y="252"/>
                    <a:pt x="171" y="256"/>
                    <a:pt x="140" y="248"/>
                  </a:cubicBezTo>
                  <a:cubicBezTo>
                    <a:pt x="130" y="245"/>
                    <a:pt x="119" y="240"/>
                    <a:pt x="114" y="231"/>
                  </a:cubicBezTo>
                  <a:cubicBezTo>
                    <a:pt x="105" y="216"/>
                    <a:pt x="114" y="196"/>
                    <a:pt x="113" y="178"/>
                  </a:cubicBezTo>
                  <a:cubicBezTo>
                    <a:pt x="112" y="153"/>
                    <a:pt x="90" y="132"/>
                    <a:pt x="84" y="108"/>
                  </a:cubicBezTo>
                  <a:close/>
                </a:path>
              </a:pathLst>
            </a:custGeom>
            <a:solidFill>
              <a:srgbClr val="4A43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i$ḻîḋè"/>
            <p:cNvSpPr/>
            <p:nvPr/>
          </p:nvSpPr>
          <p:spPr bwMode="auto">
            <a:xfrm>
              <a:off x="7434263" y="2959100"/>
              <a:ext cx="9525" cy="9525"/>
            </a:xfrm>
            <a:custGeom>
              <a:avLst/>
              <a:gdLst>
                <a:gd name="T0" fmla="*/ 0 w 7"/>
                <a:gd name="T1" fmla="*/ 0 h 7"/>
                <a:gd name="T2" fmla="*/ 0 w 7"/>
                <a:gd name="T3" fmla="*/ 7 h 7"/>
                <a:gd name="T4" fmla="*/ 7 w 7"/>
                <a:gd name="T5" fmla="*/ 4 h 7"/>
                <a:gd name="T6" fmla="*/ 3 w 7"/>
                <a:gd name="T7" fmla="*/ 2 h 7"/>
                <a:gd name="T8" fmla="*/ 0 w 7"/>
                <a:gd name="T9" fmla="*/ 0 h 7"/>
                <a:gd name="T10" fmla="*/ 0 w 7"/>
                <a:gd name="T11" fmla="*/ 0 h 7"/>
                <a:gd name="T12" fmla="*/ 0 w 7"/>
                <a:gd name="T13" fmla="*/ 0 h 7"/>
                <a:gd name="T14" fmla="*/ 0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0" y="0"/>
                  </a:moveTo>
                  <a:cubicBezTo>
                    <a:pt x="0" y="7"/>
                    <a:pt x="0" y="7"/>
                    <a:pt x="0" y="7"/>
                  </a:cubicBezTo>
                  <a:cubicBezTo>
                    <a:pt x="7" y="4"/>
                    <a:pt x="7" y="4"/>
                    <a:pt x="7" y="4"/>
                  </a:cubicBezTo>
                  <a:cubicBezTo>
                    <a:pt x="6" y="4"/>
                    <a:pt x="5" y="3"/>
                    <a:pt x="3" y="2"/>
                  </a:cubicBezTo>
                  <a:cubicBezTo>
                    <a:pt x="1" y="2"/>
                    <a:pt x="0" y="1"/>
                    <a:pt x="0" y="0"/>
                  </a:cubicBezTo>
                  <a:moveTo>
                    <a:pt x="0" y="0"/>
                  </a:moveTo>
                  <a:cubicBezTo>
                    <a:pt x="0" y="0"/>
                    <a:pt x="0" y="0"/>
                    <a:pt x="0" y="0"/>
                  </a:cubicBezTo>
                  <a:cubicBezTo>
                    <a:pt x="0" y="0"/>
                    <a:pt x="0" y="0"/>
                    <a:pt x="0"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isḷïdé"/>
            <p:cNvSpPr/>
            <p:nvPr/>
          </p:nvSpPr>
          <p:spPr bwMode="auto">
            <a:xfrm>
              <a:off x="7437438" y="2960688"/>
              <a:ext cx="17463" cy="3175"/>
            </a:xfrm>
            <a:custGeom>
              <a:avLst/>
              <a:gdLst>
                <a:gd name="T0" fmla="*/ 11 w 11"/>
                <a:gd name="T1" fmla="*/ 0 h 2"/>
                <a:gd name="T2" fmla="*/ 4 w 11"/>
                <a:gd name="T3" fmla="*/ 0 h 2"/>
                <a:gd name="T4" fmla="*/ 0 w 11"/>
                <a:gd name="T5" fmla="*/ 0 h 2"/>
                <a:gd name="T6" fmla="*/ 4 w 11"/>
                <a:gd name="T7" fmla="*/ 2 h 2"/>
                <a:gd name="T8" fmla="*/ 11 w 11"/>
                <a:gd name="T9" fmla="*/ 0 h 2"/>
              </a:gdLst>
              <a:ahLst/>
              <a:cxnLst>
                <a:cxn ang="0">
                  <a:pos x="T0" y="T1"/>
                </a:cxn>
                <a:cxn ang="0">
                  <a:pos x="T2" y="T3"/>
                </a:cxn>
                <a:cxn ang="0">
                  <a:pos x="T4" y="T5"/>
                </a:cxn>
                <a:cxn ang="0">
                  <a:pos x="T6" y="T7"/>
                </a:cxn>
                <a:cxn ang="0">
                  <a:pos x="T8" y="T9"/>
                </a:cxn>
              </a:cxnLst>
              <a:rect l="0" t="0" r="r" b="b"/>
              <a:pathLst>
                <a:path w="11" h="2">
                  <a:moveTo>
                    <a:pt x="11" y="0"/>
                  </a:moveTo>
                  <a:cubicBezTo>
                    <a:pt x="8" y="0"/>
                    <a:pt x="6" y="0"/>
                    <a:pt x="4" y="0"/>
                  </a:cubicBezTo>
                  <a:cubicBezTo>
                    <a:pt x="2" y="0"/>
                    <a:pt x="1" y="0"/>
                    <a:pt x="0" y="0"/>
                  </a:cubicBezTo>
                  <a:cubicBezTo>
                    <a:pt x="2" y="1"/>
                    <a:pt x="3" y="2"/>
                    <a:pt x="4" y="2"/>
                  </a:cubicBezTo>
                  <a:cubicBezTo>
                    <a:pt x="11" y="0"/>
                    <a:pt x="11" y="0"/>
                    <a:pt x="11" y="0"/>
                  </a:cubicBezTo>
                </a:path>
              </a:pathLst>
            </a:custGeom>
            <a:solidFill>
              <a:srgbClr val="91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1" name="文本框 10"/>
          <p:cNvSpPr txBox="1"/>
          <p:nvPr/>
        </p:nvSpPr>
        <p:spPr>
          <a:xfrm>
            <a:off x="484505" y="350520"/>
            <a:ext cx="4088765" cy="521970"/>
          </a:xfrm>
          <a:prstGeom prst="rect">
            <a:avLst/>
          </a:prstGeom>
          <a:noFill/>
        </p:spPr>
        <p:txBody>
          <a:bodyPr wrap="square" rtlCol="0">
            <a:spAutoFit/>
          </a:bodyPr>
          <a:lstStyle/>
          <a:p>
            <a:r>
              <a:rPr lang="zh-CN" altLang="en-US" sz="2800" b="1" dirty="0">
                <a:solidFill>
                  <a:schemeClr val="tx1"/>
                </a:solidFill>
                <a:cs typeface="+mn-ea"/>
                <a:sym typeface="+mn-lt"/>
              </a:rPr>
              <a:t>赛事</a:t>
            </a:r>
            <a:r>
              <a:rPr lang="zh-CN" altLang="en-US" sz="2800" b="1" dirty="0">
                <a:cs typeface="+mn-ea"/>
                <a:sym typeface="+mn-lt"/>
              </a:rPr>
              <a:t>平台介绍</a:t>
            </a:r>
            <a:endParaRPr lang="zh-CN" altLang="en-US" sz="2800" b="1" dirty="0">
              <a:cs typeface="+mn-ea"/>
              <a:sym typeface="+mn-lt"/>
            </a:endParaRPr>
          </a:p>
        </p:txBody>
      </p:sp>
      <p:sp>
        <p:nvSpPr>
          <p:cNvPr id="13" name="对角圆角矩形 11"/>
          <p:cNvSpPr/>
          <p:nvPr/>
        </p:nvSpPr>
        <p:spPr>
          <a:xfrm rot="16200000">
            <a:off x="7785735" y="-325120"/>
            <a:ext cx="2196465" cy="5417185"/>
          </a:xfrm>
          <a:prstGeom prst="round2DiagRect">
            <a:avLst/>
          </a:prstGeom>
          <a:solidFill>
            <a:schemeClr val="accent4">
              <a:lumMod val="20000"/>
              <a:lumOff val="80000"/>
              <a:alpha val="30000"/>
            </a:schemeClr>
          </a:solidFill>
          <a:ln w="9525" cmpd="sng">
            <a:solidFill>
              <a:srgbClr val="1E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4" name="对角圆角矩形 12"/>
          <p:cNvSpPr/>
          <p:nvPr/>
        </p:nvSpPr>
        <p:spPr>
          <a:xfrm rot="10800000">
            <a:off x="6175375" y="3622675"/>
            <a:ext cx="5417185" cy="2197100"/>
          </a:xfrm>
          <a:prstGeom prst="round2DiagRect">
            <a:avLst/>
          </a:prstGeom>
          <a:solidFill>
            <a:schemeClr val="accent4">
              <a:lumMod val="20000"/>
              <a:lumOff val="80000"/>
              <a:alpha val="30000"/>
            </a:schemeClr>
          </a:solidFill>
          <a:ln w="9525" cmpd="sng">
            <a:solidFill>
              <a:srgbClr val="1E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5" name="对角圆角矩形 13"/>
          <p:cNvSpPr/>
          <p:nvPr/>
        </p:nvSpPr>
        <p:spPr>
          <a:xfrm>
            <a:off x="622935" y="1297940"/>
            <a:ext cx="5417820" cy="2197100"/>
          </a:xfrm>
          <a:prstGeom prst="round2DiagRect">
            <a:avLst/>
          </a:prstGeom>
          <a:solidFill>
            <a:schemeClr val="accent4">
              <a:lumMod val="20000"/>
              <a:lumOff val="80000"/>
              <a:alpha val="30000"/>
            </a:schemeClr>
          </a:solidFill>
          <a:ln w="9525" cmpd="sng">
            <a:solidFill>
              <a:srgbClr val="1E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对角圆角矩形 14"/>
          <p:cNvSpPr/>
          <p:nvPr/>
        </p:nvSpPr>
        <p:spPr>
          <a:xfrm rot="16200000">
            <a:off x="2233930" y="2012315"/>
            <a:ext cx="2196465" cy="5417185"/>
          </a:xfrm>
          <a:prstGeom prst="round2DiagRect">
            <a:avLst/>
          </a:prstGeom>
          <a:solidFill>
            <a:schemeClr val="accent4">
              <a:lumMod val="20000"/>
              <a:lumOff val="80000"/>
              <a:alpha val="30000"/>
            </a:schemeClr>
          </a:solidFill>
          <a:ln w="9525" cmpd="sng">
            <a:solidFill>
              <a:srgbClr val="1E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文本框 16"/>
          <p:cNvSpPr txBox="1"/>
          <p:nvPr/>
        </p:nvSpPr>
        <p:spPr>
          <a:xfrm>
            <a:off x="1653858" y="1885315"/>
            <a:ext cx="4223159" cy="874407"/>
          </a:xfrm>
          <a:prstGeom prst="rect">
            <a:avLst/>
          </a:prstGeom>
          <a:noFill/>
        </p:spPr>
        <p:txBody>
          <a:bodyPr wrap="square" rtlCol="0">
            <a:spAutoFit/>
          </a:bodyPr>
          <a:lstStyle/>
          <a:p>
            <a:pPr>
              <a:lnSpc>
                <a:spcPct val="150000"/>
              </a:lnSpc>
            </a:pPr>
            <a:r>
              <a:rPr lang="zh-CN" altLang="en-US" dirty="0">
                <a:effectLst>
                  <a:outerShdw blurRad="38100" dist="38100" dir="2700000" algn="tl">
                    <a:srgbClr val="000000">
                      <a:alpha val="43137"/>
                    </a:srgbClr>
                  </a:outerShdw>
                </a:effectLst>
                <a:cs typeface="+mn-ea"/>
                <a:sym typeface="+mn-lt"/>
              </a:rPr>
              <a:t>是一个为职教、高教学生群体打造的无人机及</a:t>
            </a:r>
            <a:r>
              <a:rPr lang="zh-CN" altLang="zh-CN" sz="1800" kern="100" dirty="0">
                <a:effectLst>
                  <a:outerShdw blurRad="38100" dist="38100" dir="2700000" algn="tl">
                    <a:srgbClr val="000000">
                      <a:alpha val="43137"/>
                    </a:srgbClr>
                  </a:outerShdw>
                </a:effectLst>
                <a:cs typeface="+mn-ea"/>
                <a:sym typeface="+mn-lt"/>
              </a:rPr>
              <a:t>人工智能</a:t>
            </a:r>
            <a:r>
              <a:rPr lang="zh-CN" altLang="en-US" dirty="0">
                <a:effectLst>
                  <a:outerShdw blurRad="38100" dist="38100" dir="2700000" algn="tl">
                    <a:srgbClr val="000000">
                      <a:alpha val="43137"/>
                    </a:srgbClr>
                  </a:outerShdw>
                </a:effectLst>
                <a:cs typeface="+mn-ea"/>
                <a:sym typeface="+mn-lt"/>
              </a:rPr>
              <a:t>教育的创新成长平台</a:t>
            </a:r>
            <a:endParaRPr lang="zh-CN" altLang="en-US" dirty="0">
              <a:effectLst>
                <a:outerShdw blurRad="38100" dist="38100" dir="2700000" algn="tl">
                  <a:srgbClr val="000000">
                    <a:alpha val="43137"/>
                  </a:srgbClr>
                </a:outerShdw>
              </a:effectLst>
              <a:cs typeface="+mn-ea"/>
              <a:sym typeface="+mn-lt"/>
            </a:endParaRPr>
          </a:p>
        </p:txBody>
      </p:sp>
      <p:pic>
        <p:nvPicPr>
          <p:cNvPr id="18" name="图片 17" descr="平台 (1)"/>
          <p:cNvPicPr>
            <a:picLocks noChangeAspect="1"/>
          </p:cNvPicPr>
          <p:nvPr/>
        </p:nvPicPr>
        <p:blipFill>
          <a:blip r:embed="rId1" cstate="screen"/>
          <a:stretch>
            <a:fillRect/>
          </a:stretch>
        </p:blipFill>
        <p:spPr>
          <a:xfrm>
            <a:off x="623570" y="1834515"/>
            <a:ext cx="1097280" cy="1097280"/>
          </a:xfrm>
          <a:prstGeom prst="rect">
            <a:avLst/>
          </a:prstGeom>
        </p:spPr>
      </p:pic>
      <p:pic>
        <p:nvPicPr>
          <p:cNvPr id="19" name="图片 18" descr="公司查询"/>
          <p:cNvPicPr>
            <a:picLocks noChangeAspect="1"/>
          </p:cNvPicPr>
          <p:nvPr/>
        </p:nvPicPr>
        <p:blipFill>
          <a:blip r:embed="rId2" cstate="screen"/>
          <a:stretch>
            <a:fillRect/>
          </a:stretch>
        </p:blipFill>
        <p:spPr>
          <a:xfrm>
            <a:off x="6348095" y="1885315"/>
            <a:ext cx="885190" cy="885190"/>
          </a:xfrm>
          <a:prstGeom prst="rect">
            <a:avLst/>
          </a:prstGeom>
        </p:spPr>
      </p:pic>
      <p:sp>
        <p:nvSpPr>
          <p:cNvPr id="20" name="文本框 19"/>
          <p:cNvSpPr txBox="1"/>
          <p:nvPr/>
        </p:nvSpPr>
        <p:spPr>
          <a:xfrm>
            <a:off x="7258685" y="1789308"/>
            <a:ext cx="4187825" cy="1289905"/>
          </a:xfrm>
          <a:prstGeom prst="rect">
            <a:avLst/>
          </a:prstGeom>
          <a:noFill/>
        </p:spPr>
        <p:txBody>
          <a:bodyPr wrap="square" rtlCol="0">
            <a:spAutoFit/>
          </a:bodyPr>
          <a:lstStyle/>
          <a:p>
            <a:pPr>
              <a:lnSpc>
                <a:spcPct val="150000"/>
              </a:lnSpc>
            </a:pPr>
            <a:r>
              <a:rPr lang="zh-CN" altLang="en-US" dirty="0">
                <a:effectLst>
                  <a:outerShdw blurRad="38100" dist="38100" dir="2700000" algn="tl">
                    <a:srgbClr val="000000">
                      <a:alpha val="43137"/>
                    </a:srgbClr>
                  </a:outerShdw>
                </a:effectLst>
                <a:cs typeface="+mn-ea"/>
                <a:sym typeface="+mn-lt"/>
              </a:rPr>
              <a:t>由国内领先的无人机全自动飞行系统研发和服务商北方天途航空技术发展</a:t>
            </a:r>
            <a:r>
              <a:rPr lang="en-US" altLang="zh-CN" dirty="0">
                <a:effectLst>
                  <a:outerShdw blurRad="38100" dist="38100" dir="2700000" algn="tl">
                    <a:srgbClr val="000000">
                      <a:alpha val="43137"/>
                    </a:srgbClr>
                  </a:outerShdw>
                </a:effectLst>
                <a:cs typeface="+mn-ea"/>
                <a:sym typeface="+mn-lt"/>
              </a:rPr>
              <a:t>(</a:t>
            </a:r>
            <a:r>
              <a:rPr lang="zh-CN" altLang="en-US" dirty="0">
                <a:effectLst>
                  <a:outerShdw blurRad="38100" dist="38100" dir="2700000" algn="tl">
                    <a:srgbClr val="000000">
                      <a:alpha val="43137"/>
                    </a:srgbClr>
                  </a:outerShdw>
                </a:effectLst>
                <a:cs typeface="+mn-ea"/>
                <a:sym typeface="+mn-lt"/>
              </a:rPr>
              <a:t>北京</a:t>
            </a:r>
            <a:r>
              <a:rPr lang="en-US" altLang="zh-CN" dirty="0">
                <a:effectLst>
                  <a:outerShdw blurRad="38100" dist="38100" dir="2700000" algn="tl">
                    <a:srgbClr val="000000">
                      <a:alpha val="43137"/>
                    </a:srgbClr>
                  </a:outerShdw>
                </a:effectLst>
                <a:cs typeface="+mn-ea"/>
                <a:sym typeface="+mn-lt"/>
              </a:rPr>
              <a:t>)</a:t>
            </a:r>
            <a:r>
              <a:rPr lang="zh-CN" altLang="en-US" dirty="0">
                <a:effectLst>
                  <a:outerShdw blurRad="38100" dist="38100" dir="2700000" algn="tl">
                    <a:srgbClr val="000000">
                      <a:alpha val="43137"/>
                    </a:srgbClr>
                  </a:outerShdw>
                </a:effectLst>
                <a:cs typeface="+mn-ea"/>
                <a:sym typeface="+mn-lt"/>
              </a:rPr>
              <a:t>有限公司创立</a:t>
            </a:r>
            <a:endParaRPr lang="zh-CN" altLang="en-US" dirty="0">
              <a:effectLst>
                <a:outerShdw blurRad="38100" dist="38100" dir="2700000" algn="tl">
                  <a:srgbClr val="000000">
                    <a:alpha val="43137"/>
                  </a:srgbClr>
                </a:outerShdw>
              </a:effectLst>
              <a:cs typeface="+mn-ea"/>
              <a:sym typeface="+mn-lt"/>
            </a:endParaRPr>
          </a:p>
        </p:txBody>
      </p:sp>
      <p:pic>
        <p:nvPicPr>
          <p:cNvPr id="21" name="图片 20" descr="活动"/>
          <p:cNvPicPr>
            <a:picLocks noChangeAspect="1"/>
          </p:cNvPicPr>
          <p:nvPr/>
        </p:nvPicPr>
        <p:blipFill>
          <a:blip r:embed="rId3" cstate="screen"/>
          <a:stretch>
            <a:fillRect/>
          </a:stretch>
        </p:blipFill>
        <p:spPr>
          <a:xfrm>
            <a:off x="661670" y="4248150"/>
            <a:ext cx="945515" cy="945515"/>
          </a:xfrm>
          <a:prstGeom prst="rect">
            <a:avLst/>
          </a:prstGeom>
        </p:spPr>
      </p:pic>
      <p:sp>
        <p:nvSpPr>
          <p:cNvPr id="22" name="文本框 21"/>
          <p:cNvSpPr txBox="1"/>
          <p:nvPr/>
        </p:nvSpPr>
        <p:spPr>
          <a:xfrm>
            <a:off x="1586865" y="4057015"/>
            <a:ext cx="4453890" cy="1337945"/>
          </a:xfrm>
          <a:prstGeom prst="rect">
            <a:avLst/>
          </a:prstGeom>
          <a:noFill/>
        </p:spPr>
        <p:txBody>
          <a:bodyPr wrap="square" rtlCol="0">
            <a:spAutoFit/>
          </a:bodyPr>
          <a:lstStyle/>
          <a:p>
            <a:pPr>
              <a:lnSpc>
                <a:spcPct val="150000"/>
              </a:lnSpc>
            </a:pPr>
            <a:r>
              <a:rPr lang="zh-CN" altLang="en-US" dirty="0">
                <a:effectLst>
                  <a:outerShdw blurRad="38100" dist="38100" dir="2700000" algn="tl">
                    <a:srgbClr val="000000">
                      <a:alpha val="43137"/>
                    </a:srgbClr>
                  </a:outerShdw>
                </a:effectLst>
                <a:cs typeface="+mn-ea"/>
                <a:sym typeface="+mn-lt"/>
              </a:rPr>
              <a:t>以</a:t>
            </a:r>
            <a:r>
              <a:rPr lang="zh-CN" altLang="en-US" b="0" i="0" dirty="0">
                <a:solidFill>
                  <a:srgbClr val="1A1A1A"/>
                </a:solidFill>
                <a:effectLst>
                  <a:outerShdw blurRad="38100" dist="38100" dir="2700000" algn="tl">
                    <a:srgbClr val="000000">
                      <a:alpha val="43137"/>
                    </a:srgbClr>
                  </a:outerShdw>
                </a:effectLst>
                <a:cs typeface="+mn-ea"/>
                <a:sym typeface="+mn-lt"/>
              </a:rPr>
              <a:t>工程实践</a:t>
            </a:r>
            <a:r>
              <a:rPr lang="zh-CN" altLang="en-US" dirty="0">
                <a:effectLst>
                  <a:outerShdw blurRad="38100" dist="38100" dir="2700000" algn="tl">
                    <a:srgbClr val="000000">
                      <a:alpha val="43137"/>
                    </a:srgbClr>
                  </a:outerShdw>
                </a:effectLst>
                <a:cs typeface="+mn-ea"/>
                <a:sym typeface="+mn-lt"/>
              </a:rPr>
              <a:t>为根基，推动广大学生参与科技创新实践，培养工程实践能力，提高团队协作水平、培育创新创业精神</a:t>
            </a:r>
            <a:endParaRPr lang="zh-CN" altLang="en-US" dirty="0">
              <a:effectLst>
                <a:outerShdw blurRad="38100" dist="38100" dir="2700000" algn="tl">
                  <a:srgbClr val="000000">
                    <a:alpha val="43137"/>
                  </a:srgbClr>
                </a:outerShdw>
              </a:effectLst>
              <a:cs typeface="+mn-ea"/>
              <a:sym typeface="+mn-lt"/>
            </a:endParaRPr>
          </a:p>
        </p:txBody>
      </p:sp>
      <p:pic>
        <p:nvPicPr>
          <p:cNvPr id="23" name="图片 22" descr="思想萌芽"/>
          <p:cNvPicPr>
            <a:picLocks noChangeAspect="1"/>
          </p:cNvPicPr>
          <p:nvPr/>
        </p:nvPicPr>
        <p:blipFill>
          <a:blip r:embed="rId4" cstate="screen"/>
          <a:stretch>
            <a:fillRect/>
          </a:stretch>
        </p:blipFill>
        <p:spPr>
          <a:xfrm>
            <a:off x="6209030" y="4207510"/>
            <a:ext cx="1049655" cy="1049655"/>
          </a:xfrm>
          <a:prstGeom prst="rect">
            <a:avLst/>
          </a:prstGeom>
        </p:spPr>
      </p:pic>
      <p:sp>
        <p:nvSpPr>
          <p:cNvPr id="24" name="文本框 23"/>
          <p:cNvSpPr txBox="1"/>
          <p:nvPr/>
        </p:nvSpPr>
        <p:spPr>
          <a:xfrm>
            <a:off x="7198678" y="4044950"/>
            <a:ext cx="4453890" cy="1289905"/>
          </a:xfrm>
          <a:prstGeom prst="rect">
            <a:avLst/>
          </a:prstGeom>
          <a:noFill/>
        </p:spPr>
        <p:txBody>
          <a:bodyPr wrap="square" rtlCol="0">
            <a:spAutoFit/>
          </a:bodyPr>
          <a:lstStyle/>
          <a:p>
            <a:pPr>
              <a:lnSpc>
                <a:spcPct val="150000"/>
              </a:lnSpc>
            </a:pPr>
            <a:r>
              <a:rPr lang="zh-CN" altLang="en-US" dirty="0">
                <a:effectLst>
                  <a:outerShdw blurRad="38100" dist="38100" dir="2700000" algn="tl">
                    <a:srgbClr val="000000">
                      <a:alpha val="43137"/>
                    </a:srgbClr>
                  </a:outerShdw>
                </a:effectLst>
                <a:cs typeface="+mn-ea"/>
                <a:sym typeface="+mn-lt"/>
              </a:rPr>
              <a:t>以人才为核心，传播青年工程师文化，将科技之美向公众传递；启发更多怀有科技梦想的个人与群体参与到科技创新中</a:t>
            </a:r>
            <a:endParaRPr lang="zh-CN" altLang="en-US" dirty="0">
              <a:effectLst>
                <a:outerShdw blurRad="38100" dist="38100" dir="2700000" algn="tl">
                  <a:srgbClr val="000000">
                    <a:alpha val="43137"/>
                  </a:srgbClr>
                </a:outerShdw>
              </a:effectLst>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4505" y="350520"/>
            <a:ext cx="4088765" cy="521970"/>
          </a:xfrm>
          <a:prstGeom prst="rect">
            <a:avLst/>
          </a:prstGeom>
          <a:noFill/>
        </p:spPr>
        <p:txBody>
          <a:bodyPr wrap="square" rtlCol="0">
            <a:spAutoFit/>
          </a:bodyPr>
          <a:lstStyle/>
          <a:p>
            <a:r>
              <a:rPr lang="zh-CN" altLang="en-US" sz="2800" b="1" dirty="0">
                <a:solidFill>
                  <a:schemeClr val="tx1"/>
                </a:solidFill>
                <a:cs typeface="+mn-ea"/>
                <a:sym typeface="+mn-lt"/>
              </a:rPr>
              <a:t>赛事</a:t>
            </a:r>
            <a:r>
              <a:rPr lang="zh-CN" altLang="en-US" sz="2800" b="1" dirty="0">
                <a:cs typeface="+mn-ea"/>
                <a:sym typeface="+mn-lt"/>
              </a:rPr>
              <a:t>平台介绍</a:t>
            </a:r>
            <a:endParaRPr lang="zh-CN" altLang="en-US" sz="2800" b="1" dirty="0">
              <a:cs typeface="+mn-ea"/>
              <a:sym typeface="+mn-lt"/>
            </a:endParaRPr>
          </a:p>
        </p:txBody>
      </p:sp>
      <p:sp>
        <p:nvSpPr>
          <p:cNvPr id="6" name="剪去对角的矩形 10"/>
          <p:cNvSpPr/>
          <p:nvPr/>
        </p:nvSpPr>
        <p:spPr>
          <a:xfrm>
            <a:off x="418147" y="1647190"/>
            <a:ext cx="7367270" cy="4328278"/>
          </a:xfrm>
          <a:prstGeom prst="snip2DiagRect">
            <a:avLst/>
          </a:prstGeom>
          <a:noFill/>
          <a:ln w="15875">
            <a:solidFill>
              <a:srgbClr val="1E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l="13" r="13"/>
          <a:stretch>
            <a:fillRect/>
          </a:stretch>
        </p:blipFill>
        <p:spPr>
          <a:xfrm>
            <a:off x="6902536" y="1143623"/>
            <a:ext cx="4955540" cy="3304540"/>
          </a:xfrm>
          <a:prstGeom prst="snip2DiagRect">
            <a:avLst>
              <a:gd name="adj1" fmla="val 0"/>
              <a:gd name="adj2" fmla="val 16667"/>
            </a:avLst>
          </a:prstGeom>
          <a:ln w="12700">
            <a:solidFill>
              <a:srgbClr val="1E4E79"/>
            </a:solidFill>
          </a:ln>
          <a:effectLst/>
        </p:spPr>
      </p:pic>
      <p:cxnSp>
        <p:nvCxnSpPr>
          <p:cNvPr id="8" name="直接连接符 7"/>
          <p:cNvCxnSpPr/>
          <p:nvPr/>
        </p:nvCxnSpPr>
        <p:spPr>
          <a:xfrm>
            <a:off x="418147" y="5450401"/>
            <a:ext cx="507365" cy="507365"/>
          </a:xfrm>
          <a:prstGeom prst="line">
            <a:avLst/>
          </a:prstGeom>
          <a:ln w="3175" cmpd="sng">
            <a:solidFill>
              <a:srgbClr val="1E4E79"/>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11480" y="5633202"/>
            <a:ext cx="342900" cy="342265"/>
          </a:xfrm>
          <a:prstGeom prst="line">
            <a:avLst/>
          </a:prstGeom>
          <a:ln w="3175" cmpd="sng">
            <a:solidFill>
              <a:srgbClr val="1E4E79"/>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00912" y="1802236"/>
            <a:ext cx="6118860" cy="1526187"/>
          </a:xfrm>
          <a:prstGeom prst="rect">
            <a:avLst/>
          </a:prstGeom>
        </p:spPr>
        <p:txBody>
          <a:bodyPr wrap="square">
            <a:spAutoFit/>
          </a:bodyPr>
          <a:lstStyle/>
          <a:p>
            <a:pPr algn="just">
              <a:lnSpc>
                <a:spcPct val="150000"/>
              </a:lnSpc>
              <a:spcAft>
                <a:spcPts val="0"/>
              </a:spcAft>
            </a:pPr>
            <a:r>
              <a:rPr lang="en-US" altLang="zh-CN" sz="1600" kern="100" dirty="0">
                <a:cs typeface="+mn-ea"/>
                <a:sym typeface="+mn-lt"/>
              </a:rPr>
              <a:t>       </a:t>
            </a:r>
            <a:r>
              <a:rPr lang="zh-CN" altLang="en-US" sz="1600" kern="100" dirty="0">
                <a:cs typeface="+mn-ea"/>
                <a:sym typeface="+mn-lt"/>
              </a:rPr>
              <a:t>天途赛事平台是面向国际的无人机</a:t>
            </a:r>
            <a:r>
              <a:rPr lang="zh-CN" altLang="zh-CN" sz="1600" kern="100" dirty="0">
                <a:cs typeface="+mn-ea"/>
                <a:sym typeface="+mn-lt"/>
              </a:rPr>
              <a:t>及人工智能赛事体系。</a:t>
            </a:r>
            <a:r>
              <a:rPr lang="zh-CN" altLang="en-US" sz="1600" kern="100" dirty="0">
                <a:cs typeface="+mn-ea"/>
                <a:sym typeface="+mn-lt"/>
              </a:rPr>
              <a:t>涵盖</a:t>
            </a:r>
            <a:r>
              <a:rPr lang="zh-CN" altLang="zh-CN" sz="1600" b="1" kern="100" dirty="0">
                <a:solidFill>
                  <a:srgbClr val="1E4E79"/>
                </a:solidFill>
                <a:cs typeface="+mn-ea"/>
                <a:sym typeface="+mn-lt"/>
              </a:rPr>
              <a:t>从</a:t>
            </a:r>
            <a:r>
              <a:rPr lang="zh-CN" altLang="en-US" sz="1600" b="1" kern="100" dirty="0">
                <a:solidFill>
                  <a:srgbClr val="1E4E79"/>
                </a:solidFill>
                <a:cs typeface="+mn-ea"/>
                <a:sym typeface="+mn-lt"/>
              </a:rPr>
              <a:t>中职、高职、本科、研究生</a:t>
            </a:r>
            <a:r>
              <a:rPr lang="zh-CN" altLang="en-US" sz="1600" kern="100" dirty="0">
                <a:cs typeface="+mn-ea"/>
                <a:sym typeface="+mn-lt"/>
              </a:rPr>
              <a:t>阶段</a:t>
            </a:r>
            <a:r>
              <a:rPr lang="zh-CN" altLang="zh-CN" sz="1600" kern="100" dirty="0">
                <a:cs typeface="+mn-ea"/>
                <a:sym typeface="+mn-lt"/>
              </a:rPr>
              <a:t>，</a:t>
            </a:r>
            <a:r>
              <a:rPr lang="zh-CN" altLang="en-US" sz="1600" kern="100" dirty="0">
                <a:cs typeface="+mn-ea"/>
                <a:sym typeface="+mn-lt"/>
              </a:rPr>
              <a:t>赛项覆盖无人机、</a:t>
            </a:r>
            <a:r>
              <a:rPr lang="zh-CN" altLang="zh-CN" sz="1600" kern="100" dirty="0">
                <a:cs typeface="+mn-ea"/>
                <a:sym typeface="+mn-lt"/>
              </a:rPr>
              <a:t>机器</a:t>
            </a:r>
            <a:r>
              <a:rPr lang="zh-CN" altLang="en-US" sz="1600" kern="100" dirty="0">
                <a:cs typeface="+mn-ea"/>
                <a:sym typeface="+mn-lt"/>
              </a:rPr>
              <a:t>人、人工智能、计算机编程等类目，满足了学生的</a:t>
            </a:r>
            <a:r>
              <a:rPr lang="zh-CN" altLang="en-US" sz="1600" b="1" kern="100" dirty="0">
                <a:solidFill>
                  <a:srgbClr val="1E4E79"/>
                </a:solidFill>
                <a:cs typeface="+mn-ea"/>
                <a:sym typeface="+mn-lt"/>
              </a:rPr>
              <a:t>进阶式发展需求</a:t>
            </a:r>
            <a:r>
              <a:rPr lang="zh-CN" altLang="en-US" sz="1600" kern="100" dirty="0">
                <a:cs typeface="+mn-ea"/>
                <a:sym typeface="+mn-lt"/>
              </a:rPr>
              <a:t>。</a:t>
            </a:r>
            <a:endParaRPr lang="zh-CN" altLang="en-US" sz="1600" kern="100" dirty="0">
              <a:cs typeface="+mn-ea"/>
              <a:sym typeface="+mn-lt"/>
            </a:endParaRPr>
          </a:p>
          <a:p>
            <a:pPr algn="just">
              <a:lnSpc>
                <a:spcPct val="150000"/>
              </a:lnSpc>
            </a:pPr>
            <a:r>
              <a:rPr lang="zh-CN" altLang="en-US" sz="1600" kern="100" dirty="0">
                <a:cs typeface="+mn-ea"/>
                <a:sym typeface="+mn-lt"/>
              </a:rPr>
              <a:t>       </a:t>
            </a:r>
            <a:endParaRPr lang="zh-CN" altLang="en-US" sz="1600" b="1" kern="100" dirty="0">
              <a:cs typeface="+mn-ea"/>
              <a:sym typeface="+mn-lt"/>
            </a:endParaRPr>
          </a:p>
        </p:txBody>
      </p:sp>
      <p:pic>
        <p:nvPicPr>
          <p:cNvPr id="389" name="图片 388"/>
          <p:cNvPicPr>
            <a:picLocks noChangeAspect="1"/>
          </p:cNvPicPr>
          <p:nvPr/>
        </p:nvPicPr>
        <p:blipFill rotWithShape="1">
          <a:blip r:embed="rId2">
            <a:extLst>
              <a:ext uri="{28A0092B-C50C-407E-A947-70E740481C1C}">
                <a14:useLocalDpi xmlns:a14="http://schemas.microsoft.com/office/drawing/2010/main" val="0"/>
              </a:ext>
            </a:extLst>
          </a:blip>
          <a:srcRect l="30276" t="8064" b="47621"/>
          <a:stretch>
            <a:fillRect/>
          </a:stretch>
        </p:blipFill>
        <p:spPr>
          <a:xfrm>
            <a:off x="7975776" y="4760942"/>
            <a:ext cx="3804744" cy="1059945"/>
          </a:xfrm>
          <a:prstGeom prst="rect">
            <a:avLst/>
          </a:prstGeom>
        </p:spPr>
      </p:pic>
      <p:sp>
        <p:nvSpPr>
          <p:cNvPr id="397" name="文本框 396"/>
          <p:cNvSpPr txBox="1"/>
          <p:nvPr/>
        </p:nvSpPr>
        <p:spPr>
          <a:xfrm>
            <a:off x="593916" y="3092138"/>
            <a:ext cx="6096000" cy="1526187"/>
          </a:xfrm>
          <a:prstGeom prst="rect">
            <a:avLst/>
          </a:prstGeom>
        </p:spPr>
        <p:txBody>
          <a:bodyPr wrap="square">
            <a:spAutoFit/>
          </a:bodyPr>
          <a:lstStyle>
            <a:defPPr>
              <a:defRPr lang="zh-CN"/>
            </a:defPPr>
            <a:lvl1pPr algn="just">
              <a:lnSpc>
                <a:spcPct val="150000"/>
              </a:lnSpc>
              <a:spcAft>
                <a:spcPts val="0"/>
              </a:spcAft>
              <a:defRPr sz="1600" kern="100">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latin typeface="+mn-lt"/>
                <a:ea typeface="+mn-ea"/>
                <a:cs typeface="+mn-ea"/>
                <a:sym typeface="+mn-lt"/>
              </a:rPr>
              <a:t>       </a:t>
            </a:r>
            <a:r>
              <a:rPr lang="zh-CN" altLang="en-US" dirty="0">
                <a:latin typeface="+mn-lt"/>
                <a:ea typeface="+mn-ea"/>
                <a:cs typeface="+mn-ea"/>
                <a:sym typeface="+mn-lt"/>
              </a:rPr>
              <a:t>赛事体系贯彻“以赛带学，学赛结合”的理念，通过任务型、创意型、课题型等类型激发学生的科技创新精神，检验他们的学习成效。同时集聚优越的赛事资源、优秀的赛事设计团队、优越的竞技成长阶梯，为适配学生的发展潜能提供了多元化的选择。</a:t>
            </a:r>
            <a:endParaRPr lang="zh-CN" altLang="en-US" dirty="0">
              <a:latin typeface="+mn-lt"/>
              <a:ea typeface="+mn-ea"/>
              <a:cs typeface="+mn-ea"/>
              <a:sym typeface="+mn-lt"/>
            </a:endParaRPr>
          </a:p>
        </p:txBody>
      </p:sp>
      <p:sp>
        <p:nvSpPr>
          <p:cNvPr id="398" name="文本框 397"/>
          <p:cNvSpPr txBox="1"/>
          <p:nvPr/>
        </p:nvSpPr>
        <p:spPr>
          <a:xfrm>
            <a:off x="7975776" y="4925316"/>
            <a:ext cx="1252307" cy="707886"/>
          </a:xfrm>
          <a:prstGeom prst="rect">
            <a:avLst/>
          </a:prstGeom>
          <a:noFill/>
        </p:spPr>
        <p:txBody>
          <a:bodyPr wrap="square" rtlCol="0">
            <a:spAutoFit/>
          </a:bodyPr>
          <a:lstStyle/>
          <a:p>
            <a:pPr algn="dist"/>
            <a:r>
              <a:rPr lang="zh-CN" altLang="en-US" sz="4000" b="1" i="1" dirty="0">
                <a:ln w="6600">
                  <a:solidFill>
                    <a:srgbClr val="AC58EB"/>
                  </a:solidFill>
                  <a:prstDash val="solid"/>
                </a:ln>
                <a:solidFill>
                  <a:srgbClr val="FFFFFF"/>
                </a:solidFill>
                <a:effectLst>
                  <a:outerShdw blurRad="50800" dist="38100" dir="2700000" algn="tl" rotWithShape="0">
                    <a:prstClr val="black">
                      <a:alpha val="40000"/>
                    </a:prstClr>
                  </a:outerShdw>
                </a:effectLst>
                <a:cs typeface="+mn-ea"/>
                <a:sym typeface="+mn-lt"/>
              </a:rPr>
              <a:t>赛事</a:t>
            </a:r>
            <a:endParaRPr lang="zh-CN" altLang="en-US" sz="4000" b="1" i="1" dirty="0">
              <a:ln w="6600">
                <a:solidFill>
                  <a:srgbClr val="AC58EB"/>
                </a:solidFill>
                <a:prstDash val="solid"/>
              </a:ln>
              <a:solidFill>
                <a:srgbClr val="FFFFFF"/>
              </a:solidFill>
              <a:effectLst>
                <a:outerShdw blurRad="50800" dist="38100" dir="2700000" algn="tl" rotWithShape="0">
                  <a:prstClr val="black">
                    <a:alpha val="40000"/>
                  </a:prstClr>
                </a:outerShdw>
              </a:effectLst>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组合 4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906140" y="3586975"/>
            <a:ext cx="5294304" cy="2884607"/>
            <a:chOff x="-1588" y="214313"/>
            <a:chExt cx="12193588" cy="6643688"/>
          </a:xfrm>
        </p:grpSpPr>
        <p:sp>
          <p:nvSpPr>
            <p:cNvPr id="413" name="iślíḋê"/>
            <p:cNvSpPr/>
            <p:nvPr/>
          </p:nvSpPr>
          <p:spPr bwMode="auto">
            <a:xfrm>
              <a:off x="-1588" y="214313"/>
              <a:ext cx="7161213" cy="6591300"/>
            </a:xfrm>
            <a:custGeom>
              <a:avLst/>
              <a:gdLst>
                <a:gd name="T0" fmla="*/ 0 w 13532"/>
                <a:gd name="T1" fmla="*/ 12457 h 12457"/>
                <a:gd name="T2" fmla="*/ 0 w 13532"/>
                <a:gd name="T3" fmla="*/ 11684 h 12457"/>
                <a:gd name="T4" fmla="*/ 922 w 13532"/>
                <a:gd name="T5" fmla="*/ 9036 h 12457"/>
                <a:gd name="T6" fmla="*/ 2113 w 13532"/>
                <a:gd name="T7" fmla="*/ 5616 h 12457"/>
                <a:gd name="T8" fmla="*/ 2986 w 13532"/>
                <a:gd name="T9" fmla="*/ 8121 h 12457"/>
                <a:gd name="T10" fmla="*/ 3645 w 13532"/>
                <a:gd name="T11" fmla="*/ 6228 h 12457"/>
                <a:gd name="T12" fmla="*/ 5814 w 13532"/>
                <a:gd name="T13" fmla="*/ 0 h 12457"/>
                <a:gd name="T14" fmla="*/ 7884 w 13532"/>
                <a:gd name="T15" fmla="*/ 5945 h 12457"/>
                <a:gd name="T16" fmla="*/ 9203 w 13532"/>
                <a:gd name="T17" fmla="*/ 2155 h 12457"/>
                <a:gd name="T18" fmla="*/ 10996 w 13532"/>
                <a:gd name="T19" fmla="*/ 7306 h 12457"/>
                <a:gd name="T20" fmla="*/ 11056 w 13532"/>
                <a:gd name="T21" fmla="*/ 7479 h 12457"/>
                <a:gd name="T22" fmla="*/ 11428 w 13532"/>
                <a:gd name="T23" fmla="*/ 6415 h 12457"/>
                <a:gd name="T24" fmla="*/ 12479 w 13532"/>
                <a:gd name="T25" fmla="*/ 9436 h 12457"/>
                <a:gd name="T26" fmla="*/ 13532 w 13532"/>
                <a:gd name="T27" fmla="*/ 12457 h 12457"/>
                <a:gd name="T28" fmla="*/ 11428 w 13532"/>
                <a:gd name="T29" fmla="*/ 12457 h 12457"/>
                <a:gd name="T30" fmla="*/ 10150 w 13532"/>
                <a:gd name="T31" fmla="*/ 12457 h 12457"/>
                <a:gd name="T32" fmla="*/ 9324 w 13532"/>
                <a:gd name="T33" fmla="*/ 12457 h 12457"/>
                <a:gd name="T34" fmla="*/ 5814 w 13532"/>
                <a:gd name="T35" fmla="*/ 12457 h 12457"/>
                <a:gd name="T36" fmla="*/ 4495 w 13532"/>
                <a:gd name="T37" fmla="*/ 12457 h 12457"/>
                <a:gd name="T38" fmla="*/ 2113 w 13532"/>
                <a:gd name="T39" fmla="*/ 12457 h 12457"/>
                <a:gd name="T40" fmla="*/ 1476 w 13532"/>
                <a:gd name="T41" fmla="*/ 12457 h 12457"/>
                <a:gd name="T42" fmla="*/ 0 w 13532"/>
                <a:gd name="T43" fmla="*/ 12457 h 1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32" h="12457">
                  <a:moveTo>
                    <a:pt x="0" y="12457"/>
                  </a:moveTo>
                  <a:lnTo>
                    <a:pt x="0" y="11684"/>
                  </a:lnTo>
                  <a:lnTo>
                    <a:pt x="922" y="9036"/>
                  </a:lnTo>
                  <a:lnTo>
                    <a:pt x="2113" y="5616"/>
                  </a:lnTo>
                  <a:lnTo>
                    <a:pt x="2986" y="8121"/>
                  </a:lnTo>
                  <a:lnTo>
                    <a:pt x="3645" y="6228"/>
                  </a:lnTo>
                  <a:lnTo>
                    <a:pt x="5814" y="0"/>
                  </a:lnTo>
                  <a:lnTo>
                    <a:pt x="7884" y="5945"/>
                  </a:lnTo>
                  <a:lnTo>
                    <a:pt x="9203" y="2155"/>
                  </a:lnTo>
                  <a:lnTo>
                    <a:pt x="10996" y="7306"/>
                  </a:lnTo>
                  <a:lnTo>
                    <a:pt x="11056" y="7479"/>
                  </a:lnTo>
                  <a:lnTo>
                    <a:pt x="11428" y="6415"/>
                  </a:lnTo>
                  <a:lnTo>
                    <a:pt x="12479" y="9436"/>
                  </a:lnTo>
                  <a:lnTo>
                    <a:pt x="13532" y="12457"/>
                  </a:lnTo>
                  <a:lnTo>
                    <a:pt x="11428" y="12457"/>
                  </a:lnTo>
                  <a:lnTo>
                    <a:pt x="10150" y="12457"/>
                  </a:lnTo>
                  <a:lnTo>
                    <a:pt x="9324" y="12457"/>
                  </a:lnTo>
                  <a:lnTo>
                    <a:pt x="5814" y="12457"/>
                  </a:lnTo>
                  <a:lnTo>
                    <a:pt x="4495" y="12457"/>
                  </a:lnTo>
                  <a:lnTo>
                    <a:pt x="2113" y="12457"/>
                  </a:lnTo>
                  <a:lnTo>
                    <a:pt x="1476" y="12457"/>
                  </a:lnTo>
                  <a:lnTo>
                    <a:pt x="0" y="12457"/>
                  </a:lnTo>
                  <a:close/>
                </a:path>
              </a:pathLst>
            </a:custGeom>
            <a:solidFill>
              <a:srgbClr val="9CA0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4" name="íşľiḑê"/>
            <p:cNvSpPr/>
            <p:nvPr/>
          </p:nvSpPr>
          <p:spPr bwMode="auto">
            <a:xfrm>
              <a:off x="4868862" y="1354138"/>
              <a:ext cx="1325563" cy="3829050"/>
            </a:xfrm>
            <a:custGeom>
              <a:avLst/>
              <a:gdLst>
                <a:gd name="T0" fmla="*/ 0 w 2507"/>
                <a:gd name="T1" fmla="*/ 0 h 7236"/>
                <a:gd name="T2" fmla="*/ 1793 w 2507"/>
                <a:gd name="T3" fmla="*/ 5151 h 7236"/>
                <a:gd name="T4" fmla="*/ 1853 w 2507"/>
                <a:gd name="T5" fmla="*/ 5324 h 7236"/>
                <a:gd name="T6" fmla="*/ 2154 w 2507"/>
                <a:gd name="T7" fmla="*/ 6143 h 7236"/>
                <a:gd name="T8" fmla="*/ 2507 w 2507"/>
                <a:gd name="T9" fmla="*/ 7141 h 7236"/>
                <a:gd name="T10" fmla="*/ 1807 w 2507"/>
                <a:gd name="T11" fmla="*/ 7236 h 7236"/>
                <a:gd name="T12" fmla="*/ 1662 w 2507"/>
                <a:gd name="T13" fmla="*/ 6660 h 7236"/>
                <a:gd name="T14" fmla="*/ 0 w 2507"/>
                <a:gd name="T15" fmla="*/ 0 h 7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7" h="7236">
                  <a:moveTo>
                    <a:pt x="0" y="0"/>
                  </a:moveTo>
                  <a:lnTo>
                    <a:pt x="1793" y="5151"/>
                  </a:lnTo>
                  <a:lnTo>
                    <a:pt x="1853" y="5324"/>
                  </a:lnTo>
                  <a:lnTo>
                    <a:pt x="2154" y="6143"/>
                  </a:lnTo>
                  <a:lnTo>
                    <a:pt x="2507" y="7141"/>
                  </a:lnTo>
                  <a:lnTo>
                    <a:pt x="1807" y="7236"/>
                  </a:lnTo>
                  <a:lnTo>
                    <a:pt x="1662" y="6660"/>
                  </a:lnTo>
                  <a:lnTo>
                    <a:pt x="0" y="0"/>
                  </a:lnTo>
                  <a:close/>
                </a:path>
              </a:pathLst>
            </a:custGeom>
            <a:solidFill>
              <a:srgbClr val="D0CC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5" name="í$ľîďe"/>
            <p:cNvSpPr/>
            <p:nvPr/>
          </p:nvSpPr>
          <p:spPr bwMode="auto">
            <a:xfrm>
              <a:off x="3074987" y="214313"/>
              <a:ext cx="1611313" cy="4900613"/>
            </a:xfrm>
            <a:custGeom>
              <a:avLst/>
              <a:gdLst>
                <a:gd name="T0" fmla="*/ 0 w 3045"/>
                <a:gd name="T1" fmla="*/ 0 h 9260"/>
                <a:gd name="T2" fmla="*/ 2070 w 3045"/>
                <a:gd name="T3" fmla="*/ 5945 h 9260"/>
                <a:gd name="T4" fmla="*/ 3045 w 3045"/>
                <a:gd name="T5" fmla="*/ 8694 h 9260"/>
                <a:gd name="T6" fmla="*/ 2085 w 3045"/>
                <a:gd name="T7" fmla="*/ 9260 h 9260"/>
                <a:gd name="T8" fmla="*/ 0 w 3045"/>
                <a:gd name="T9" fmla="*/ 0 h 9260"/>
              </a:gdLst>
              <a:ahLst/>
              <a:cxnLst>
                <a:cxn ang="0">
                  <a:pos x="T0" y="T1"/>
                </a:cxn>
                <a:cxn ang="0">
                  <a:pos x="T2" y="T3"/>
                </a:cxn>
                <a:cxn ang="0">
                  <a:pos x="T4" y="T5"/>
                </a:cxn>
                <a:cxn ang="0">
                  <a:pos x="T6" y="T7"/>
                </a:cxn>
                <a:cxn ang="0">
                  <a:pos x="T8" y="T9"/>
                </a:cxn>
              </a:cxnLst>
              <a:rect l="0" t="0" r="r" b="b"/>
              <a:pathLst>
                <a:path w="3045" h="9260">
                  <a:moveTo>
                    <a:pt x="0" y="0"/>
                  </a:moveTo>
                  <a:lnTo>
                    <a:pt x="2070" y="5945"/>
                  </a:lnTo>
                  <a:lnTo>
                    <a:pt x="3045" y="8694"/>
                  </a:lnTo>
                  <a:lnTo>
                    <a:pt x="2085" y="9260"/>
                  </a:lnTo>
                  <a:lnTo>
                    <a:pt x="0" y="0"/>
                  </a:lnTo>
                  <a:close/>
                </a:path>
              </a:pathLst>
            </a:custGeom>
            <a:solidFill>
              <a:srgbClr val="D0CC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6" name="íṣḷïḋe"/>
            <p:cNvSpPr/>
            <p:nvPr/>
          </p:nvSpPr>
          <p:spPr bwMode="auto">
            <a:xfrm>
              <a:off x="1116012" y="3186113"/>
              <a:ext cx="793750" cy="2879725"/>
            </a:xfrm>
            <a:custGeom>
              <a:avLst/>
              <a:gdLst>
                <a:gd name="T0" fmla="*/ 0 w 1498"/>
                <a:gd name="T1" fmla="*/ 0 h 5441"/>
                <a:gd name="T2" fmla="*/ 873 w 1498"/>
                <a:gd name="T3" fmla="*/ 2505 h 5441"/>
                <a:gd name="T4" fmla="*/ 1498 w 1498"/>
                <a:gd name="T5" fmla="*/ 4371 h 5441"/>
                <a:gd name="T6" fmla="*/ 740 w 1498"/>
                <a:gd name="T7" fmla="*/ 5441 h 5441"/>
                <a:gd name="T8" fmla="*/ 0 w 1498"/>
                <a:gd name="T9" fmla="*/ 0 h 5441"/>
              </a:gdLst>
              <a:ahLst/>
              <a:cxnLst>
                <a:cxn ang="0">
                  <a:pos x="T0" y="T1"/>
                </a:cxn>
                <a:cxn ang="0">
                  <a:pos x="T2" y="T3"/>
                </a:cxn>
                <a:cxn ang="0">
                  <a:pos x="T4" y="T5"/>
                </a:cxn>
                <a:cxn ang="0">
                  <a:pos x="T6" y="T7"/>
                </a:cxn>
                <a:cxn ang="0">
                  <a:pos x="T8" y="T9"/>
                </a:cxn>
              </a:cxnLst>
              <a:rect l="0" t="0" r="r" b="b"/>
              <a:pathLst>
                <a:path w="1498" h="5441">
                  <a:moveTo>
                    <a:pt x="0" y="0"/>
                  </a:moveTo>
                  <a:lnTo>
                    <a:pt x="873" y="2505"/>
                  </a:lnTo>
                  <a:lnTo>
                    <a:pt x="1498" y="4371"/>
                  </a:lnTo>
                  <a:lnTo>
                    <a:pt x="740" y="5441"/>
                  </a:lnTo>
                  <a:lnTo>
                    <a:pt x="0" y="0"/>
                  </a:lnTo>
                  <a:close/>
                </a:path>
              </a:pathLst>
            </a:custGeom>
            <a:solidFill>
              <a:srgbClr val="D0CCC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7" name="ïşļíḓé"/>
            <p:cNvSpPr/>
            <p:nvPr/>
          </p:nvSpPr>
          <p:spPr bwMode="auto">
            <a:xfrm>
              <a:off x="5919787" y="2895600"/>
              <a:ext cx="6272213" cy="3962400"/>
            </a:xfrm>
            <a:custGeom>
              <a:avLst/>
              <a:gdLst>
                <a:gd name="T0" fmla="*/ 11854 w 11854"/>
                <a:gd name="T1" fmla="*/ 7489 h 7489"/>
                <a:gd name="T2" fmla="*/ 42 w 11854"/>
                <a:gd name="T3" fmla="*/ 7382 h 7489"/>
                <a:gd name="T4" fmla="*/ 21 w 11854"/>
                <a:gd name="T5" fmla="*/ 7168 h 7489"/>
                <a:gd name="T6" fmla="*/ 8 w 11854"/>
                <a:gd name="T7" fmla="*/ 6952 h 7489"/>
                <a:gd name="T8" fmla="*/ 1 w 11854"/>
                <a:gd name="T9" fmla="*/ 6733 h 7489"/>
                <a:gd name="T10" fmla="*/ 8 w 11854"/>
                <a:gd name="T11" fmla="*/ 6282 h 7489"/>
                <a:gd name="T12" fmla="*/ 73 w 11854"/>
                <a:gd name="T13" fmla="*/ 5614 h 7489"/>
                <a:gd name="T14" fmla="*/ 200 w 11854"/>
                <a:gd name="T15" fmla="*/ 4968 h 7489"/>
                <a:gd name="T16" fmla="*/ 384 w 11854"/>
                <a:gd name="T17" fmla="*/ 4345 h 7489"/>
                <a:gd name="T18" fmla="*/ 623 w 11854"/>
                <a:gd name="T19" fmla="*/ 3751 h 7489"/>
                <a:gd name="T20" fmla="*/ 916 w 11854"/>
                <a:gd name="T21" fmla="*/ 3188 h 7489"/>
                <a:gd name="T22" fmla="*/ 1256 w 11854"/>
                <a:gd name="T23" fmla="*/ 2659 h 7489"/>
                <a:gd name="T24" fmla="*/ 1642 w 11854"/>
                <a:gd name="T25" fmla="*/ 2170 h 7489"/>
                <a:gd name="T26" fmla="*/ 2071 w 11854"/>
                <a:gd name="T27" fmla="*/ 1720 h 7489"/>
                <a:gd name="T28" fmla="*/ 2539 w 11854"/>
                <a:gd name="T29" fmla="*/ 1314 h 7489"/>
                <a:gd name="T30" fmla="*/ 3043 w 11854"/>
                <a:gd name="T31" fmla="*/ 959 h 7489"/>
                <a:gd name="T32" fmla="*/ 3580 w 11854"/>
                <a:gd name="T33" fmla="*/ 652 h 7489"/>
                <a:gd name="T34" fmla="*/ 4146 w 11854"/>
                <a:gd name="T35" fmla="*/ 401 h 7489"/>
                <a:gd name="T36" fmla="*/ 4739 w 11854"/>
                <a:gd name="T37" fmla="*/ 207 h 7489"/>
                <a:gd name="T38" fmla="*/ 5357 w 11854"/>
                <a:gd name="T39" fmla="*/ 76 h 7489"/>
                <a:gd name="T40" fmla="*/ 5994 w 11854"/>
                <a:gd name="T41" fmla="*/ 8 h 7489"/>
                <a:gd name="T42" fmla="*/ 6541 w 11854"/>
                <a:gd name="T43" fmla="*/ 2 h 7489"/>
                <a:gd name="T44" fmla="*/ 6980 w 11854"/>
                <a:gd name="T45" fmla="*/ 36 h 7489"/>
                <a:gd name="T46" fmla="*/ 7411 w 11854"/>
                <a:gd name="T47" fmla="*/ 97 h 7489"/>
                <a:gd name="T48" fmla="*/ 7832 w 11854"/>
                <a:gd name="T49" fmla="*/ 190 h 7489"/>
                <a:gd name="T50" fmla="*/ 8242 w 11854"/>
                <a:gd name="T51" fmla="*/ 311 h 7489"/>
                <a:gd name="T52" fmla="*/ 8640 w 11854"/>
                <a:gd name="T53" fmla="*/ 460 h 7489"/>
                <a:gd name="T54" fmla="*/ 9025 w 11854"/>
                <a:gd name="T55" fmla="*/ 636 h 7489"/>
                <a:gd name="T56" fmla="*/ 9397 w 11854"/>
                <a:gd name="T57" fmla="*/ 836 h 7489"/>
                <a:gd name="T58" fmla="*/ 9753 w 11854"/>
                <a:gd name="T59" fmla="*/ 1062 h 7489"/>
                <a:gd name="T60" fmla="*/ 10094 w 11854"/>
                <a:gd name="T61" fmla="*/ 1311 h 7489"/>
                <a:gd name="T62" fmla="*/ 10418 w 11854"/>
                <a:gd name="T63" fmla="*/ 1582 h 7489"/>
                <a:gd name="T64" fmla="*/ 10725 w 11854"/>
                <a:gd name="T65" fmla="*/ 1874 h 7489"/>
                <a:gd name="T66" fmla="*/ 11011 w 11854"/>
                <a:gd name="T67" fmla="*/ 2187 h 7489"/>
                <a:gd name="T68" fmla="*/ 11279 w 11854"/>
                <a:gd name="T69" fmla="*/ 2520 h 7489"/>
                <a:gd name="T70" fmla="*/ 11526 w 11854"/>
                <a:gd name="T71" fmla="*/ 2869 h 7489"/>
                <a:gd name="T72" fmla="*/ 11750 w 11854"/>
                <a:gd name="T73" fmla="*/ 3237 h 7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54" h="7489">
                  <a:moveTo>
                    <a:pt x="11854" y="3425"/>
                  </a:moveTo>
                  <a:lnTo>
                    <a:pt x="11854" y="7489"/>
                  </a:lnTo>
                  <a:lnTo>
                    <a:pt x="55" y="7489"/>
                  </a:lnTo>
                  <a:lnTo>
                    <a:pt x="42" y="7382"/>
                  </a:lnTo>
                  <a:lnTo>
                    <a:pt x="32" y="7276"/>
                  </a:lnTo>
                  <a:lnTo>
                    <a:pt x="21" y="7168"/>
                  </a:lnTo>
                  <a:lnTo>
                    <a:pt x="14" y="7060"/>
                  </a:lnTo>
                  <a:lnTo>
                    <a:pt x="8" y="6952"/>
                  </a:lnTo>
                  <a:lnTo>
                    <a:pt x="4" y="6842"/>
                  </a:lnTo>
                  <a:lnTo>
                    <a:pt x="1" y="6733"/>
                  </a:lnTo>
                  <a:lnTo>
                    <a:pt x="0" y="6624"/>
                  </a:lnTo>
                  <a:lnTo>
                    <a:pt x="8" y="6282"/>
                  </a:lnTo>
                  <a:lnTo>
                    <a:pt x="33" y="5945"/>
                  </a:lnTo>
                  <a:lnTo>
                    <a:pt x="73" y="5614"/>
                  </a:lnTo>
                  <a:lnTo>
                    <a:pt x="129" y="5289"/>
                  </a:lnTo>
                  <a:lnTo>
                    <a:pt x="200" y="4968"/>
                  </a:lnTo>
                  <a:lnTo>
                    <a:pt x="285" y="4654"/>
                  </a:lnTo>
                  <a:lnTo>
                    <a:pt x="384" y="4345"/>
                  </a:lnTo>
                  <a:lnTo>
                    <a:pt x="497" y="4045"/>
                  </a:lnTo>
                  <a:lnTo>
                    <a:pt x="623" y="3751"/>
                  </a:lnTo>
                  <a:lnTo>
                    <a:pt x="763" y="3466"/>
                  </a:lnTo>
                  <a:lnTo>
                    <a:pt x="916" y="3188"/>
                  </a:lnTo>
                  <a:lnTo>
                    <a:pt x="1080" y="2920"/>
                  </a:lnTo>
                  <a:lnTo>
                    <a:pt x="1256" y="2659"/>
                  </a:lnTo>
                  <a:lnTo>
                    <a:pt x="1443" y="2410"/>
                  </a:lnTo>
                  <a:lnTo>
                    <a:pt x="1642" y="2170"/>
                  </a:lnTo>
                  <a:lnTo>
                    <a:pt x="1850" y="1939"/>
                  </a:lnTo>
                  <a:lnTo>
                    <a:pt x="2071" y="1720"/>
                  </a:lnTo>
                  <a:lnTo>
                    <a:pt x="2300" y="1512"/>
                  </a:lnTo>
                  <a:lnTo>
                    <a:pt x="2539" y="1314"/>
                  </a:lnTo>
                  <a:lnTo>
                    <a:pt x="2787" y="1130"/>
                  </a:lnTo>
                  <a:lnTo>
                    <a:pt x="3043" y="959"/>
                  </a:lnTo>
                  <a:lnTo>
                    <a:pt x="3308" y="799"/>
                  </a:lnTo>
                  <a:lnTo>
                    <a:pt x="3580" y="652"/>
                  </a:lnTo>
                  <a:lnTo>
                    <a:pt x="3860" y="519"/>
                  </a:lnTo>
                  <a:lnTo>
                    <a:pt x="4146" y="401"/>
                  </a:lnTo>
                  <a:lnTo>
                    <a:pt x="4440" y="296"/>
                  </a:lnTo>
                  <a:lnTo>
                    <a:pt x="4739" y="207"/>
                  </a:lnTo>
                  <a:lnTo>
                    <a:pt x="5046" y="133"/>
                  </a:lnTo>
                  <a:lnTo>
                    <a:pt x="5357" y="76"/>
                  </a:lnTo>
                  <a:lnTo>
                    <a:pt x="5673" y="33"/>
                  </a:lnTo>
                  <a:lnTo>
                    <a:pt x="5994" y="8"/>
                  </a:lnTo>
                  <a:lnTo>
                    <a:pt x="6319" y="0"/>
                  </a:lnTo>
                  <a:lnTo>
                    <a:pt x="6541" y="2"/>
                  </a:lnTo>
                  <a:lnTo>
                    <a:pt x="6763" y="15"/>
                  </a:lnTo>
                  <a:lnTo>
                    <a:pt x="6980" y="36"/>
                  </a:lnTo>
                  <a:lnTo>
                    <a:pt x="7198" y="63"/>
                  </a:lnTo>
                  <a:lnTo>
                    <a:pt x="7411" y="97"/>
                  </a:lnTo>
                  <a:lnTo>
                    <a:pt x="7623" y="141"/>
                  </a:lnTo>
                  <a:lnTo>
                    <a:pt x="7832" y="190"/>
                  </a:lnTo>
                  <a:lnTo>
                    <a:pt x="8039" y="247"/>
                  </a:lnTo>
                  <a:lnTo>
                    <a:pt x="8242" y="311"/>
                  </a:lnTo>
                  <a:lnTo>
                    <a:pt x="8442" y="383"/>
                  </a:lnTo>
                  <a:lnTo>
                    <a:pt x="8640" y="460"/>
                  </a:lnTo>
                  <a:lnTo>
                    <a:pt x="8834" y="544"/>
                  </a:lnTo>
                  <a:lnTo>
                    <a:pt x="9025" y="636"/>
                  </a:lnTo>
                  <a:lnTo>
                    <a:pt x="9213" y="733"/>
                  </a:lnTo>
                  <a:lnTo>
                    <a:pt x="9397" y="836"/>
                  </a:lnTo>
                  <a:lnTo>
                    <a:pt x="9577" y="946"/>
                  </a:lnTo>
                  <a:lnTo>
                    <a:pt x="9753" y="1062"/>
                  </a:lnTo>
                  <a:lnTo>
                    <a:pt x="9926" y="1183"/>
                  </a:lnTo>
                  <a:lnTo>
                    <a:pt x="10094" y="1311"/>
                  </a:lnTo>
                  <a:lnTo>
                    <a:pt x="10258" y="1444"/>
                  </a:lnTo>
                  <a:lnTo>
                    <a:pt x="10418" y="1582"/>
                  </a:lnTo>
                  <a:lnTo>
                    <a:pt x="10574" y="1726"/>
                  </a:lnTo>
                  <a:lnTo>
                    <a:pt x="10725" y="1874"/>
                  </a:lnTo>
                  <a:lnTo>
                    <a:pt x="10870" y="2029"/>
                  </a:lnTo>
                  <a:lnTo>
                    <a:pt x="11011" y="2187"/>
                  </a:lnTo>
                  <a:lnTo>
                    <a:pt x="11148" y="2351"/>
                  </a:lnTo>
                  <a:lnTo>
                    <a:pt x="11279" y="2520"/>
                  </a:lnTo>
                  <a:lnTo>
                    <a:pt x="11405" y="2692"/>
                  </a:lnTo>
                  <a:lnTo>
                    <a:pt x="11526" y="2869"/>
                  </a:lnTo>
                  <a:lnTo>
                    <a:pt x="11641" y="3051"/>
                  </a:lnTo>
                  <a:lnTo>
                    <a:pt x="11750" y="3237"/>
                  </a:lnTo>
                  <a:lnTo>
                    <a:pt x="11854" y="3425"/>
                  </a:lnTo>
                  <a:close/>
                </a:path>
              </a:pathLst>
            </a:custGeom>
            <a:solidFill>
              <a:srgbClr val="0BDB9B"/>
            </a:solidFill>
            <a:ln>
              <a:noFill/>
            </a:ln>
          </p:spPr>
          <p:txBody>
            <a:bodyPr anchor="ctr"/>
            <a:lstStyle/>
            <a:p>
              <a:pPr algn="ctr"/>
              <a:endParaRPr>
                <a:cs typeface="+mn-ea"/>
                <a:sym typeface="+mn-lt"/>
              </a:endParaRPr>
            </a:p>
          </p:txBody>
        </p:sp>
        <p:sp>
          <p:nvSpPr>
            <p:cNvPr id="418" name="íslïďè"/>
            <p:cNvSpPr/>
            <p:nvPr/>
          </p:nvSpPr>
          <p:spPr bwMode="auto">
            <a:xfrm>
              <a:off x="7718425" y="2833688"/>
              <a:ext cx="4473575" cy="4024313"/>
            </a:xfrm>
            <a:custGeom>
              <a:avLst/>
              <a:gdLst>
                <a:gd name="T0" fmla="*/ 8454 w 8454"/>
                <a:gd name="T1" fmla="*/ 7605 h 7605"/>
                <a:gd name="T2" fmla="*/ 85 w 8454"/>
                <a:gd name="T3" fmla="*/ 7537 h 7605"/>
                <a:gd name="T4" fmla="*/ 63 w 8454"/>
                <a:gd name="T5" fmla="*/ 7401 h 7605"/>
                <a:gd name="T6" fmla="*/ 46 w 8454"/>
                <a:gd name="T7" fmla="*/ 7264 h 7605"/>
                <a:gd name="T8" fmla="*/ 32 w 8454"/>
                <a:gd name="T9" fmla="*/ 7125 h 7605"/>
                <a:gd name="T10" fmla="*/ 19 w 8454"/>
                <a:gd name="T11" fmla="*/ 6987 h 7605"/>
                <a:gd name="T12" fmla="*/ 10 w 8454"/>
                <a:gd name="T13" fmla="*/ 6848 h 7605"/>
                <a:gd name="T14" fmla="*/ 4 w 8454"/>
                <a:gd name="T15" fmla="*/ 6706 h 7605"/>
                <a:gd name="T16" fmla="*/ 2 w 8454"/>
                <a:gd name="T17" fmla="*/ 6565 h 7605"/>
                <a:gd name="T18" fmla="*/ 9 w 8454"/>
                <a:gd name="T19" fmla="*/ 6161 h 7605"/>
                <a:gd name="T20" fmla="*/ 75 w 8454"/>
                <a:gd name="T21" fmla="*/ 5505 h 7605"/>
                <a:gd name="T22" fmla="*/ 205 w 8454"/>
                <a:gd name="T23" fmla="*/ 4872 h 7605"/>
                <a:gd name="T24" fmla="*/ 395 w 8454"/>
                <a:gd name="T25" fmla="*/ 4261 h 7605"/>
                <a:gd name="T26" fmla="*/ 641 w 8454"/>
                <a:gd name="T27" fmla="*/ 3680 h 7605"/>
                <a:gd name="T28" fmla="*/ 941 w 8454"/>
                <a:gd name="T29" fmla="*/ 3128 h 7605"/>
                <a:gd name="T30" fmla="*/ 1291 w 8454"/>
                <a:gd name="T31" fmla="*/ 2610 h 7605"/>
                <a:gd name="T32" fmla="*/ 1688 w 8454"/>
                <a:gd name="T33" fmla="*/ 2129 h 7605"/>
                <a:gd name="T34" fmla="*/ 2129 w 8454"/>
                <a:gd name="T35" fmla="*/ 1688 h 7605"/>
                <a:gd name="T36" fmla="*/ 2610 w 8454"/>
                <a:gd name="T37" fmla="*/ 1291 h 7605"/>
                <a:gd name="T38" fmla="*/ 3128 w 8454"/>
                <a:gd name="T39" fmla="*/ 941 h 7605"/>
                <a:gd name="T40" fmla="*/ 3680 w 8454"/>
                <a:gd name="T41" fmla="*/ 641 h 7605"/>
                <a:gd name="T42" fmla="*/ 4263 w 8454"/>
                <a:gd name="T43" fmla="*/ 395 h 7605"/>
                <a:gd name="T44" fmla="*/ 4872 w 8454"/>
                <a:gd name="T45" fmla="*/ 205 h 7605"/>
                <a:gd name="T46" fmla="*/ 5506 w 8454"/>
                <a:gd name="T47" fmla="*/ 75 h 7605"/>
                <a:gd name="T48" fmla="*/ 6161 w 8454"/>
                <a:gd name="T49" fmla="*/ 9 h 7605"/>
                <a:gd name="T50" fmla="*/ 6624 w 8454"/>
                <a:gd name="T51" fmla="*/ 2 h 7605"/>
                <a:gd name="T52" fmla="*/ 6877 w 8454"/>
                <a:gd name="T53" fmla="*/ 12 h 7605"/>
                <a:gd name="T54" fmla="*/ 7128 w 8454"/>
                <a:gd name="T55" fmla="*/ 31 h 7605"/>
                <a:gd name="T56" fmla="*/ 7377 w 8454"/>
                <a:gd name="T57" fmla="*/ 59 h 7605"/>
                <a:gd name="T58" fmla="*/ 7622 w 8454"/>
                <a:gd name="T59" fmla="*/ 98 h 7605"/>
                <a:gd name="T60" fmla="*/ 7864 w 8454"/>
                <a:gd name="T61" fmla="*/ 146 h 7605"/>
                <a:gd name="T62" fmla="*/ 8103 w 8454"/>
                <a:gd name="T63" fmla="*/ 202 h 7605"/>
                <a:gd name="T64" fmla="*/ 8337 w 8454"/>
                <a:gd name="T65" fmla="*/ 265 h 7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54" h="7605">
                  <a:moveTo>
                    <a:pt x="8454" y="301"/>
                  </a:moveTo>
                  <a:lnTo>
                    <a:pt x="8454" y="7605"/>
                  </a:lnTo>
                  <a:lnTo>
                    <a:pt x="95" y="7605"/>
                  </a:lnTo>
                  <a:lnTo>
                    <a:pt x="85" y="7537"/>
                  </a:lnTo>
                  <a:lnTo>
                    <a:pt x="74" y="7470"/>
                  </a:lnTo>
                  <a:lnTo>
                    <a:pt x="63" y="7401"/>
                  </a:lnTo>
                  <a:lnTo>
                    <a:pt x="55" y="7333"/>
                  </a:lnTo>
                  <a:lnTo>
                    <a:pt x="46" y="7264"/>
                  </a:lnTo>
                  <a:lnTo>
                    <a:pt x="39" y="7195"/>
                  </a:lnTo>
                  <a:lnTo>
                    <a:pt x="32" y="7125"/>
                  </a:lnTo>
                  <a:lnTo>
                    <a:pt x="25" y="7056"/>
                  </a:lnTo>
                  <a:lnTo>
                    <a:pt x="19" y="6987"/>
                  </a:lnTo>
                  <a:lnTo>
                    <a:pt x="15" y="6917"/>
                  </a:lnTo>
                  <a:lnTo>
                    <a:pt x="10" y="6848"/>
                  </a:lnTo>
                  <a:lnTo>
                    <a:pt x="7" y="6777"/>
                  </a:lnTo>
                  <a:lnTo>
                    <a:pt x="4" y="6706"/>
                  </a:lnTo>
                  <a:lnTo>
                    <a:pt x="3" y="6636"/>
                  </a:lnTo>
                  <a:lnTo>
                    <a:pt x="2" y="6565"/>
                  </a:lnTo>
                  <a:lnTo>
                    <a:pt x="0" y="6495"/>
                  </a:lnTo>
                  <a:lnTo>
                    <a:pt x="9" y="6161"/>
                  </a:lnTo>
                  <a:lnTo>
                    <a:pt x="35" y="5831"/>
                  </a:lnTo>
                  <a:lnTo>
                    <a:pt x="75" y="5505"/>
                  </a:lnTo>
                  <a:lnTo>
                    <a:pt x="133" y="5186"/>
                  </a:lnTo>
                  <a:lnTo>
                    <a:pt x="205" y="4872"/>
                  </a:lnTo>
                  <a:lnTo>
                    <a:pt x="292" y="4564"/>
                  </a:lnTo>
                  <a:lnTo>
                    <a:pt x="395" y="4261"/>
                  </a:lnTo>
                  <a:lnTo>
                    <a:pt x="511" y="3968"/>
                  </a:lnTo>
                  <a:lnTo>
                    <a:pt x="641" y="3680"/>
                  </a:lnTo>
                  <a:lnTo>
                    <a:pt x="785" y="3399"/>
                  </a:lnTo>
                  <a:lnTo>
                    <a:pt x="941" y="3128"/>
                  </a:lnTo>
                  <a:lnTo>
                    <a:pt x="1110" y="2865"/>
                  </a:lnTo>
                  <a:lnTo>
                    <a:pt x="1291" y="2610"/>
                  </a:lnTo>
                  <a:lnTo>
                    <a:pt x="1483" y="2363"/>
                  </a:lnTo>
                  <a:lnTo>
                    <a:pt x="1688" y="2129"/>
                  </a:lnTo>
                  <a:lnTo>
                    <a:pt x="1903" y="1903"/>
                  </a:lnTo>
                  <a:lnTo>
                    <a:pt x="2129" y="1688"/>
                  </a:lnTo>
                  <a:lnTo>
                    <a:pt x="2365" y="1484"/>
                  </a:lnTo>
                  <a:lnTo>
                    <a:pt x="2610" y="1291"/>
                  </a:lnTo>
                  <a:lnTo>
                    <a:pt x="2865" y="1111"/>
                  </a:lnTo>
                  <a:lnTo>
                    <a:pt x="3128" y="941"/>
                  </a:lnTo>
                  <a:lnTo>
                    <a:pt x="3400" y="785"/>
                  </a:lnTo>
                  <a:lnTo>
                    <a:pt x="3680" y="641"/>
                  </a:lnTo>
                  <a:lnTo>
                    <a:pt x="3968" y="512"/>
                  </a:lnTo>
                  <a:lnTo>
                    <a:pt x="4263" y="395"/>
                  </a:lnTo>
                  <a:lnTo>
                    <a:pt x="4564" y="293"/>
                  </a:lnTo>
                  <a:lnTo>
                    <a:pt x="4872" y="205"/>
                  </a:lnTo>
                  <a:lnTo>
                    <a:pt x="5186" y="133"/>
                  </a:lnTo>
                  <a:lnTo>
                    <a:pt x="5506" y="75"/>
                  </a:lnTo>
                  <a:lnTo>
                    <a:pt x="5831" y="35"/>
                  </a:lnTo>
                  <a:lnTo>
                    <a:pt x="6161" y="9"/>
                  </a:lnTo>
                  <a:lnTo>
                    <a:pt x="6495" y="0"/>
                  </a:lnTo>
                  <a:lnTo>
                    <a:pt x="6624" y="2"/>
                  </a:lnTo>
                  <a:lnTo>
                    <a:pt x="6750" y="6"/>
                  </a:lnTo>
                  <a:lnTo>
                    <a:pt x="6877" y="12"/>
                  </a:lnTo>
                  <a:lnTo>
                    <a:pt x="7002" y="21"/>
                  </a:lnTo>
                  <a:lnTo>
                    <a:pt x="7128" y="31"/>
                  </a:lnTo>
                  <a:lnTo>
                    <a:pt x="7253" y="45"/>
                  </a:lnTo>
                  <a:lnTo>
                    <a:pt x="7377" y="59"/>
                  </a:lnTo>
                  <a:lnTo>
                    <a:pt x="7499" y="78"/>
                  </a:lnTo>
                  <a:lnTo>
                    <a:pt x="7622" y="98"/>
                  </a:lnTo>
                  <a:lnTo>
                    <a:pt x="7743" y="120"/>
                  </a:lnTo>
                  <a:lnTo>
                    <a:pt x="7864" y="146"/>
                  </a:lnTo>
                  <a:lnTo>
                    <a:pt x="7983" y="172"/>
                  </a:lnTo>
                  <a:lnTo>
                    <a:pt x="8103" y="202"/>
                  </a:lnTo>
                  <a:lnTo>
                    <a:pt x="8221" y="232"/>
                  </a:lnTo>
                  <a:lnTo>
                    <a:pt x="8337" y="265"/>
                  </a:lnTo>
                  <a:lnTo>
                    <a:pt x="8454" y="301"/>
                  </a:lnTo>
                  <a:close/>
                </a:path>
              </a:pathLst>
            </a:custGeom>
            <a:solidFill>
              <a:srgbClr val="2BE17D"/>
            </a:solidFill>
            <a:ln>
              <a:noFill/>
            </a:ln>
          </p:spPr>
          <p:txBody>
            <a:bodyPr anchor="ctr"/>
            <a:lstStyle/>
            <a:p>
              <a:pPr algn="ctr"/>
              <a:endParaRPr>
                <a:cs typeface="+mn-ea"/>
                <a:sym typeface="+mn-lt"/>
              </a:endParaRPr>
            </a:p>
          </p:txBody>
        </p:sp>
        <p:sp>
          <p:nvSpPr>
            <p:cNvPr id="419" name="íś1ídê"/>
            <p:cNvSpPr/>
            <p:nvPr/>
          </p:nvSpPr>
          <p:spPr bwMode="auto">
            <a:xfrm>
              <a:off x="3851275" y="4044950"/>
              <a:ext cx="6759575" cy="2813050"/>
            </a:xfrm>
            <a:custGeom>
              <a:avLst/>
              <a:gdLst>
                <a:gd name="T0" fmla="*/ 0 w 12776"/>
                <a:gd name="T1" fmla="*/ 5315 h 5315"/>
                <a:gd name="T2" fmla="*/ 128 w 12776"/>
                <a:gd name="T3" fmla="*/ 4756 h 5315"/>
                <a:gd name="T4" fmla="*/ 304 w 12776"/>
                <a:gd name="T5" fmla="*/ 4218 h 5315"/>
                <a:gd name="T6" fmla="*/ 523 w 12776"/>
                <a:gd name="T7" fmla="*/ 3702 h 5315"/>
                <a:gd name="T8" fmla="*/ 785 w 12776"/>
                <a:gd name="T9" fmla="*/ 3208 h 5315"/>
                <a:gd name="T10" fmla="*/ 1086 w 12776"/>
                <a:gd name="T11" fmla="*/ 2742 h 5315"/>
                <a:gd name="T12" fmla="*/ 1426 w 12776"/>
                <a:gd name="T13" fmla="*/ 2304 h 5315"/>
                <a:gd name="T14" fmla="*/ 1800 w 12776"/>
                <a:gd name="T15" fmla="*/ 1896 h 5315"/>
                <a:gd name="T16" fmla="*/ 2208 w 12776"/>
                <a:gd name="T17" fmla="*/ 1523 h 5315"/>
                <a:gd name="T18" fmla="*/ 2647 w 12776"/>
                <a:gd name="T19" fmla="*/ 1185 h 5315"/>
                <a:gd name="T20" fmla="*/ 3114 w 12776"/>
                <a:gd name="T21" fmla="*/ 884 h 5315"/>
                <a:gd name="T22" fmla="*/ 3608 w 12776"/>
                <a:gd name="T23" fmla="*/ 623 h 5315"/>
                <a:gd name="T24" fmla="*/ 4125 w 12776"/>
                <a:gd name="T25" fmla="*/ 405 h 5315"/>
                <a:gd name="T26" fmla="*/ 4663 w 12776"/>
                <a:gd name="T27" fmla="*/ 230 h 5315"/>
                <a:gd name="T28" fmla="*/ 5222 w 12776"/>
                <a:gd name="T29" fmla="*/ 104 h 5315"/>
                <a:gd name="T30" fmla="*/ 5798 w 12776"/>
                <a:gd name="T31" fmla="*/ 26 h 5315"/>
                <a:gd name="T32" fmla="*/ 6389 w 12776"/>
                <a:gd name="T33" fmla="*/ 0 h 5315"/>
                <a:gd name="T34" fmla="*/ 6979 w 12776"/>
                <a:gd name="T35" fmla="*/ 26 h 5315"/>
                <a:gd name="T36" fmla="*/ 7554 w 12776"/>
                <a:gd name="T37" fmla="*/ 104 h 5315"/>
                <a:gd name="T38" fmla="*/ 8113 w 12776"/>
                <a:gd name="T39" fmla="*/ 230 h 5315"/>
                <a:gd name="T40" fmla="*/ 8651 w 12776"/>
                <a:gd name="T41" fmla="*/ 405 h 5315"/>
                <a:gd name="T42" fmla="*/ 9170 w 12776"/>
                <a:gd name="T43" fmla="*/ 623 h 5315"/>
                <a:gd name="T44" fmla="*/ 9662 w 12776"/>
                <a:gd name="T45" fmla="*/ 884 h 5315"/>
                <a:gd name="T46" fmla="*/ 10130 w 12776"/>
                <a:gd name="T47" fmla="*/ 1185 h 5315"/>
                <a:gd name="T48" fmla="*/ 10568 w 12776"/>
                <a:gd name="T49" fmla="*/ 1523 h 5315"/>
                <a:gd name="T50" fmla="*/ 10976 w 12776"/>
                <a:gd name="T51" fmla="*/ 1896 h 5315"/>
                <a:gd name="T52" fmla="*/ 11352 w 12776"/>
                <a:gd name="T53" fmla="*/ 2304 h 5315"/>
                <a:gd name="T54" fmla="*/ 11690 w 12776"/>
                <a:gd name="T55" fmla="*/ 2742 h 5315"/>
                <a:gd name="T56" fmla="*/ 11993 w 12776"/>
                <a:gd name="T57" fmla="*/ 3208 h 5315"/>
                <a:gd name="T58" fmla="*/ 12253 w 12776"/>
                <a:gd name="T59" fmla="*/ 3702 h 5315"/>
                <a:gd name="T60" fmla="*/ 12474 w 12776"/>
                <a:gd name="T61" fmla="*/ 4218 h 5315"/>
                <a:gd name="T62" fmla="*/ 12648 w 12776"/>
                <a:gd name="T63" fmla="*/ 4756 h 5315"/>
                <a:gd name="T64" fmla="*/ 12776 w 12776"/>
                <a:gd name="T65" fmla="*/ 5315 h 5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76" h="5315">
                  <a:moveTo>
                    <a:pt x="12776" y="5315"/>
                  </a:moveTo>
                  <a:lnTo>
                    <a:pt x="0" y="5315"/>
                  </a:lnTo>
                  <a:lnTo>
                    <a:pt x="59" y="5034"/>
                  </a:lnTo>
                  <a:lnTo>
                    <a:pt x="128" y="4756"/>
                  </a:lnTo>
                  <a:lnTo>
                    <a:pt x="210" y="4486"/>
                  </a:lnTo>
                  <a:lnTo>
                    <a:pt x="304" y="4218"/>
                  </a:lnTo>
                  <a:lnTo>
                    <a:pt x="408" y="3957"/>
                  </a:lnTo>
                  <a:lnTo>
                    <a:pt x="523" y="3702"/>
                  </a:lnTo>
                  <a:lnTo>
                    <a:pt x="648" y="3452"/>
                  </a:lnTo>
                  <a:lnTo>
                    <a:pt x="785" y="3208"/>
                  </a:lnTo>
                  <a:lnTo>
                    <a:pt x="931" y="2972"/>
                  </a:lnTo>
                  <a:lnTo>
                    <a:pt x="1086" y="2742"/>
                  </a:lnTo>
                  <a:lnTo>
                    <a:pt x="1252" y="2520"/>
                  </a:lnTo>
                  <a:lnTo>
                    <a:pt x="1426" y="2304"/>
                  </a:lnTo>
                  <a:lnTo>
                    <a:pt x="1609" y="2097"/>
                  </a:lnTo>
                  <a:lnTo>
                    <a:pt x="1800" y="1896"/>
                  </a:lnTo>
                  <a:lnTo>
                    <a:pt x="2001" y="1706"/>
                  </a:lnTo>
                  <a:lnTo>
                    <a:pt x="2208" y="1523"/>
                  </a:lnTo>
                  <a:lnTo>
                    <a:pt x="2424" y="1349"/>
                  </a:lnTo>
                  <a:lnTo>
                    <a:pt x="2647" y="1185"/>
                  </a:lnTo>
                  <a:lnTo>
                    <a:pt x="2876" y="1030"/>
                  </a:lnTo>
                  <a:lnTo>
                    <a:pt x="3114" y="884"/>
                  </a:lnTo>
                  <a:lnTo>
                    <a:pt x="3357" y="749"/>
                  </a:lnTo>
                  <a:lnTo>
                    <a:pt x="3608" y="623"/>
                  </a:lnTo>
                  <a:lnTo>
                    <a:pt x="3863" y="508"/>
                  </a:lnTo>
                  <a:lnTo>
                    <a:pt x="4125" y="405"/>
                  </a:lnTo>
                  <a:lnTo>
                    <a:pt x="4391" y="312"/>
                  </a:lnTo>
                  <a:lnTo>
                    <a:pt x="4663" y="230"/>
                  </a:lnTo>
                  <a:lnTo>
                    <a:pt x="4941" y="161"/>
                  </a:lnTo>
                  <a:lnTo>
                    <a:pt x="5222" y="104"/>
                  </a:lnTo>
                  <a:lnTo>
                    <a:pt x="5507" y="59"/>
                  </a:lnTo>
                  <a:lnTo>
                    <a:pt x="5798" y="26"/>
                  </a:lnTo>
                  <a:lnTo>
                    <a:pt x="6091" y="6"/>
                  </a:lnTo>
                  <a:lnTo>
                    <a:pt x="6389" y="0"/>
                  </a:lnTo>
                  <a:lnTo>
                    <a:pt x="6685" y="6"/>
                  </a:lnTo>
                  <a:lnTo>
                    <a:pt x="6979" y="26"/>
                  </a:lnTo>
                  <a:lnTo>
                    <a:pt x="7269" y="59"/>
                  </a:lnTo>
                  <a:lnTo>
                    <a:pt x="7554" y="104"/>
                  </a:lnTo>
                  <a:lnTo>
                    <a:pt x="7836" y="161"/>
                  </a:lnTo>
                  <a:lnTo>
                    <a:pt x="8113" y="230"/>
                  </a:lnTo>
                  <a:lnTo>
                    <a:pt x="8385" y="312"/>
                  </a:lnTo>
                  <a:lnTo>
                    <a:pt x="8651" y="405"/>
                  </a:lnTo>
                  <a:lnTo>
                    <a:pt x="8913" y="508"/>
                  </a:lnTo>
                  <a:lnTo>
                    <a:pt x="9170" y="623"/>
                  </a:lnTo>
                  <a:lnTo>
                    <a:pt x="9419" y="749"/>
                  </a:lnTo>
                  <a:lnTo>
                    <a:pt x="9662" y="884"/>
                  </a:lnTo>
                  <a:lnTo>
                    <a:pt x="9900" y="1030"/>
                  </a:lnTo>
                  <a:lnTo>
                    <a:pt x="10130" y="1185"/>
                  </a:lnTo>
                  <a:lnTo>
                    <a:pt x="10352" y="1349"/>
                  </a:lnTo>
                  <a:lnTo>
                    <a:pt x="10568" y="1523"/>
                  </a:lnTo>
                  <a:lnTo>
                    <a:pt x="10777" y="1706"/>
                  </a:lnTo>
                  <a:lnTo>
                    <a:pt x="10976" y="1896"/>
                  </a:lnTo>
                  <a:lnTo>
                    <a:pt x="11167" y="2097"/>
                  </a:lnTo>
                  <a:lnTo>
                    <a:pt x="11352" y="2304"/>
                  </a:lnTo>
                  <a:lnTo>
                    <a:pt x="11526" y="2520"/>
                  </a:lnTo>
                  <a:lnTo>
                    <a:pt x="11690" y="2742"/>
                  </a:lnTo>
                  <a:lnTo>
                    <a:pt x="11846" y="2972"/>
                  </a:lnTo>
                  <a:lnTo>
                    <a:pt x="11993" y="3208"/>
                  </a:lnTo>
                  <a:lnTo>
                    <a:pt x="12128" y="3452"/>
                  </a:lnTo>
                  <a:lnTo>
                    <a:pt x="12253" y="3702"/>
                  </a:lnTo>
                  <a:lnTo>
                    <a:pt x="12368" y="3957"/>
                  </a:lnTo>
                  <a:lnTo>
                    <a:pt x="12474" y="4218"/>
                  </a:lnTo>
                  <a:lnTo>
                    <a:pt x="12566" y="4486"/>
                  </a:lnTo>
                  <a:lnTo>
                    <a:pt x="12648" y="4756"/>
                  </a:lnTo>
                  <a:lnTo>
                    <a:pt x="12718" y="5034"/>
                  </a:lnTo>
                  <a:lnTo>
                    <a:pt x="12776" y="5315"/>
                  </a:lnTo>
                  <a:close/>
                </a:path>
              </a:pathLst>
            </a:custGeom>
            <a:solidFill>
              <a:srgbClr val="29CD73"/>
            </a:solidFill>
            <a:ln>
              <a:noFill/>
            </a:ln>
          </p:spPr>
          <p:txBody>
            <a:bodyPr anchor="ctr"/>
            <a:lstStyle/>
            <a:p>
              <a:pPr algn="ctr"/>
              <a:endParaRPr>
                <a:cs typeface="+mn-ea"/>
                <a:sym typeface="+mn-lt"/>
              </a:endParaRPr>
            </a:p>
          </p:txBody>
        </p:sp>
        <p:sp>
          <p:nvSpPr>
            <p:cNvPr id="420" name="ïşḷiḑè"/>
            <p:cNvSpPr/>
            <p:nvPr/>
          </p:nvSpPr>
          <p:spPr bwMode="auto">
            <a:xfrm>
              <a:off x="639762" y="2228850"/>
              <a:ext cx="5122863" cy="4624388"/>
            </a:xfrm>
            <a:custGeom>
              <a:avLst/>
              <a:gdLst>
                <a:gd name="T0" fmla="*/ 1672 w 9683"/>
                <a:gd name="T1" fmla="*/ 3939 h 8739"/>
                <a:gd name="T2" fmla="*/ 2284 w 9683"/>
                <a:gd name="T3" fmla="*/ 5698 h 8739"/>
                <a:gd name="T4" fmla="*/ 2747 w 9683"/>
                <a:gd name="T5" fmla="*/ 4370 h 8739"/>
                <a:gd name="T6" fmla="*/ 4267 w 9683"/>
                <a:gd name="T7" fmla="*/ 0 h 8739"/>
                <a:gd name="T8" fmla="*/ 5721 w 9683"/>
                <a:gd name="T9" fmla="*/ 4171 h 8739"/>
                <a:gd name="T10" fmla="*/ 6645 w 9683"/>
                <a:gd name="T11" fmla="*/ 1512 h 8739"/>
                <a:gd name="T12" fmla="*/ 7904 w 9683"/>
                <a:gd name="T13" fmla="*/ 5126 h 8739"/>
                <a:gd name="T14" fmla="*/ 7946 w 9683"/>
                <a:gd name="T15" fmla="*/ 5247 h 8739"/>
                <a:gd name="T16" fmla="*/ 8206 w 9683"/>
                <a:gd name="T17" fmla="*/ 4500 h 8739"/>
                <a:gd name="T18" fmla="*/ 8944 w 9683"/>
                <a:gd name="T19" fmla="*/ 6619 h 8739"/>
                <a:gd name="T20" fmla="*/ 9683 w 9683"/>
                <a:gd name="T21" fmla="*/ 8739 h 8739"/>
                <a:gd name="T22" fmla="*/ 8206 w 9683"/>
                <a:gd name="T23" fmla="*/ 8739 h 8739"/>
                <a:gd name="T24" fmla="*/ 7311 w 9683"/>
                <a:gd name="T25" fmla="*/ 8739 h 8739"/>
                <a:gd name="T26" fmla="*/ 6730 w 9683"/>
                <a:gd name="T27" fmla="*/ 8739 h 8739"/>
                <a:gd name="T28" fmla="*/ 4267 w 9683"/>
                <a:gd name="T29" fmla="*/ 8739 h 8739"/>
                <a:gd name="T30" fmla="*/ 3343 w 9683"/>
                <a:gd name="T31" fmla="*/ 8739 h 8739"/>
                <a:gd name="T32" fmla="*/ 1672 w 9683"/>
                <a:gd name="T33" fmla="*/ 8739 h 8739"/>
                <a:gd name="T34" fmla="*/ 1224 w 9683"/>
                <a:gd name="T35" fmla="*/ 8739 h 8739"/>
                <a:gd name="T36" fmla="*/ 0 w 9683"/>
                <a:gd name="T37" fmla="*/ 8739 h 8739"/>
                <a:gd name="T38" fmla="*/ 836 w 9683"/>
                <a:gd name="T39" fmla="*/ 6340 h 8739"/>
                <a:gd name="T40" fmla="*/ 1672 w 9683"/>
                <a:gd name="T41" fmla="*/ 3939 h 8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3" h="8739">
                  <a:moveTo>
                    <a:pt x="1672" y="3939"/>
                  </a:moveTo>
                  <a:lnTo>
                    <a:pt x="2284" y="5698"/>
                  </a:lnTo>
                  <a:lnTo>
                    <a:pt x="2747" y="4370"/>
                  </a:lnTo>
                  <a:lnTo>
                    <a:pt x="4267" y="0"/>
                  </a:lnTo>
                  <a:lnTo>
                    <a:pt x="5721" y="4171"/>
                  </a:lnTo>
                  <a:lnTo>
                    <a:pt x="6645" y="1512"/>
                  </a:lnTo>
                  <a:lnTo>
                    <a:pt x="7904" y="5126"/>
                  </a:lnTo>
                  <a:lnTo>
                    <a:pt x="7946" y="5247"/>
                  </a:lnTo>
                  <a:lnTo>
                    <a:pt x="8206" y="4500"/>
                  </a:lnTo>
                  <a:lnTo>
                    <a:pt x="8944" y="6619"/>
                  </a:lnTo>
                  <a:lnTo>
                    <a:pt x="9683" y="8739"/>
                  </a:lnTo>
                  <a:lnTo>
                    <a:pt x="8206" y="8739"/>
                  </a:lnTo>
                  <a:lnTo>
                    <a:pt x="7311" y="8739"/>
                  </a:lnTo>
                  <a:lnTo>
                    <a:pt x="6730" y="8739"/>
                  </a:lnTo>
                  <a:lnTo>
                    <a:pt x="4267" y="8739"/>
                  </a:lnTo>
                  <a:lnTo>
                    <a:pt x="3343" y="8739"/>
                  </a:lnTo>
                  <a:lnTo>
                    <a:pt x="1672" y="8739"/>
                  </a:lnTo>
                  <a:lnTo>
                    <a:pt x="1224" y="8739"/>
                  </a:lnTo>
                  <a:lnTo>
                    <a:pt x="0" y="8739"/>
                  </a:lnTo>
                  <a:lnTo>
                    <a:pt x="836" y="6340"/>
                  </a:lnTo>
                  <a:lnTo>
                    <a:pt x="1672" y="3939"/>
                  </a:lnTo>
                  <a:close/>
                </a:path>
              </a:pathLst>
            </a:custGeom>
            <a:solidFill>
              <a:srgbClr val="10A5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1" name="iṡḷïḓé"/>
            <p:cNvSpPr/>
            <p:nvPr/>
          </p:nvSpPr>
          <p:spPr bwMode="auto">
            <a:xfrm>
              <a:off x="4156075" y="3028950"/>
              <a:ext cx="800100" cy="2471738"/>
            </a:xfrm>
            <a:custGeom>
              <a:avLst/>
              <a:gdLst>
                <a:gd name="T0" fmla="*/ 0 w 1512"/>
                <a:gd name="T1" fmla="*/ 0 h 4672"/>
                <a:gd name="T2" fmla="*/ 1259 w 1512"/>
                <a:gd name="T3" fmla="*/ 3614 h 4672"/>
                <a:gd name="T4" fmla="*/ 1301 w 1512"/>
                <a:gd name="T5" fmla="*/ 3735 h 4672"/>
                <a:gd name="T6" fmla="*/ 1512 w 1512"/>
                <a:gd name="T7" fmla="*/ 4309 h 4672"/>
                <a:gd name="T8" fmla="*/ 1167 w 1512"/>
                <a:gd name="T9" fmla="*/ 4672 h 4672"/>
                <a:gd name="T10" fmla="*/ 0 w 1512"/>
                <a:gd name="T11" fmla="*/ 0 h 4672"/>
              </a:gdLst>
              <a:ahLst/>
              <a:cxnLst>
                <a:cxn ang="0">
                  <a:pos x="T0" y="T1"/>
                </a:cxn>
                <a:cxn ang="0">
                  <a:pos x="T2" y="T3"/>
                </a:cxn>
                <a:cxn ang="0">
                  <a:pos x="T4" y="T5"/>
                </a:cxn>
                <a:cxn ang="0">
                  <a:pos x="T6" y="T7"/>
                </a:cxn>
                <a:cxn ang="0">
                  <a:pos x="T8" y="T9"/>
                </a:cxn>
                <a:cxn ang="0">
                  <a:pos x="T10" y="T11"/>
                </a:cxn>
              </a:cxnLst>
              <a:rect l="0" t="0" r="r" b="b"/>
              <a:pathLst>
                <a:path w="1512" h="4672">
                  <a:moveTo>
                    <a:pt x="0" y="0"/>
                  </a:moveTo>
                  <a:lnTo>
                    <a:pt x="1259" y="3614"/>
                  </a:lnTo>
                  <a:lnTo>
                    <a:pt x="1301" y="3735"/>
                  </a:lnTo>
                  <a:lnTo>
                    <a:pt x="1512" y="4309"/>
                  </a:lnTo>
                  <a:lnTo>
                    <a:pt x="1167" y="4672"/>
                  </a:lnTo>
                  <a:lnTo>
                    <a:pt x="0" y="0"/>
                  </a:lnTo>
                  <a:close/>
                </a:path>
              </a:pathLst>
            </a:custGeom>
            <a:solidFill>
              <a:srgbClr val="22BE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2" name="ïśḻiḑè"/>
            <p:cNvSpPr/>
            <p:nvPr/>
          </p:nvSpPr>
          <p:spPr bwMode="auto">
            <a:xfrm>
              <a:off x="2897187" y="2228850"/>
              <a:ext cx="1131888" cy="3436938"/>
            </a:xfrm>
            <a:custGeom>
              <a:avLst/>
              <a:gdLst>
                <a:gd name="T0" fmla="*/ 0 w 2138"/>
                <a:gd name="T1" fmla="*/ 0 h 6497"/>
                <a:gd name="T2" fmla="*/ 1454 w 2138"/>
                <a:gd name="T3" fmla="*/ 4171 h 6497"/>
                <a:gd name="T4" fmla="*/ 2138 w 2138"/>
                <a:gd name="T5" fmla="*/ 6099 h 6497"/>
                <a:gd name="T6" fmla="*/ 1464 w 2138"/>
                <a:gd name="T7" fmla="*/ 6497 h 6497"/>
                <a:gd name="T8" fmla="*/ 0 w 2138"/>
                <a:gd name="T9" fmla="*/ 0 h 6497"/>
              </a:gdLst>
              <a:ahLst/>
              <a:cxnLst>
                <a:cxn ang="0">
                  <a:pos x="T0" y="T1"/>
                </a:cxn>
                <a:cxn ang="0">
                  <a:pos x="T2" y="T3"/>
                </a:cxn>
                <a:cxn ang="0">
                  <a:pos x="T4" y="T5"/>
                </a:cxn>
                <a:cxn ang="0">
                  <a:pos x="T6" y="T7"/>
                </a:cxn>
                <a:cxn ang="0">
                  <a:pos x="T8" y="T9"/>
                </a:cxn>
              </a:cxnLst>
              <a:rect l="0" t="0" r="r" b="b"/>
              <a:pathLst>
                <a:path w="2138" h="6497">
                  <a:moveTo>
                    <a:pt x="0" y="0"/>
                  </a:moveTo>
                  <a:lnTo>
                    <a:pt x="1454" y="4171"/>
                  </a:lnTo>
                  <a:lnTo>
                    <a:pt x="2138" y="6099"/>
                  </a:lnTo>
                  <a:lnTo>
                    <a:pt x="1464" y="6497"/>
                  </a:lnTo>
                  <a:lnTo>
                    <a:pt x="0" y="0"/>
                  </a:lnTo>
                  <a:close/>
                </a:path>
              </a:pathLst>
            </a:custGeom>
            <a:solidFill>
              <a:srgbClr val="22BE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3" name="iş1ïḑé"/>
            <p:cNvSpPr/>
            <p:nvPr/>
          </p:nvSpPr>
          <p:spPr bwMode="auto">
            <a:xfrm>
              <a:off x="1524000" y="4313238"/>
              <a:ext cx="555625" cy="2020888"/>
            </a:xfrm>
            <a:custGeom>
              <a:avLst/>
              <a:gdLst>
                <a:gd name="T0" fmla="*/ 0 w 1050"/>
                <a:gd name="T1" fmla="*/ 0 h 3819"/>
                <a:gd name="T2" fmla="*/ 612 w 1050"/>
                <a:gd name="T3" fmla="*/ 1759 h 3819"/>
                <a:gd name="T4" fmla="*/ 1050 w 1050"/>
                <a:gd name="T5" fmla="*/ 3068 h 3819"/>
                <a:gd name="T6" fmla="*/ 519 w 1050"/>
                <a:gd name="T7" fmla="*/ 3819 h 3819"/>
                <a:gd name="T8" fmla="*/ 0 w 1050"/>
                <a:gd name="T9" fmla="*/ 0 h 3819"/>
              </a:gdLst>
              <a:ahLst/>
              <a:cxnLst>
                <a:cxn ang="0">
                  <a:pos x="T0" y="T1"/>
                </a:cxn>
                <a:cxn ang="0">
                  <a:pos x="T2" y="T3"/>
                </a:cxn>
                <a:cxn ang="0">
                  <a:pos x="T4" y="T5"/>
                </a:cxn>
                <a:cxn ang="0">
                  <a:pos x="T6" y="T7"/>
                </a:cxn>
                <a:cxn ang="0">
                  <a:pos x="T8" y="T9"/>
                </a:cxn>
              </a:cxnLst>
              <a:rect l="0" t="0" r="r" b="b"/>
              <a:pathLst>
                <a:path w="1050" h="3819">
                  <a:moveTo>
                    <a:pt x="0" y="0"/>
                  </a:moveTo>
                  <a:lnTo>
                    <a:pt x="612" y="1759"/>
                  </a:lnTo>
                  <a:lnTo>
                    <a:pt x="1050" y="3068"/>
                  </a:lnTo>
                  <a:lnTo>
                    <a:pt x="519" y="3819"/>
                  </a:lnTo>
                  <a:lnTo>
                    <a:pt x="0" y="0"/>
                  </a:lnTo>
                  <a:close/>
                </a:path>
              </a:pathLst>
            </a:custGeom>
            <a:solidFill>
              <a:srgbClr val="22BE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4" name="ïṡľiḋé"/>
            <p:cNvSpPr/>
            <p:nvPr/>
          </p:nvSpPr>
          <p:spPr bwMode="auto">
            <a:xfrm>
              <a:off x="2151062" y="4692650"/>
              <a:ext cx="138113" cy="236538"/>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25" name="ïSļïďè"/>
            <p:cNvSpPr/>
            <p:nvPr/>
          </p:nvSpPr>
          <p:spPr bwMode="auto">
            <a:xfrm>
              <a:off x="2246312" y="4692650"/>
              <a:ext cx="42863" cy="236538"/>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26" name="íṣľídè"/>
            <p:cNvSpPr/>
            <p:nvPr/>
          </p:nvSpPr>
          <p:spPr bwMode="auto">
            <a:xfrm>
              <a:off x="2092325" y="4611688"/>
              <a:ext cx="250825" cy="80963"/>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27" name="iṣlîďé"/>
            <p:cNvSpPr/>
            <p:nvPr/>
          </p:nvSpPr>
          <p:spPr bwMode="auto">
            <a:xfrm>
              <a:off x="2287587" y="4611688"/>
              <a:ext cx="55563" cy="80963"/>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28" name="í$ḷïḋe"/>
            <p:cNvSpPr/>
            <p:nvPr/>
          </p:nvSpPr>
          <p:spPr bwMode="auto">
            <a:xfrm>
              <a:off x="1614487" y="4686300"/>
              <a:ext cx="855663" cy="358775"/>
            </a:xfrm>
            <a:custGeom>
              <a:avLst/>
              <a:gdLst>
                <a:gd name="T0" fmla="*/ 150 w 1619"/>
                <a:gd name="T1" fmla="*/ 676 h 676"/>
                <a:gd name="T2" fmla="*/ 0 w 1619"/>
                <a:gd name="T3" fmla="*/ 676 h 676"/>
                <a:gd name="T4" fmla="*/ 818 w 1619"/>
                <a:gd name="T5" fmla="*/ 0 h 676"/>
                <a:gd name="T6" fmla="*/ 1619 w 1619"/>
                <a:gd name="T7" fmla="*/ 674 h 676"/>
                <a:gd name="T8" fmla="*/ 1469 w 1619"/>
                <a:gd name="T9" fmla="*/ 676 h 676"/>
                <a:gd name="T10" fmla="*/ 1416 w 1619"/>
                <a:gd name="T11" fmla="*/ 676 h 676"/>
                <a:gd name="T12" fmla="*/ 802 w 1619"/>
                <a:gd name="T13" fmla="*/ 232 h 676"/>
                <a:gd name="T14" fmla="*/ 202 w 1619"/>
                <a:gd name="T15" fmla="*/ 676 h 676"/>
                <a:gd name="T16" fmla="*/ 150 w 1619"/>
                <a:gd name="T1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9" h="676">
                  <a:moveTo>
                    <a:pt x="150" y="676"/>
                  </a:moveTo>
                  <a:lnTo>
                    <a:pt x="0" y="676"/>
                  </a:lnTo>
                  <a:lnTo>
                    <a:pt x="818" y="0"/>
                  </a:lnTo>
                  <a:lnTo>
                    <a:pt x="1619" y="674"/>
                  </a:lnTo>
                  <a:lnTo>
                    <a:pt x="1469" y="676"/>
                  </a:lnTo>
                  <a:lnTo>
                    <a:pt x="1416" y="676"/>
                  </a:lnTo>
                  <a:lnTo>
                    <a:pt x="802" y="232"/>
                  </a:lnTo>
                  <a:lnTo>
                    <a:pt x="202" y="676"/>
                  </a:lnTo>
                  <a:lnTo>
                    <a:pt x="150" y="676"/>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9" name="ïsľiḍe"/>
            <p:cNvSpPr/>
            <p:nvPr/>
          </p:nvSpPr>
          <p:spPr bwMode="auto">
            <a:xfrm>
              <a:off x="2046287" y="4686300"/>
              <a:ext cx="423863" cy="358775"/>
            </a:xfrm>
            <a:custGeom>
              <a:avLst/>
              <a:gdLst>
                <a:gd name="T0" fmla="*/ 0 w 801"/>
                <a:gd name="T1" fmla="*/ 0 h 676"/>
                <a:gd name="T2" fmla="*/ 801 w 801"/>
                <a:gd name="T3" fmla="*/ 674 h 676"/>
                <a:gd name="T4" fmla="*/ 651 w 801"/>
                <a:gd name="T5" fmla="*/ 676 h 676"/>
                <a:gd name="T6" fmla="*/ 598 w 801"/>
                <a:gd name="T7" fmla="*/ 676 h 676"/>
                <a:gd name="T8" fmla="*/ 0 w 801"/>
                <a:gd name="T9" fmla="*/ 244 h 676"/>
                <a:gd name="T10" fmla="*/ 0 w 801"/>
                <a:gd name="T11" fmla="*/ 0 h 676"/>
              </a:gdLst>
              <a:ahLst/>
              <a:cxnLst>
                <a:cxn ang="0">
                  <a:pos x="T0" y="T1"/>
                </a:cxn>
                <a:cxn ang="0">
                  <a:pos x="T2" y="T3"/>
                </a:cxn>
                <a:cxn ang="0">
                  <a:pos x="T4" y="T5"/>
                </a:cxn>
                <a:cxn ang="0">
                  <a:pos x="T6" y="T7"/>
                </a:cxn>
                <a:cxn ang="0">
                  <a:pos x="T8" y="T9"/>
                </a:cxn>
                <a:cxn ang="0">
                  <a:pos x="T10" y="T11"/>
                </a:cxn>
              </a:cxnLst>
              <a:rect l="0" t="0" r="r" b="b"/>
              <a:pathLst>
                <a:path w="801" h="676">
                  <a:moveTo>
                    <a:pt x="0" y="0"/>
                  </a:moveTo>
                  <a:lnTo>
                    <a:pt x="801" y="674"/>
                  </a:lnTo>
                  <a:lnTo>
                    <a:pt x="651" y="676"/>
                  </a:lnTo>
                  <a:lnTo>
                    <a:pt x="598" y="676"/>
                  </a:lnTo>
                  <a:lnTo>
                    <a:pt x="0" y="244"/>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0" name="ïSliďê"/>
            <p:cNvSpPr/>
            <p:nvPr/>
          </p:nvSpPr>
          <p:spPr bwMode="auto">
            <a:xfrm>
              <a:off x="1720850" y="4810125"/>
              <a:ext cx="642938" cy="1084263"/>
            </a:xfrm>
            <a:custGeom>
              <a:avLst/>
              <a:gdLst>
                <a:gd name="T0" fmla="*/ 1214 w 1214"/>
                <a:gd name="T1" fmla="*/ 444 h 2049"/>
                <a:gd name="T2" fmla="*/ 1214 w 1214"/>
                <a:gd name="T3" fmla="*/ 2049 h 2049"/>
                <a:gd name="T4" fmla="*/ 0 w 1214"/>
                <a:gd name="T5" fmla="*/ 2049 h 2049"/>
                <a:gd name="T6" fmla="*/ 0 w 1214"/>
                <a:gd name="T7" fmla="*/ 444 h 2049"/>
                <a:gd name="T8" fmla="*/ 600 w 1214"/>
                <a:gd name="T9" fmla="*/ 0 h 2049"/>
                <a:gd name="T10" fmla="*/ 1214 w 1214"/>
                <a:gd name="T11" fmla="*/ 444 h 2049"/>
              </a:gdLst>
              <a:ahLst/>
              <a:cxnLst>
                <a:cxn ang="0">
                  <a:pos x="T0" y="T1"/>
                </a:cxn>
                <a:cxn ang="0">
                  <a:pos x="T2" y="T3"/>
                </a:cxn>
                <a:cxn ang="0">
                  <a:pos x="T4" y="T5"/>
                </a:cxn>
                <a:cxn ang="0">
                  <a:pos x="T6" y="T7"/>
                </a:cxn>
                <a:cxn ang="0">
                  <a:pos x="T8" y="T9"/>
                </a:cxn>
                <a:cxn ang="0">
                  <a:pos x="T10" y="T11"/>
                </a:cxn>
              </a:cxnLst>
              <a:rect l="0" t="0" r="r" b="b"/>
              <a:pathLst>
                <a:path w="1214" h="2049">
                  <a:moveTo>
                    <a:pt x="1214" y="444"/>
                  </a:moveTo>
                  <a:lnTo>
                    <a:pt x="1214" y="2049"/>
                  </a:lnTo>
                  <a:lnTo>
                    <a:pt x="0" y="2049"/>
                  </a:lnTo>
                  <a:lnTo>
                    <a:pt x="0" y="444"/>
                  </a:lnTo>
                  <a:lnTo>
                    <a:pt x="600" y="0"/>
                  </a:lnTo>
                  <a:lnTo>
                    <a:pt x="1214" y="444"/>
                  </a:lnTo>
                  <a:close/>
                </a:path>
              </a:pathLst>
            </a:custGeom>
            <a:solidFill>
              <a:srgbClr val="2960B0">
                <a:lumMod val="75000"/>
              </a:srgbClr>
            </a:solidFill>
            <a:ln>
              <a:noFill/>
            </a:ln>
          </p:spPr>
          <p:txBody>
            <a:bodyPr anchor="ctr"/>
            <a:lstStyle/>
            <a:p>
              <a:pPr algn="ctr"/>
              <a:endParaRPr>
                <a:cs typeface="+mn-ea"/>
                <a:sym typeface="+mn-lt"/>
              </a:endParaRPr>
            </a:p>
          </p:txBody>
        </p:sp>
        <p:sp>
          <p:nvSpPr>
            <p:cNvPr id="431" name="ïsľîḓê"/>
            <p:cNvSpPr/>
            <p:nvPr/>
          </p:nvSpPr>
          <p:spPr bwMode="auto">
            <a:xfrm>
              <a:off x="2046287" y="4816475"/>
              <a:ext cx="317500" cy="1077913"/>
            </a:xfrm>
            <a:custGeom>
              <a:avLst/>
              <a:gdLst>
                <a:gd name="T0" fmla="*/ 598 w 598"/>
                <a:gd name="T1" fmla="*/ 432 h 2037"/>
                <a:gd name="T2" fmla="*/ 598 w 598"/>
                <a:gd name="T3" fmla="*/ 2037 h 2037"/>
                <a:gd name="T4" fmla="*/ 0 w 598"/>
                <a:gd name="T5" fmla="*/ 2037 h 2037"/>
                <a:gd name="T6" fmla="*/ 0 w 598"/>
                <a:gd name="T7" fmla="*/ 0 h 2037"/>
                <a:gd name="T8" fmla="*/ 598 w 598"/>
                <a:gd name="T9" fmla="*/ 432 h 2037"/>
              </a:gdLst>
              <a:ahLst/>
              <a:cxnLst>
                <a:cxn ang="0">
                  <a:pos x="T0" y="T1"/>
                </a:cxn>
                <a:cxn ang="0">
                  <a:pos x="T2" y="T3"/>
                </a:cxn>
                <a:cxn ang="0">
                  <a:pos x="T4" y="T5"/>
                </a:cxn>
                <a:cxn ang="0">
                  <a:pos x="T6" y="T7"/>
                </a:cxn>
                <a:cxn ang="0">
                  <a:pos x="T8" y="T9"/>
                </a:cxn>
              </a:cxnLst>
              <a:rect l="0" t="0" r="r" b="b"/>
              <a:pathLst>
                <a:path w="598" h="2037">
                  <a:moveTo>
                    <a:pt x="598" y="432"/>
                  </a:moveTo>
                  <a:lnTo>
                    <a:pt x="598" y="2037"/>
                  </a:lnTo>
                  <a:lnTo>
                    <a:pt x="0" y="2037"/>
                  </a:lnTo>
                  <a:lnTo>
                    <a:pt x="0" y="0"/>
                  </a:lnTo>
                  <a:lnTo>
                    <a:pt x="598" y="432"/>
                  </a:lnTo>
                  <a:close/>
                </a:path>
              </a:pathLst>
            </a:custGeom>
            <a:solidFill>
              <a:srgbClr val="2960B0"/>
            </a:solidFill>
            <a:ln>
              <a:noFill/>
            </a:ln>
          </p:spPr>
          <p:txBody>
            <a:bodyPr anchor="ctr"/>
            <a:lstStyle/>
            <a:p>
              <a:pPr algn="ctr"/>
              <a:endParaRPr>
                <a:cs typeface="+mn-ea"/>
                <a:sym typeface="+mn-lt"/>
              </a:endParaRPr>
            </a:p>
          </p:txBody>
        </p:sp>
        <p:sp>
          <p:nvSpPr>
            <p:cNvPr id="432" name="ïšḷîḓê"/>
            <p:cNvSpPr/>
            <p:nvPr/>
          </p:nvSpPr>
          <p:spPr bwMode="auto">
            <a:xfrm>
              <a:off x="1693862" y="4775200"/>
              <a:ext cx="696913" cy="269875"/>
            </a:xfrm>
            <a:custGeom>
              <a:avLst/>
              <a:gdLst>
                <a:gd name="T0" fmla="*/ 62 w 1319"/>
                <a:gd name="T1" fmla="*/ 509 h 509"/>
                <a:gd name="T2" fmla="*/ 0 w 1319"/>
                <a:gd name="T3" fmla="*/ 509 h 509"/>
                <a:gd name="T4" fmla="*/ 660 w 1319"/>
                <a:gd name="T5" fmla="*/ 2 h 509"/>
                <a:gd name="T6" fmla="*/ 660 w 1319"/>
                <a:gd name="T7" fmla="*/ 0 h 509"/>
                <a:gd name="T8" fmla="*/ 661 w 1319"/>
                <a:gd name="T9" fmla="*/ 2 h 509"/>
                <a:gd name="T10" fmla="*/ 1319 w 1319"/>
                <a:gd name="T11" fmla="*/ 509 h 509"/>
                <a:gd name="T12" fmla="*/ 1259 w 1319"/>
                <a:gd name="T13" fmla="*/ 509 h 509"/>
                <a:gd name="T14" fmla="*/ 660 w 1319"/>
                <a:gd name="T15" fmla="*/ 67 h 509"/>
                <a:gd name="T16" fmla="*/ 62 w 1319"/>
                <a:gd name="T17"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509">
                  <a:moveTo>
                    <a:pt x="62" y="509"/>
                  </a:moveTo>
                  <a:lnTo>
                    <a:pt x="0" y="509"/>
                  </a:lnTo>
                  <a:lnTo>
                    <a:pt x="660" y="2"/>
                  </a:lnTo>
                  <a:lnTo>
                    <a:pt x="660" y="0"/>
                  </a:lnTo>
                  <a:lnTo>
                    <a:pt x="661" y="2"/>
                  </a:lnTo>
                  <a:lnTo>
                    <a:pt x="1319" y="509"/>
                  </a:lnTo>
                  <a:lnTo>
                    <a:pt x="1259" y="509"/>
                  </a:lnTo>
                  <a:lnTo>
                    <a:pt x="660" y="67"/>
                  </a:lnTo>
                  <a:lnTo>
                    <a:pt x="62" y="50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3" name="iSľïḓe"/>
            <p:cNvSpPr/>
            <p:nvPr/>
          </p:nvSpPr>
          <p:spPr bwMode="auto">
            <a:xfrm>
              <a:off x="1808162" y="5049838"/>
              <a:ext cx="212725" cy="271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34" name="ïsḷîdê"/>
            <p:cNvSpPr/>
            <p:nvPr/>
          </p:nvSpPr>
          <p:spPr bwMode="auto">
            <a:xfrm>
              <a:off x="1846262" y="5091113"/>
              <a:ext cx="141288" cy="192088"/>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35" name="ï$1íḍe"/>
            <p:cNvSpPr/>
            <p:nvPr/>
          </p:nvSpPr>
          <p:spPr bwMode="auto">
            <a:xfrm>
              <a:off x="2066925" y="5049838"/>
              <a:ext cx="212725" cy="271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36" name="işḷîḓê"/>
            <p:cNvSpPr/>
            <p:nvPr/>
          </p:nvSpPr>
          <p:spPr bwMode="auto">
            <a:xfrm>
              <a:off x="2105025" y="5091113"/>
              <a:ext cx="141288" cy="192088"/>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37" name="iŝľîďè"/>
            <p:cNvSpPr/>
            <p:nvPr/>
          </p:nvSpPr>
          <p:spPr bwMode="auto">
            <a:xfrm>
              <a:off x="1808162" y="5413375"/>
              <a:ext cx="212725" cy="271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38" name="íSľídè"/>
            <p:cNvSpPr/>
            <p:nvPr/>
          </p:nvSpPr>
          <p:spPr bwMode="auto">
            <a:xfrm>
              <a:off x="1846262" y="5454650"/>
              <a:ext cx="141288" cy="192088"/>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39" name="ï$lidé"/>
            <p:cNvSpPr/>
            <p:nvPr/>
          </p:nvSpPr>
          <p:spPr bwMode="auto">
            <a:xfrm>
              <a:off x="2066925" y="5413375"/>
              <a:ext cx="212725" cy="271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40" name="iṡ1îḓé"/>
            <p:cNvSpPr/>
            <p:nvPr/>
          </p:nvSpPr>
          <p:spPr bwMode="auto">
            <a:xfrm>
              <a:off x="2105025" y="5454650"/>
              <a:ext cx="141288" cy="192088"/>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41" name="ïṣľîḑê"/>
            <p:cNvSpPr/>
            <p:nvPr/>
          </p:nvSpPr>
          <p:spPr bwMode="auto">
            <a:xfrm>
              <a:off x="2903537" y="4181475"/>
              <a:ext cx="180975" cy="309563"/>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42" name="íŝlîḑe"/>
            <p:cNvSpPr/>
            <p:nvPr/>
          </p:nvSpPr>
          <p:spPr bwMode="auto">
            <a:xfrm>
              <a:off x="3028950" y="4181475"/>
              <a:ext cx="55563" cy="309563"/>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43" name="îślíḋe"/>
            <p:cNvSpPr/>
            <p:nvPr/>
          </p:nvSpPr>
          <p:spPr bwMode="auto">
            <a:xfrm>
              <a:off x="2827337" y="4075113"/>
              <a:ext cx="328613" cy="106363"/>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44" name="íṣ1ïḑè"/>
            <p:cNvSpPr/>
            <p:nvPr/>
          </p:nvSpPr>
          <p:spPr bwMode="auto">
            <a:xfrm>
              <a:off x="3082925" y="4075113"/>
              <a:ext cx="73025" cy="106363"/>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45" name="ïşḻïḍè"/>
            <p:cNvSpPr/>
            <p:nvPr/>
          </p:nvSpPr>
          <p:spPr bwMode="auto">
            <a:xfrm>
              <a:off x="2197100" y="4173538"/>
              <a:ext cx="1127125" cy="469900"/>
            </a:xfrm>
            <a:custGeom>
              <a:avLst/>
              <a:gdLst>
                <a:gd name="T0" fmla="*/ 197 w 2130"/>
                <a:gd name="T1" fmla="*/ 887 h 887"/>
                <a:gd name="T2" fmla="*/ 0 w 2130"/>
                <a:gd name="T3" fmla="*/ 887 h 887"/>
                <a:gd name="T4" fmla="*/ 1075 w 2130"/>
                <a:gd name="T5" fmla="*/ 0 h 887"/>
                <a:gd name="T6" fmla="*/ 2130 w 2130"/>
                <a:gd name="T7" fmla="*/ 885 h 887"/>
                <a:gd name="T8" fmla="*/ 1934 w 2130"/>
                <a:gd name="T9" fmla="*/ 887 h 887"/>
                <a:gd name="T10" fmla="*/ 1862 w 2130"/>
                <a:gd name="T11" fmla="*/ 887 h 887"/>
                <a:gd name="T12" fmla="*/ 1055 w 2130"/>
                <a:gd name="T13" fmla="*/ 304 h 887"/>
                <a:gd name="T14" fmla="*/ 266 w 2130"/>
                <a:gd name="T15" fmla="*/ 887 h 887"/>
                <a:gd name="T16" fmla="*/ 197 w 2130"/>
                <a:gd name="T17"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0" h="887">
                  <a:moveTo>
                    <a:pt x="197" y="887"/>
                  </a:moveTo>
                  <a:lnTo>
                    <a:pt x="0" y="887"/>
                  </a:lnTo>
                  <a:lnTo>
                    <a:pt x="1075" y="0"/>
                  </a:lnTo>
                  <a:lnTo>
                    <a:pt x="2130" y="885"/>
                  </a:lnTo>
                  <a:lnTo>
                    <a:pt x="1934" y="887"/>
                  </a:lnTo>
                  <a:lnTo>
                    <a:pt x="1862" y="887"/>
                  </a:lnTo>
                  <a:lnTo>
                    <a:pt x="1055" y="304"/>
                  </a:lnTo>
                  <a:lnTo>
                    <a:pt x="266" y="887"/>
                  </a:lnTo>
                  <a:lnTo>
                    <a:pt x="197" y="887"/>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6" name="ïṥ1ïďè"/>
            <p:cNvSpPr/>
            <p:nvPr/>
          </p:nvSpPr>
          <p:spPr bwMode="auto">
            <a:xfrm>
              <a:off x="2765425" y="4173538"/>
              <a:ext cx="558800" cy="469900"/>
            </a:xfrm>
            <a:custGeom>
              <a:avLst/>
              <a:gdLst>
                <a:gd name="T0" fmla="*/ 0 w 1055"/>
                <a:gd name="T1" fmla="*/ 0 h 887"/>
                <a:gd name="T2" fmla="*/ 1055 w 1055"/>
                <a:gd name="T3" fmla="*/ 885 h 887"/>
                <a:gd name="T4" fmla="*/ 859 w 1055"/>
                <a:gd name="T5" fmla="*/ 887 h 887"/>
                <a:gd name="T6" fmla="*/ 787 w 1055"/>
                <a:gd name="T7" fmla="*/ 887 h 887"/>
                <a:gd name="T8" fmla="*/ 0 w 1055"/>
                <a:gd name="T9" fmla="*/ 318 h 887"/>
                <a:gd name="T10" fmla="*/ 0 w 1055"/>
                <a:gd name="T11" fmla="*/ 0 h 887"/>
              </a:gdLst>
              <a:ahLst/>
              <a:cxnLst>
                <a:cxn ang="0">
                  <a:pos x="T0" y="T1"/>
                </a:cxn>
                <a:cxn ang="0">
                  <a:pos x="T2" y="T3"/>
                </a:cxn>
                <a:cxn ang="0">
                  <a:pos x="T4" y="T5"/>
                </a:cxn>
                <a:cxn ang="0">
                  <a:pos x="T6" y="T7"/>
                </a:cxn>
                <a:cxn ang="0">
                  <a:pos x="T8" y="T9"/>
                </a:cxn>
                <a:cxn ang="0">
                  <a:pos x="T10" y="T11"/>
                </a:cxn>
              </a:cxnLst>
              <a:rect l="0" t="0" r="r" b="b"/>
              <a:pathLst>
                <a:path w="1055" h="887">
                  <a:moveTo>
                    <a:pt x="0" y="0"/>
                  </a:moveTo>
                  <a:lnTo>
                    <a:pt x="1055" y="885"/>
                  </a:lnTo>
                  <a:lnTo>
                    <a:pt x="859" y="887"/>
                  </a:lnTo>
                  <a:lnTo>
                    <a:pt x="787" y="887"/>
                  </a:lnTo>
                  <a:lnTo>
                    <a:pt x="0" y="318"/>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7" name="ïṥļîdè"/>
            <p:cNvSpPr/>
            <p:nvPr/>
          </p:nvSpPr>
          <p:spPr bwMode="auto">
            <a:xfrm>
              <a:off x="2336800" y="4333875"/>
              <a:ext cx="844550" cy="1427163"/>
            </a:xfrm>
            <a:custGeom>
              <a:avLst/>
              <a:gdLst>
                <a:gd name="T0" fmla="*/ 1596 w 1596"/>
                <a:gd name="T1" fmla="*/ 583 h 2695"/>
                <a:gd name="T2" fmla="*/ 1596 w 1596"/>
                <a:gd name="T3" fmla="*/ 2695 h 2695"/>
                <a:gd name="T4" fmla="*/ 0 w 1596"/>
                <a:gd name="T5" fmla="*/ 2695 h 2695"/>
                <a:gd name="T6" fmla="*/ 0 w 1596"/>
                <a:gd name="T7" fmla="*/ 583 h 2695"/>
                <a:gd name="T8" fmla="*/ 789 w 1596"/>
                <a:gd name="T9" fmla="*/ 0 h 2695"/>
                <a:gd name="T10" fmla="*/ 1596 w 1596"/>
                <a:gd name="T11" fmla="*/ 583 h 2695"/>
              </a:gdLst>
              <a:ahLst/>
              <a:cxnLst>
                <a:cxn ang="0">
                  <a:pos x="T0" y="T1"/>
                </a:cxn>
                <a:cxn ang="0">
                  <a:pos x="T2" y="T3"/>
                </a:cxn>
                <a:cxn ang="0">
                  <a:pos x="T4" y="T5"/>
                </a:cxn>
                <a:cxn ang="0">
                  <a:pos x="T6" y="T7"/>
                </a:cxn>
                <a:cxn ang="0">
                  <a:pos x="T8" y="T9"/>
                </a:cxn>
                <a:cxn ang="0">
                  <a:pos x="T10" y="T11"/>
                </a:cxn>
              </a:cxnLst>
              <a:rect l="0" t="0" r="r" b="b"/>
              <a:pathLst>
                <a:path w="1596" h="2695">
                  <a:moveTo>
                    <a:pt x="1596" y="583"/>
                  </a:moveTo>
                  <a:lnTo>
                    <a:pt x="1596" y="2695"/>
                  </a:lnTo>
                  <a:lnTo>
                    <a:pt x="0" y="2695"/>
                  </a:lnTo>
                  <a:lnTo>
                    <a:pt x="0" y="583"/>
                  </a:lnTo>
                  <a:lnTo>
                    <a:pt x="789" y="0"/>
                  </a:lnTo>
                  <a:lnTo>
                    <a:pt x="1596" y="583"/>
                  </a:lnTo>
                  <a:close/>
                </a:path>
              </a:pathLst>
            </a:custGeom>
            <a:solidFill>
              <a:srgbClr val="2960B0">
                <a:lumMod val="75000"/>
              </a:srgbClr>
            </a:solidFill>
            <a:ln>
              <a:noFill/>
            </a:ln>
          </p:spPr>
          <p:txBody>
            <a:bodyPr anchor="ctr"/>
            <a:lstStyle/>
            <a:p>
              <a:pPr algn="ctr"/>
              <a:endParaRPr>
                <a:cs typeface="+mn-ea"/>
                <a:sym typeface="+mn-lt"/>
              </a:endParaRPr>
            </a:p>
          </p:txBody>
        </p:sp>
        <p:sp>
          <p:nvSpPr>
            <p:cNvPr id="448" name="i$ļíḑê"/>
            <p:cNvSpPr/>
            <p:nvPr/>
          </p:nvSpPr>
          <p:spPr bwMode="auto">
            <a:xfrm>
              <a:off x="2765425" y="4341813"/>
              <a:ext cx="415925" cy="1419225"/>
            </a:xfrm>
            <a:custGeom>
              <a:avLst/>
              <a:gdLst>
                <a:gd name="T0" fmla="*/ 787 w 787"/>
                <a:gd name="T1" fmla="*/ 569 h 2681"/>
                <a:gd name="T2" fmla="*/ 787 w 787"/>
                <a:gd name="T3" fmla="*/ 2681 h 2681"/>
                <a:gd name="T4" fmla="*/ 0 w 787"/>
                <a:gd name="T5" fmla="*/ 2681 h 2681"/>
                <a:gd name="T6" fmla="*/ 0 w 787"/>
                <a:gd name="T7" fmla="*/ 0 h 2681"/>
                <a:gd name="T8" fmla="*/ 787 w 787"/>
                <a:gd name="T9" fmla="*/ 569 h 2681"/>
              </a:gdLst>
              <a:ahLst/>
              <a:cxnLst>
                <a:cxn ang="0">
                  <a:pos x="T0" y="T1"/>
                </a:cxn>
                <a:cxn ang="0">
                  <a:pos x="T2" y="T3"/>
                </a:cxn>
                <a:cxn ang="0">
                  <a:pos x="T4" y="T5"/>
                </a:cxn>
                <a:cxn ang="0">
                  <a:pos x="T6" y="T7"/>
                </a:cxn>
                <a:cxn ang="0">
                  <a:pos x="T8" y="T9"/>
                </a:cxn>
              </a:cxnLst>
              <a:rect l="0" t="0" r="r" b="b"/>
              <a:pathLst>
                <a:path w="787" h="2681">
                  <a:moveTo>
                    <a:pt x="787" y="569"/>
                  </a:moveTo>
                  <a:lnTo>
                    <a:pt x="787" y="2681"/>
                  </a:lnTo>
                  <a:lnTo>
                    <a:pt x="0" y="2681"/>
                  </a:lnTo>
                  <a:lnTo>
                    <a:pt x="0" y="0"/>
                  </a:lnTo>
                  <a:lnTo>
                    <a:pt x="787" y="569"/>
                  </a:lnTo>
                  <a:close/>
                </a:path>
              </a:pathLst>
            </a:custGeom>
            <a:solidFill>
              <a:srgbClr val="2960B0"/>
            </a:solidFill>
            <a:ln>
              <a:noFill/>
            </a:ln>
          </p:spPr>
          <p:txBody>
            <a:bodyPr anchor="ctr"/>
            <a:lstStyle/>
            <a:p>
              <a:pPr algn="ctr"/>
              <a:endParaRPr>
                <a:cs typeface="+mn-ea"/>
                <a:sym typeface="+mn-lt"/>
              </a:endParaRPr>
            </a:p>
          </p:txBody>
        </p:sp>
        <p:sp>
          <p:nvSpPr>
            <p:cNvPr id="449" name="îṣ1iḋe"/>
            <p:cNvSpPr/>
            <p:nvPr/>
          </p:nvSpPr>
          <p:spPr bwMode="auto">
            <a:xfrm>
              <a:off x="2300287" y="4289425"/>
              <a:ext cx="919163" cy="354013"/>
            </a:xfrm>
            <a:custGeom>
              <a:avLst/>
              <a:gdLst>
                <a:gd name="T0" fmla="*/ 82 w 1737"/>
                <a:gd name="T1" fmla="*/ 668 h 668"/>
                <a:gd name="T2" fmla="*/ 0 w 1737"/>
                <a:gd name="T3" fmla="*/ 668 h 668"/>
                <a:gd name="T4" fmla="*/ 868 w 1737"/>
                <a:gd name="T5" fmla="*/ 1 h 668"/>
                <a:gd name="T6" fmla="*/ 868 w 1737"/>
                <a:gd name="T7" fmla="*/ 0 h 668"/>
                <a:gd name="T8" fmla="*/ 868 w 1737"/>
                <a:gd name="T9" fmla="*/ 1 h 668"/>
                <a:gd name="T10" fmla="*/ 1737 w 1737"/>
                <a:gd name="T11" fmla="*/ 668 h 668"/>
                <a:gd name="T12" fmla="*/ 1655 w 1737"/>
                <a:gd name="T13" fmla="*/ 668 h 668"/>
                <a:gd name="T14" fmla="*/ 868 w 1737"/>
                <a:gd name="T15" fmla="*/ 88 h 668"/>
                <a:gd name="T16" fmla="*/ 82 w 1737"/>
                <a:gd name="T17"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7" h="668">
                  <a:moveTo>
                    <a:pt x="82" y="668"/>
                  </a:moveTo>
                  <a:lnTo>
                    <a:pt x="0" y="668"/>
                  </a:lnTo>
                  <a:lnTo>
                    <a:pt x="868" y="1"/>
                  </a:lnTo>
                  <a:lnTo>
                    <a:pt x="868" y="0"/>
                  </a:lnTo>
                  <a:lnTo>
                    <a:pt x="868" y="1"/>
                  </a:lnTo>
                  <a:lnTo>
                    <a:pt x="1737" y="668"/>
                  </a:lnTo>
                  <a:lnTo>
                    <a:pt x="1655" y="668"/>
                  </a:lnTo>
                  <a:lnTo>
                    <a:pt x="868" y="88"/>
                  </a:lnTo>
                  <a:lnTo>
                    <a:pt x="82" y="668"/>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0" name="íS1iďé"/>
            <p:cNvSpPr/>
            <p:nvPr/>
          </p:nvSpPr>
          <p:spPr bwMode="auto">
            <a:xfrm>
              <a:off x="2451100" y="4651375"/>
              <a:ext cx="280988" cy="357188"/>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1" name="ïślïḓe"/>
            <p:cNvSpPr/>
            <p:nvPr/>
          </p:nvSpPr>
          <p:spPr bwMode="auto">
            <a:xfrm>
              <a:off x="2501900" y="4705350"/>
              <a:ext cx="185738" cy="25082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52" name="ïṣľïḍé"/>
            <p:cNvSpPr/>
            <p:nvPr/>
          </p:nvSpPr>
          <p:spPr bwMode="auto">
            <a:xfrm>
              <a:off x="2792412" y="4651375"/>
              <a:ext cx="280988" cy="357188"/>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3" name="îṧľïḓè"/>
            <p:cNvSpPr/>
            <p:nvPr/>
          </p:nvSpPr>
          <p:spPr bwMode="auto">
            <a:xfrm>
              <a:off x="2843212" y="4705350"/>
              <a:ext cx="185738" cy="25082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54" name="îṥliḍê"/>
            <p:cNvSpPr/>
            <p:nvPr/>
          </p:nvSpPr>
          <p:spPr bwMode="auto">
            <a:xfrm>
              <a:off x="2451100" y="5129213"/>
              <a:ext cx="280988" cy="357188"/>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5" name="iŝlïḑê"/>
            <p:cNvSpPr/>
            <p:nvPr/>
          </p:nvSpPr>
          <p:spPr bwMode="auto">
            <a:xfrm>
              <a:off x="2501900" y="5183188"/>
              <a:ext cx="185738" cy="25082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56" name="išļïḓê"/>
            <p:cNvSpPr/>
            <p:nvPr/>
          </p:nvSpPr>
          <p:spPr bwMode="auto">
            <a:xfrm>
              <a:off x="2792412" y="5129213"/>
              <a:ext cx="280988" cy="357188"/>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7" name="isľîḋe"/>
            <p:cNvSpPr/>
            <p:nvPr/>
          </p:nvSpPr>
          <p:spPr bwMode="auto">
            <a:xfrm>
              <a:off x="2843212" y="5183188"/>
              <a:ext cx="185738" cy="25082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58" name="íṣlíḑé"/>
            <p:cNvSpPr/>
            <p:nvPr/>
          </p:nvSpPr>
          <p:spPr bwMode="auto">
            <a:xfrm>
              <a:off x="3438525" y="4837113"/>
              <a:ext cx="93663" cy="158750"/>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9" name="îṥľïḍè"/>
            <p:cNvSpPr/>
            <p:nvPr/>
          </p:nvSpPr>
          <p:spPr bwMode="auto">
            <a:xfrm>
              <a:off x="3502025" y="4837113"/>
              <a:ext cx="30163" cy="158750"/>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60" name="íšḷíḓe"/>
            <p:cNvSpPr/>
            <p:nvPr/>
          </p:nvSpPr>
          <p:spPr bwMode="auto">
            <a:xfrm>
              <a:off x="3398837" y="4781550"/>
              <a:ext cx="169863" cy="55563"/>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61" name="ïS1îḓé"/>
            <p:cNvSpPr/>
            <p:nvPr/>
          </p:nvSpPr>
          <p:spPr bwMode="auto">
            <a:xfrm>
              <a:off x="3530600" y="4781550"/>
              <a:ext cx="38100" cy="55563"/>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62" name="iṣ1îḑé"/>
            <p:cNvSpPr/>
            <p:nvPr/>
          </p:nvSpPr>
          <p:spPr bwMode="auto">
            <a:xfrm>
              <a:off x="3073400" y="4832350"/>
              <a:ext cx="581025" cy="242888"/>
            </a:xfrm>
            <a:custGeom>
              <a:avLst/>
              <a:gdLst>
                <a:gd name="T0" fmla="*/ 102 w 1100"/>
                <a:gd name="T1" fmla="*/ 458 h 458"/>
                <a:gd name="T2" fmla="*/ 0 w 1100"/>
                <a:gd name="T3" fmla="*/ 458 h 458"/>
                <a:gd name="T4" fmla="*/ 556 w 1100"/>
                <a:gd name="T5" fmla="*/ 0 h 458"/>
                <a:gd name="T6" fmla="*/ 1100 w 1100"/>
                <a:gd name="T7" fmla="*/ 457 h 458"/>
                <a:gd name="T8" fmla="*/ 999 w 1100"/>
                <a:gd name="T9" fmla="*/ 458 h 458"/>
                <a:gd name="T10" fmla="*/ 962 w 1100"/>
                <a:gd name="T11" fmla="*/ 458 h 458"/>
                <a:gd name="T12" fmla="*/ 546 w 1100"/>
                <a:gd name="T13" fmla="*/ 157 h 458"/>
                <a:gd name="T14" fmla="*/ 138 w 1100"/>
                <a:gd name="T15" fmla="*/ 458 h 458"/>
                <a:gd name="T16" fmla="*/ 102 w 1100"/>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0" h="458">
                  <a:moveTo>
                    <a:pt x="102" y="458"/>
                  </a:moveTo>
                  <a:lnTo>
                    <a:pt x="0" y="458"/>
                  </a:lnTo>
                  <a:lnTo>
                    <a:pt x="556" y="0"/>
                  </a:lnTo>
                  <a:lnTo>
                    <a:pt x="1100" y="457"/>
                  </a:lnTo>
                  <a:lnTo>
                    <a:pt x="999" y="458"/>
                  </a:lnTo>
                  <a:lnTo>
                    <a:pt x="962" y="458"/>
                  </a:lnTo>
                  <a:lnTo>
                    <a:pt x="546" y="157"/>
                  </a:lnTo>
                  <a:lnTo>
                    <a:pt x="138" y="458"/>
                  </a:lnTo>
                  <a:lnTo>
                    <a:pt x="102" y="458"/>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3" name="ïslíḑê"/>
            <p:cNvSpPr/>
            <p:nvPr/>
          </p:nvSpPr>
          <p:spPr bwMode="auto">
            <a:xfrm>
              <a:off x="3367087" y="4832350"/>
              <a:ext cx="287338" cy="242888"/>
            </a:xfrm>
            <a:custGeom>
              <a:avLst/>
              <a:gdLst>
                <a:gd name="T0" fmla="*/ 0 w 544"/>
                <a:gd name="T1" fmla="*/ 0 h 458"/>
                <a:gd name="T2" fmla="*/ 544 w 544"/>
                <a:gd name="T3" fmla="*/ 457 h 458"/>
                <a:gd name="T4" fmla="*/ 443 w 544"/>
                <a:gd name="T5" fmla="*/ 458 h 458"/>
                <a:gd name="T6" fmla="*/ 406 w 544"/>
                <a:gd name="T7" fmla="*/ 458 h 458"/>
                <a:gd name="T8" fmla="*/ 0 w 544"/>
                <a:gd name="T9" fmla="*/ 165 h 458"/>
                <a:gd name="T10" fmla="*/ 0 w 544"/>
                <a:gd name="T11" fmla="*/ 0 h 458"/>
              </a:gdLst>
              <a:ahLst/>
              <a:cxnLst>
                <a:cxn ang="0">
                  <a:pos x="T0" y="T1"/>
                </a:cxn>
                <a:cxn ang="0">
                  <a:pos x="T2" y="T3"/>
                </a:cxn>
                <a:cxn ang="0">
                  <a:pos x="T4" y="T5"/>
                </a:cxn>
                <a:cxn ang="0">
                  <a:pos x="T6" y="T7"/>
                </a:cxn>
                <a:cxn ang="0">
                  <a:pos x="T8" y="T9"/>
                </a:cxn>
                <a:cxn ang="0">
                  <a:pos x="T10" y="T11"/>
                </a:cxn>
              </a:cxnLst>
              <a:rect l="0" t="0" r="r" b="b"/>
              <a:pathLst>
                <a:path w="544" h="458">
                  <a:moveTo>
                    <a:pt x="0" y="0"/>
                  </a:moveTo>
                  <a:lnTo>
                    <a:pt x="544" y="457"/>
                  </a:lnTo>
                  <a:lnTo>
                    <a:pt x="443" y="458"/>
                  </a:lnTo>
                  <a:lnTo>
                    <a:pt x="406" y="458"/>
                  </a:lnTo>
                  <a:lnTo>
                    <a:pt x="0" y="165"/>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4" name="îṧ1îḍe"/>
            <p:cNvSpPr/>
            <p:nvPr/>
          </p:nvSpPr>
          <p:spPr bwMode="auto">
            <a:xfrm>
              <a:off x="3146425" y="4914900"/>
              <a:ext cx="434975" cy="738188"/>
            </a:xfrm>
            <a:custGeom>
              <a:avLst/>
              <a:gdLst>
                <a:gd name="T0" fmla="*/ 824 w 824"/>
                <a:gd name="T1" fmla="*/ 301 h 1393"/>
                <a:gd name="T2" fmla="*/ 824 w 824"/>
                <a:gd name="T3" fmla="*/ 1393 h 1393"/>
                <a:gd name="T4" fmla="*/ 0 w 824"/>
                <a:gd name="T5" fmla="*/ 1393 h 1393"/>
                <a:gd name="T6" fmla="*/ 0 w 824"/>
                <a:gd name="T7" fmla="*/ 301 h 1393"/>
                <a:gd name="T8" fmla="*/ 408 w 824"/>
                <a:gd name="T9" fmla="*/ 0 h 1393"/>
                <a:gd name="T10" fmla="*/ 824 w 824"/>
                <a:gd name="T11" fmla="*/ 301 h 1393"/>
              </a:gdLst>
              <a:ahLst/>
              <a:cxnLst>
                <a:cxn ang="0">
                  <a:pos x="T0" y="T1"/>
                </a:cxn>
                <a:cxn ang="0">
                  <a:pos x="T2" y="T3"/>
                </a:cxn>
                <a:cxn ang="0">
                  <a:pos x="T4" y="T5"/>
                </a:cxn>
                <a:cxn ang="0">
                  <a:pos x="T6" y="T7"/>
                </a:cxn>
                <a:cxn ang="0">
                  <a:pos x="T8" y="T9"/>
                </a:cxn>
                <a:cxn ang="0">
                  <a:pos x="T10" y="T11"/>
                </a:cxn>
              </a:cxnLst>
              <a:rect l="0" t="0" r="r" b="b"/>
              <a:pathLst>
                <a:path w="824" h="1393">
                  <a:moveTo>
                    <a:pt x="824" y="301"/>
                  </a:moveTo>
                  <a:lnTo>
                    <a:pt x="824" y="1393"/>
                  </a:lnTo>
                  <a:lnTo>
                    <a:pt x="0" y="1393"/>
                  </a:lnTo>
                  <a:lnTo>
                    <a:pt x="0" y="301"/>
                  </a:lnTo>
                  <a:lnTo>
                    <a:pt x="408" y="0"/>
                  </a:lnTo>
                  <a:lnTo>
                    <a:pt x="824" y="301"/>
                  </a:lnTo>
                  <a:close/>
                </a:path>
              </a:pathLst>
            </a:custGeom>
            <a:solidFill>
              <a:srgbClr val="2960B0">
                <a:lumMod val="75000"/>
              </a:srgbClr>
            </a:solidFill>
            <a:ln>
              <a:noFill/>
            </a:ln>
          </p:spPr>
          <p:txBody>
            <a:bodyPr anchor="ctr"/>
            <a:lstStyle/>
            <a:p>
              <a:pPr algn="ctr"/>
              <a:endParaRPr>
                <a:cs typeface="+mn-ea"/>
                <a:sym typeface="+mn-lt"/>
              </a:endParaRPr>
            </a:p>
          </p:txBody>
        </p:sp>
        <p:sp>
          <p:nvSpPr>
            <p:cNvPr id="465" name="íṩľíḑê"/>
            <p:cNvSpPr/>
            <p:nvPr/>
          </p:nvSpPr>
          <p:spPr bwMode="auto">
            <a:xfrm>
              <a:off x="3367087" y="4919663"/>
              <a:ext cx="214313" cy="733425"/>
            </a:xfrm>
            <a:custGeom>
              <a:avLst/>
              <a:gdLst>
                <a:gd name="T0" fmla="*/ 406 w 406"/>
                <a:gd name="T1" fmla="*/ 293 h 1385"/>
                <a:gd name="T2" fmla="*/ 406 w 406"/>
                <a:gd name="T3" fmla="*/ 1385 h 1385"/>
                <a:gd name="T4" fmla="*/ 0 w 406"/>
                <a:gd name="T5" fmla="*/ 1385 h 1385"/>
                <a:gd name="T6" fmla="*/ 0 w 406"/>
                <a:gd name="T7" fmla="*/ 0 h 1385"/>
                <a:gd name="T8" fmla="*/ 406 w 406"/>
                <a:gd name="T9" fmla="*/ 293 h 1385"/>
              </a:gdLst>
              <a:ahLst/>
              <a:cxnLst>
                <a:cxn ang="0">
                  <a:pos x="T0" y="T1"/>
                </a:cxn>
                <a:cxn ang="0">
                  <a:pos x="T2" y="T3"/>
                </a:cxn>
                <a:cxn ang="0">
                  <a:pos x="T4" y="T5"/>
                </a:cxn>
                <a:cxn ang="0">
                  <a:pos x="T6" y="T7"/>
                </a:cxn>
                <a:cxn ang="0">
                  <a:pos x="T8" y="T9"/>
                </a:cxn>
              </a:cxnLst>
              <a:rect l="0" t="0" r="r" b="b"/>
              <a:pathLst>
                <a:path w="406" h="1385">
                  <a:moveTo>
                    <a:pt x="406" y="293"/>
                  </a:moveTo>
                  <a:lnTo>
                    <a:pt x="406" y="1385"/>
                  </a:lnTo>
                  <a:lnTo>
                    <a:pt x="0" y="1385"/>
                  </a:lnTo>
                  <a:lnTo>
                    <a:pt x="0" y="0"/>
                  </a:lnTo>
                  <a:lnTo>
                    <a:pt x="406" y="293"/>
                  </a:lnTo>
                  <a:close/>
                </a:path>
              </a:pathLst>
            </a:custGeom>
            <a:solidFill>
              <a:srgbClr val="2960B0"/>
            </a:solidFill>
            <a:ln>
              <a:noFill/>
            </a:ln>
          </p:spPr>
          <p:txBody>
            <a:bodyPr anchor="ctr"/>
            <a:lstStyle/>
            <a:p>
              <a:pPr algn="ctr"/>
              <a:endParaRPr>
                <a:cs typeface="+mn-ea"/>
                <a:sym typeface="+mn-lt"/>
              </a:endParaRPr>
            </a:p>
          </p:txBody>
        </p:sp>
        <p:sp>
          <p:nvSpPr>
            <p:cNvPr id="466" name="ïṧlíḑè"/>
            <p:cNvSpPr/>
            <p:nvPr/>
          </p:nvSpPr>
          <p:spPr bwMode="auto">
            <a:xfrm>
              <a:off x="3127375" y="4892675"/>
              <a:ext cx="474663" cy="182563"/>
            </a:xfrm>
            <a:custGeom>
              <a:avLst/>
              <a:gdLst>
                <a:gd name="T0" fmla="*/ 42 w 897"/>
                <a:gd name="T1" fmla="*/ 344 h 344"/>
                <a:gd name="T2" fmla="*/ 0 w 897"/>
                <a:gd name="T3" fmla="*/ 344 h 344"/>
                <a:gd name="T4" fmla="*/ 448 w 897"/>
                <a:gd name="T5" fmla="*/ 0 h 344"/>
                <a:gd name="T6" fmla="*/ 449 w 897"/>
                <a:gd name="T7" fmla="*/ 0 h 344"/>
                <a:gd name="T8" fmla="*/ 449 w 897"/>
                <a:gd name="T9" fmla="*/ 0 h 344"/>
                <a:gd name="T10" fmla="*/ 897 w 897"/>
                <a:gd name="T11" fmla="*/ 344 h 344"/>
                <a:gd name="T12" fmla="*/ 855 w 897"/>
                <a:gd name="T13" fmla="*/ 344 h 344"/>
                <a:gd name="T14" fmla="*/ 449 w 897"/>
                <a:gd name="T15" fmla="*/ 45 h 344"/>
                <a:gd name="T16" fmla="*/ 42 w 897"/>
                <a:gd name="T17"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7" h="344">
                  <a:moveTo>
                    <a:pt x="42" y="344"/>
                  </a:moveTo>
                  <a:lnTo>
                    <a:pt x="0" y="344"/>
                  </a:lnTo>
                  <a:lnTo>
                    <a:pt x="448" y="0"/>
                  </a:lnTo>
                  <a:lnTo>
                    <a:pt x="449" y="0"/>
                  </a:lnTo>
                  <a:lnTo>
                    <a:pt x="449" y="0"/>
                  </a:lnTo>
                  <a:lnTo>
                    <a:pt x="897" y="344"/>
                  </a:lnTo>
                  <a:lnTo>
                    <a:pt x="855" y="344"/>
                  </a:lnTo>
                  <a:lnTo>
                    <a:pt x="449" y="45"/>
                  </a:lnTo>
                  <a:lnTo>
                    <a:pt x="42" y="344"/>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7" name="ïšḻîḍê"/>
            <p:cNvSpPr/>
            <p:nvPr/>
          </p:nvSpPr>
          <p:spPr bwMode="auto">
            <a:xfrm>
              <a:off x="3205162" y="5080000"/>
              <a:ext cx="144463" cy="1841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68" name="íšḻïḓè"/>
            <p:cNvSpPr/>
            <p:nvPr/>
          </p:nvSpPr>
          <p:spPr bwMode="auto">
            <a:xfrm>
              <a:off x="3230562" y="5106988"/>
              <a:ext cx="95250" cy="13017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69" name="işlïḓe"/>
            <p:cNvSpPr/>
            <p:nvPr/>
          </p:nvSpPr>
          <p:spPr bwMode="auto">
            <a:xfrm>
              <a:off x="3381375" y="5080000"/>
              <a:ext cx="144463" cy="1841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70" name="ï$ļide"/>
            <p:cNvSpPr/>
            <p:nvPr/>
          </p:nvSpPr>
          <p:spPr bwMode="auto">
            <a:xfrm>
              <a:off x="3406775" y="5106988"/>
              <a:ext cx="95250" cy="130175"/>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71" name="iṧḻíḓê"/>
            <p:cNvSpPr/>
            <p:nvPr/>
          </p:nvSpPr>
          <p:spPr bwMode="auto">
            <a:xfrm>
              <a:off x="3205162" y="5326063"/>
              <a:ext cx="144463" cy="1841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72" name="íṣľïḋé"/>
            <p:cNvSpPr/>
            <p:nvPr/>
          </p:nvSpPr>
          <p:spPr bwMode="auto">
            <a:xfrm>
              <a:off x="3230562" y="5353050"/>
              <a:ext cx="95250" cy="13176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73" name="ïşľiḋè"/>
            <p:cNvSpPr/>
            <p:nvPr/>
          </p:nvSpPr>
          <p:spPr bwMode="auto">
            <a:xfrm>
              <a:off x="3381375" y="5326063"/>
              <a:ext cx="144463" cy="1841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74" name="iṣļidé"/>
            <p:cNvSpPr/>
            <p:nvPr/>
          </p:nvSpPr>
          <p:spPr bwMode="auto">
            <a:xfrm>
              <a:off x="3406775" y="5353050"/>
              <a:ext cx="95250" cy="13176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475" name="íS1íḋè"/>
            <p:cNvSpPr/>
            <p:nvPr/>
          </p:nvSpPr>
          <p:spPr bwMode="auto">
            <a:xfrm>
              <a:off x="-1588" y="4781550"/>
              <a:ext cx="12193588" cy="2076450"/>
            </a:xfrm>
            <a:custGeom>
              <a:avLst/>
              <a:gdLst>
                <a:gd name="T0" fmla="*/ 23043 w 23043"/>
                <a:gd name="T1" fmla="*/ 0 h 3925"/>
                <a:gd name="T2" fmla="*/ 23043 w 23043"/>
                <a:gd name="T3" fmla="*/ 3925 h 3925"/>
                <a:gd name="T4" fmla="*/ 0 w 23043"/>
                <a:gd name="T5" fmla="*/ 3925 h 3925"/>
                <a:gd name="T6" fmla="*/ 0 w 23043"/>
                <a:gd name="T7" fmla="*/ 2966 h 3925"/>
                <a:gd name="T8" fmla="*/ 634 w 23043"/>
                <a:gd name="T9" fmla="*/ 2831 h 3925"/>
                <a:gd name="T10" fmla="*/ 1275 w 23043"/>
                <a:gd name="T11" fmla="*/ 2697 h 3925"/>
                <a:gd name="T12" fmla="*/ 1920 w 23043"/>
                <a:gd name="T13" fmla="*/ 2566 h 3925"/>
                <a:gd name="T14" fmla="*/ 2574 w 23043"/>
                <a:gd name="T15" fmla="*/ 2437 h 3925"/>
                <a:gd name="T16" fmla="*/ 3232 w 23043"/>
                <a:gd name="T17" fmla="*/ 2312 h 3925"/>
                <a:gd name="T18" fmla="*/ 3897 w 23043"/>
                <a:gd name="T19" fmla="*/ 2190 h 3925"/>
                <a:gd name="T20" fmla="*/ 4567 w 23043"/>
                <a:gd name="T21" fmla="*/ 2069 h 3925"/>
                <a:gd name="T22" fmla="*/ 5244 w 23043"/>
                <a:gd name="T23" fmla="*/ 1952 h 3925"/>
                <a:gd name="T24" fmla="*/ 5926 w 23043"/>
                <a:gd name="T25" fmla="*/ 1837 h 3925"/>
                <a:gd name="T26" fmla="*/ 6615 w 23043"/>
                <a:gd name="T27" fmla="*/ 1725 h 3925"/>
                <a:gd name="T28" fmla="*/ 7309 w 23043"/>
                <a:gd name="T29" fmla="*/ 1615 h 3925"/>
                <a:gd name="T30" fmla="*/ 8009 w 23043"/>
                <a:gd name="T31" fmla="*/ 1509 h 3925"/>
                <a:gd name="T32" fmla="*/ 8713 w 23043"/>
                <a:gd name="T33" fmla="*/ 1405 h 3925"/>
                <a:gd name="T34" fmla="*/ 9423 w 23043"/>
                <a:gd name="T35" fmla="*/ 1304 h 3925"/>
                <a:gd name="T36" fmla="*/ 10139 w 23043"/>
                <a:gd name="T37" fmla="*/ 1206 h 3925"/>
                <a:gd name="T38" fmla="*/ 10860 w 23043"/>
                <a:gd name="T39" fmla="*/ 1110 h 3925"/>
                <a:gd name="T40" fmla="*/ 11586 w 23043"/>
                <a:gd name="T41" fmla="*/ 1018 h 3925"/>
                <a:gd name="T42" fmla="*/ 12318 w 23043"/>
                <a:gd name="T43" fmla="*/ 928 h 3925"/>
                <a:gd name="T44" fmla="*/ 13054 w 23043"/>
                <a:gd name="T45" fmla="*/ 842 h 3925"/>
                <a:gd name="T46" fmla="*/ 13796 w 23043"/>
                <a:gd name="T47" fmla="*/ 758 h 3925"/>
                <a:gd name="T48" fmla="*/ 14542 w 23043"/>
                <a:gd name="T49" fmla="*/ 678 h 3925"/>
                <a:gd name="T50" fmla="*/ 15292 w 23043"/>
                <a:gd name="T51" fmla="*/ 601 h 3925"/>
                <a:gd name="T52" fmla="*/ 16048 w 23043"/>
                <a:gd name="T53" fmla="*/ 527 h 3925"/>
                <a:gd name="T54" fmla="*/ 16807 w 23043"/>
                <a:gd name="T55" fmla="*/ 456 h 3925"/>
                <a:gd name="T56" fmla="*/ 17572 w 23043"/>
                <a:gd name="T57" fmla="*/ 387 h 3925"/>
                <a:gd name="T58" fmla="*/ 18341 w 23043"/>
                <a:gd name="T59" fmla="*/ 322 h 3925"/>
                <a:gd name="T60" fmla="*/ 19114 w 23043"/>
                <a:gd name="T61" fmla="*/ 260 h 3925"/>
                <a:gd name="T62" fmla="*/ 19892 w 23043"/>
                <a:gd name="T63" fmla="*/ 201 h 3925"/>
                <a:gd name="T64" fmla="*/ 20674 w 23043"/>
                <a:gd name="T65" fmla="*/ 146 h 3925"/>
                <a:gd name="T66" fmla="*/ 21459 w 23043"/>
                <a:gd name="T67" fmla="*/ 95 h 3925"/>
                <a:gd name="T68" fmla="*/ 22249 w 23043"/>
                <a:gd name="T69" fmla="*/ 46 h 3925"/>
                <a:gd name="T70" fmla="*/ 23043 w 23043"/>
                <a:gd name="T71" fmla="*/ 0 h 3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043" h="3925">
                  <a:moveTo>
                    <a:pt x="23043" y="0"/>
                  </a:moveTo>
                  <a:lnTo>
                    <a:pt x="23043" y="3925"/>
                  </a:lnTo>
                  <a:lnTo>
                    <a:pt x="0" y="3925"/>
                  </a:lnTo>
                  <a:lnTo>
                    <a:pt x="0" y="2966"/>
                  </a:lnTo>
                  <a:lnTo>
                    <a:pt x="634" y="2831"/>
                  </a:lnTo>
                  <a:lnTo>
                    <a:pt x="1275" y="2697"/>
                  </a:lnTo>
                  <a:lnTo>
                    <a:pt x="1920" y="2566"/>
                  </a:lnTo>
                  <a:lnTo>
                    <a:pt x="2574" y="2437"/>
                  </a:lnTo>
                  <a:lnTo>
                    <a:pt x="3232" y="2312"/>
                  </a:lnTo>
                  <a:lnTo>
                    <a:pt x="3897" y="2190"/>
                  </a:lnTo>
                  <a:lnTo>
                    <a:pt x="4567" y="2069"/>
                  </a:lnTo>
                  <a:lnTo>
                    <a:pt x="5244" y="1952"/>
                  </a:lnTo>
                  <a:lnTo>
                    <a:pt x="5926" y="1837"/>
                  </a:lnTo>
                  <a:lnTo>
                    <a:pt x="6615" y="1725"/>
                  </a:lnTo>
                  <a:lnTo>
                    <a:pt x="7309" y="1615"/>
                  </a:lnTo>
                  <a:lnTo>
                    <a:pt x="8009" y="1509"/>
                  </a:lnTo>
                  <a:lnTo>
                    <a:pt x="8713" y="1405"/>
                  </a:lnTo>
                  <a:lnTo>
                    <a:pt x="9423" y="1304"/>
                  </a:lnTo>
                  <a:lnTo>
                    <a:pt x="10139" y="1206"/>
                  </a:lnTo>
                  <a:lnTo>
                    <a:pt x="10860" y="1110"/>
                  </a:lnTo>
                  <a:lnTo>
                    <a:pt x="11586" y="1018"/>
                  </a:lnTo>
                  <a:lnTo>
                    <a:pt x="12318" y="928"/>
                  </a:lnTo>
                  <a:lnTo>
                    <a:pt x="13054" y="842"/>
                  </a:lnTo>
                  <a:lnTo>
                    <a:pt x="13796" y="758"/>
                  </a:lnTo>
                  <a:lnTo>
                    <a:pt x="14542" y="678"/>
                  </a:lnTo>
                  <a:lnTo>
                    <a:pt x="15292" y="601"/>
                  </a:lnTo>
                  <a:lnTo>
                    <a:pt x="16048" y="527"/>
                  </a:lnTo>
                  <a:lnTo>
                    <a:pt x="16807" y="456"/>
                  </a:lnTo>
                  <a:lnTo>
                    <a:pt x="17572" y="387"/>
                  </a:lnTo>
                  <a:lnTo>
                    <a:pt x="18341" y="322"/>
                  </a:lnTo>
                  <a:lnTo>
                    <a:pt x="19114" y="260"/>
                  </a:lnTo>
                  <a:lnTo>
                    <a:pt x="19892" y="201"/>
                  </a:lnTo>
                  <a:lnTo>
                    <a:pt x="20674" y="146"/>
                  </a:lnTo>
                  <a:lnTo>
                    <a:pt x="21459" y="95"/>
                  </a:lnTo>
                  <a:lnTo>
                    <a:pt x="22249" y="46"/>
                  </a:lnTo>
                  <a:lnTo>
                    <a:pt x="23043"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6" name="îšḷïḍé"/>
            <p:cNvSpPr/>
            <p:nvPr/>
          </p:nvSpPr>
          <p:spPr bwMode="auto">
            <a:xfrm>
              <a:off x="1614487" y="5594350"/>
              <a:ext cx="10577513" cy="1263650"/>
            </a:xfrm>
            <a:custGeom>
              <a:avLst/>
              <a:gdLst>
                <a:gd name="T0" fmla="*/ 19988 w 19988"/>
                <a:gd name="T1" fmla="*/ 342 h 2388"/>
                <a:gd name="T2" fmla="*/ 19189 w 19988"/>
                <a:gd name="T3" fmla="*/ 391 h 2388"/>
                <a:gd name="T4" fmla="*/ 18925 w 19988"/>
                <a:gd name="T5" fmla="*/ 68 h 2388"/>
                <a:gd name="T6" fmla="*/ 19621 w 19988"/>
                <a:gd name="T7" fmla="*/ 24 h 2388"/>
                <a:gd name="T8" fmla="*/ 1664 w 19988"/>
                <a:gd name="T9" fmla="*/ 2388 h 2388"/>
                <a:gd name="T10" fmla="*/ 0 w 19988"/>
                <a:gd name="T11" fmla="*/ 2330 h 2388"/>
                <a:gd name="T12" fmla="*/ 642 w 19988"/>
                <a:gd name="T13" fmla="*/ 2218 h 2388"/>
                <a:gd name="T14" fmla="*/ 1454 w 19988"/>
                <a:gd name="T15" fmla="*/ 2078 h 2388"/>
                <a:gd name="T16" fmla="*/ 1734 w 19988"/>
                <a:gd name="T17" fmla="*/ 2376 h 2388"/>
                <a:gd name="T18" fmla="*/ 17905 w 19988"/>
                <a:gd name="T19" fmla="*/ 137 h 2388"/>
                <a:gd name="T20" fmla="*/ 17358 w 19988"/>
                <a:gd name="T21" fmla="*/ 176 h 2388"/>
                <a:gd name="T22" fmla="*/ 16460 w 19988"/>
                <a:gd name="T23" fmla="*/ 245 h 2388"/>
                <a:gd name="T24" fmla="*/ 16235 w 19988"/>
                <a:gd name="T25" fmla="*/ 605 h 2388"/>
                <a:gd name="T26" fmla="*/ 16935 w 19988"/>
                <a:gd name="T27" fmla="*/ 549 h 2388"/>
                <a:gd name="T28" fmla="*/ 17833 w 19988"/>
                <a:gd name="T29" fmla="*/ 483 h 2388"/>
                <a:gd name="T30" fmla="*/ 17905 w 19988"/>
                <a:gd name="T31" fmla="*/ 137 h 2388"/>
                <a:gd name="T32" fmla="*/ 15120 w 19988"/>
                <a:gd name="T33" fmla="*/ 356 h 2388"/>
                <a:gd name="T34" fmla="*/ 14233 w 19988"/>
                <a:gd name="T35" fmla="*/ 434 h 2388"/>
                <a:gd name="T36" fmla="*/ 13494 w 19988"/>
                <a:gd name="T37" fmla="*/ 503 h 2388"/>
                <a:gd name="T38" fmla="*/ 13821 w 19988"/>
                <a:gd name="T39" fmla="*/ 814 h 2388"/>
                <a:gd name="T40" fmla="*/ 14705 w 19988"/>
                <a:gd name="T41" fmla="*/ 733 h 2388"/>
                <a:gd name="T42" fmla="*/ 15220 w 19988"/>
                <a:gd name="T43" fmla="*/ 689 h 2388"/>
                <a:gd name="T44" fmla="*/ 12477 w 19988"/>
                <a:gd name="T45" fmla="*/ 602 h 2388"/>
                <a:gd name="T46" fmla="*/ 12031 w 19988"/>
                <a:gd name="T47" fmla="*/ 648 h 2388"/>
                <a:gd name="T48" fmla="*/ 11158 w 19988"/>
                <a:gd name="T49" fmla="*/ 741 h 2388"/>
                <a:gd name="T50" fmla="*/ 10821 w 19988"/>
                <a:gd name="T51" fmla="*/ 1121 h 2388"/>
                <a:gd name="T52" fmla="*/ 11629 w 19988"/>
                <a:gd name="T53" fmla="*/ 1033 h 2388"/>
                <a:gd name="T54" fmla="*/ 12503 w 19988"/>
                <a:gd name="T55" fmla="*/ 942 h 2388"/>
                <a:gd name="T56" fmla="*/ 12477 w 19988"/>
                <a:gd name="T57" fmla="*/ 602 h 2388"/>
                <a:gd name="T58" fmla="*/ 9424 w 19988"/>
                <a:gd name="T59" fmla="*/ 938 h 2388"/>
                <a:gd name="T60" fmla="*/ 8566 w 19988"/>
                <a:gd name="T61" fmla="*/ 1042 h 2388"/>
                <a:gd name="T62" fmla="*/ 8079 w 19988"/>
                <a:gd name="T63" fmla="*/ 1104 h 2388"/>
                <a:gd name="T64" fmla="*/ 8180 w 19988"/>
                <a:gd name="T65" fmla="*/ 1433 h 2388"/>
                <a:gd name="T66" fmla="*/ 9035 w 19988"/>
                <a:gd name="T67" fmla="*/ 1327 h 2388"/>
                <a:gd name="T68" fmla="*/ 9809 w 19988"/>
                <a:gd name="T69" fmla="*/ 1235 h 2388"/>
                <a:gd name="T70" fmla="*/ 7065 w 19988"/>
                <a:gd name="T71" fmla="*/ 1235 h 2388"/>
                <a:gd name="T72" fmla="*/ 6437 w 19988"/>
                <a:gd name="T73" fmla="*/ 1320 h 2388"/>
                <a:gd name="T74" fmla="*/ 5593 w 19988"/>
                <a:gd name="T75" fmla="*/ 1436 h 2388"/>
                <a:gd name="T76" fmla="*/ 5428 w 19988"/>
                <a:gd name="T77" fmla="*/ 1803 h 2388"/>
                <a:gd name="T78" fmla="*/ 6061 w 19988"/>
                <a:gd name="T79" fmla="*/ 1714 h 2388"/>
                <a:gd name="T80" fmla="*/ 6905 w 19988"/>
                <a:gd name="T81" fmla="*/ 1599 h 2388"/>
                <a:gd name="T82" fmla="*/ 7065 w 19988"/>
                <a:gd name="T83" fmla="*/ 1235 h 2388"/>
                <a:gd name="T84" fmla="*/ 4339 w 19988"/>
                <a:gd name="T85" fmla="*/ 1619 h 2388"/>
                <a:gd name="T86" fmla="*/ 3508 w 19988"/>
                <a:gd name="T87" fmla="*/ 1746 h 2388"/>
                <a:gd name="T88" fmla="*/ 2686 w 19988"/>
                <a:gd name="T89" fmla="*/ 1875 h 2388"/>
                <a:gd name="T90" fmla="*/ 3148 w 19988"/>
                <a:gd name="T91" fmla="*/ 2146 h 2388"/>
                <a:gd name="T92" fmla="*/ 3975 w 19988"/>
                <a:gd name="T93" fmla="*/ 2018 h 2388"/>
                <a:gd name="T94" fmla="*/ 4418 w 19988"/>
                <a:gd name="T95" fmla="*/ 1952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88" h="2388">
                  <a:moveTo>
                    <a:pt x="19988" y="0"/>
                  </a:moveTo>
                  <a:lnTo>
                    <a:pt x="19988" y="342"/>
                  </a:lnTo>
                  <a:lnTo>
                    <a:pt x="19642" y="363"/>
                  </a:lnTo>
                  <a:lnTo>
                    <a:pt x="19189" y="391"/>
                  </a:lnTo>
                  <a:lnTo>
                    <a:pt x="18947" y="407"/>
                  </a:lnTo>
                  <a:lnTo>
                    <a:pt x="18925" y="68"/>
                  </a:lnTo>
                  <a:lnTo>
                    <a:pt x="19167" y="52"/>
                  </a:lnTo>
                  <a:lnTo>
                    <a:pt x="19621" y="24"/>
                  </a:lnTo>
                  <a:lnTo>
                    <a:pt x="19988" y="0"/>
                  </a:lnTo>
                  <a:close/>
                  <a:moveTo>
                    <a:pt x="1664" y="2388"/>
                  </a:moveTo>
                  <a:lnTo>
                    <a:pt x="10" y="2388"/>
                  </a:lnTo>
                  <a:lnTo>
                    <a:pt x="0" y="2330"/>
                  </a:lnTo>
                  <a:lnTo>
                    <a:pt x="237" y="2289"/>
                  </a:lnTo>
                  <a:lnTo>
                    <a:pt x="642" y="2218"/>
                  </a:lnTo>
                  <a:lnTo>
                    <a:pt x="1047" y="2148"/>
                  </a:lnTo>
                  <a:lnTo>
                    <a:pt x="1454" y="2078"/>
                  </a:lnTo>
                  <a:lnTo>
                    <a:pt x="1677" y="2041"/>
                  </a:lnTo>
                  <a:lnTo>
                    <a:pt x="1734" y="2376"/>
                  </a:lnTo>
                  <a:lnTo>
                    <a:pt x="1664" y="2388"/>
                  </a:lnTo>
                  <a:close/>
                  <a:moveTo>
                    <a:pt x="17905" y="137"/>
                  </a:moveTo>
                  <a:lnTo>
                    <a:pt x="17809" y="144"/>
                  </a:lnTo>
                  <a:lnTo>
                    <a:pt x="17358" y="176"/>
                  </a:lnTo>
                  <a:lnTo>
                    <a:pt x="16909" y="211"/>
                  </a:lnTo>
                  <a:lnTo>
                    <a:pt x="16460" y="245"/>
                  </a:lnTo>
                  <a:lnTo>
                    <a:pt x="16208" y="265"/>
                  </a:lnTo>
                  <a:lnTo>
                    <a:pt x="16235" y="605"/>
                  </a:lnTo>
                  <a:lnTo>
                    <a:pt x="16487" y="585"/>
                  </a:lnTo>
                  <a:lnTo>
                    <a:pt x="16935" y="549"/>
                  </a:lnTo>
                  <a:lnTo>
                    <a:pt x="17384" y="516"/>
                  </a:lnTo>
                  <a:lnTo>
                    <a:pt x="17833" y="483"/>
                  </a:lnTo>
                  <a:lnTo>
                    <a:pt x="17930" y="477"/>
                  </a:lnTo>
                  <a:lnTo>
                    <a:pt x="17905" y="137"/>
                  </a:lnTo>
                  <a:close/>
                  <a:moveTo>
                    <a:pt x="15189" y="350"/>
                  </a:moveTo>
                  <a:lnTo>
                    <a:pt x="15120" y="356"/>
                  </a:lnTo>
                  <a:lnTo>
                    <a:pt x="14675" y="395"/>
                  </a:lnTo>
                  <a:lnTo>
                    <a:pt x="14233" y="434"/>
                  </a:lnTo>
                  <a:lnTo>
                    <a:pt x="13789" y="476"/>
                  </a:lnTo>
                  <a:lnTo>
                    <a:pt x="13494" y="503"/>
                  </a:lnTo>
                  <a:lnTo>
                    <a:pt x="13526" y="841"/>
                  </a:lnTo>
                  <a:lnTo>
                    <a:pt x="13821" y="814"/>
                  </a:lnTo>
                  <a:lnTo>
                    <a:pt x="14263" y="774"/>
                  </a:lnTo>
                  <a:lnTo>
                    <a:pt x="14705" y="733"/>
                  </a:lnTo>
                  <a:lnTo>
                    <a:pt x="15149" y="695"/>
                  </a:lnTo>
                  <a:lnTo>
                    <a:pt x="15220" y="689"/>
                  </a:lnTo>
                  <a:lnTo>
                    <a:pt x="15189" y="350"/>
                  </a:lnTo>
                  <a:close/>
                  <a:moveTo>
                    <a:pt x="12477" y="602"/>
                  </a:moveTo>
                  <a:lnTo>
                    <a:pt x="12469" y="604"/>
                  </a:lnTo>
                  <a:lnTo>
                    <a:pt x="12031" y="648"/>
                  </a:lnTo>
                  <a:lnTo>
                    <a:pt x="11593" y="695"/>
                  </a:lnTo>
                  <a:lnTo>
                    <a:pt x="11158" y="741"/>
                  </a:lnTo>
                  <a:lnTo>
                    <a:pt x="10784" y="782"/>
                  </a:lnTo>
                  <a:lnTo>
                    <a:pt x="10821" y="1121"/>
                  </a:lnTo>
                  <a:lnTo>
                    <a:pt x="11194" y="1079"/>
                  </a:lnTo>
                  <a:lnTo>
                    <a:pt x="11629" y="1033"/>
                  </a:lnTo>
                  <a:lnTo>
                    <a:pt x="12066" y="987"/>
                  </a:lnTo>
                  <a:lnTo>
                    <a:pt x="12503" y="942"/>
                  </a:lnTo>
                  <a:lnTo>
                    <a:pt x="12512" y="941"/>
                  </a:lnTo>
                  <a:lnTo>
                    <a:pt x="12477" y="602"/>
                  </a:lnTo>
                  <a:close/>
                  <a:moveTo>
                    <a:pt x="9768" y="898"/>
                  </a:moveTo>
                  <a:lnTo>
                    <a:pt x="9424" y="938"/>
                  </a:lnTo>
                  <a:lnTo>
                    <a:pt x="8995" y="990"/>
                  </a:lnTo>
                  <a:lnTo>
                    <a:pt x="8566" y="1042"/>
                  </a:lnTo>
                  <a:lnTo>
                    <a:pt x="8137" y="1095"/>
                  </a:lnTo>
                  <a:lnTo>
                    <a:pt x="8079" y="1104"/>
                  </a:lnTo>
                  <a:lnTo>
                    <a:pt x="8122" y="1440"/>
                  </a:lnTo>
                  <a:lnTo>
                    <a:pt x="8180" y="1433"/>
                  </a:lnTo>
                  <a:lnTo>
                    <a:pt x="8608" y="1380"/>
                  </a:lnTo>
                  <a:lnTo>
                    <a:pt x="9035" y="1327"/>
                  </a:lnTo>
                  <a:lnTo>
                    <a:pt x="9465" y="1275"/>
                  </a:lnTo>
                  <a:lnTo>
                    <a:pt x="9809" y="1235"/>
                  </a:lnTo>
                  <a:lnTo>
                    <a:pt x="9768" y="898"/>
                  </a:lnTo>
                  <a:close/>
                  <a:moveTo>
                    <a:pt x="7065" y="1235"/>
                  </a:moveTo>
                  <a:lnTo>
                    <a:pt x="6861" y="1262"/>
                  </a:lnTo>
                  <a:lnTo>
                    <a:pt x="6437" y="1320"/>
                  </a:lnTo>
                  <a:lnTo>
                    <a:pt x="6015" y="1377"/>
                  </a:lnTo>
                  <a:lnTo>
                    <a:pt x="5593" y="1436"/>
                  </a:lnTo>
                  <a:lnTo>
                    <a:pt x="5379" y="1466"/>
                  </a:lnTo>
                  <a:lnTo>
                    <a:pt x="5428" y="1803"/>
                  </a:lnTo>
                  <a:lnTo>
                    <a:pt x="5641" y="1773"/>
                  </a:lnTo>
                  <a:lnTo>
                    <a:pt x="6061" y="1714"/>
                  </a:lnTo>
                  <a:lnTo>
                    <a:pt x="6483" y="1656"/>
                  </a:lnTo>
                  <a:lnTo>
                    <a:pt x="6905" y="1599"/>
                  </a:lnTo>
                  <a:lnTo>
                    <a:pt x="7111" y="1572"/>
                  </a:lnTo>
                  <a:lnTo>
                    <a:pt x="7065" y="1235"/>
                  </a:lnTo>
                  <a:close/>
                  <a:moveTo>
                    <a:pt x="4368" y="1615"/>
                  </a:moveTo>
                  <a:lnTo>
                    <a:pt x="4339" y="1619"/>
                  </a:lnTo>
                  <a:lnTo>
                    <a:pt x="3923" y="1682"/>
                  </a:lnTo>
                  <a:lnTo>
                    <a:pt x="3508" y="1746"/>
                  </a:lnTo>
                  <a:lnTo>
                    <a:pt x="3095" y="1811"/>
                  </a:lnTo>
                  <a:lnTo>
                    <a:pt x="2686" y="1875"/>
                  </a:lnTo>
                  <a:lnTo>
                    <a:pt x="2739" y="2211"/>
                  </a:lnTo>
                  <a:lnTo>
                    <a:pt x="3148" y="2146"/>
                  </a:lnTo>
                  <a:lnTo>
                    <a:pt x="3560" y="2083"/>
                  </a:lnTo>
                  <a:lnTo>
                    <a:pt x="3975" y="2018"/>
                  </a:lnTo>
                  <a:lnTo>
                    <a:pt x="4389" y="1956"/>
                  </a:lnTo>
                  <a:lnTo>
                    <a:pt x="4418" y="1952"/>
                  </a:lnTo>
                  <a:lnTo>
                    <a:pt x="4368" y="161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7" name="isliḍe"/>
            <p:cNvSpPr/>
            <p:nvPr/>
          </p:nvSpPr>
          <p:spPr bwMode="auto">
            <a:xfrm>
              <a:off x="1295400" y="4849813"/>
              <a:ext cx="541338" cy="903288"/>
            </a:xfrm>
            <a:custGeom>
              <a:avLst/>
              <a:gdLst>
                <a:gd name="T0" fmla="*/ 870 w 1024"/>
                <a:gd name="T1" fmla="*/ 1310 h 1707"/>
                <a:gd name="T2" fmla="*/ 1024 w 1024"/>
                <a:gd name="T3" fmla="*/ 1707 h 1707"/>
                <a:gd name="T4" fmla="*/ 511 w 1024"/>
                <a:gd name="T5" fmla="*/ 1707 h 1707"/>
                <a:gd name="T6" fmla="*/ 0 w 1024"/>
                <a:gd name="T7" fmla="*/ 1707 h 1707"/>
                <a:gd name="T8" fmla="*/ 154 w 1024"/>
                <a:gd name="T9" fmla="*/ 1310 h 1707"/>
                <a:gd name="T10" fmla="*/ 45 w 1024"/>
                <a:gd name="T11" fmla="*/ 1310 h 1707"/>
                <a:gd name="T12" fmla="*/ 212 w 1024"/>
                <a:gd name="T13" fmla="*/ 963 h 1707"/>
                <a:gd name="T14" fmla="*/ 115 w 1024"/>
                <a:gd name="T15" fmla="*/ 963 h 1707"/>
                <a:gd name="T16" fmla="*/ 282 w 1024"/>
                <a:gd name="T17" fmla="*/ 681 h 1707"/>
                <a:gd name="T18" fmla="*/ 221 w 1024"/>
                <a:gd name="T19" fmla="*/ 681 h 1707"/>
                <a:gd name="T20" fmla="*/ 373 w 1024"/>
                <a:gd name="T21" fmla="*/ 339 h 1707"/>
                <a:gd name="T22" fmla="*/ 527 w 1024"/>
                <a:gd name="T23" fmla="*/ 0 h 1707"/>
                <a:gd name="T24" fmla="*/ 680 w 1024"/>
                <a:gd name="T25" fmla="*/ 339 h 1707"/>
                <a:gd name="T26" fmla="*/ 834 w 1024"/>
                <a:gd name="T27" fmla="*/ 681 h 1707"/>
                <a:gd name="T28" fmla="*/ 756 w 1024"/>
                <a:gd name="T29" fmla="*/ 681 h 1707"/>
                <a:gd name="T30" fmla="*/ 923 w 1024"/>
                <a:gd name="T31" fmla="*/ 963 h 1707"/>
                <a:gd name="T32" fmla="*/ 812 w 1024"/>
                <a:gd name="T33" fmla="*/ 963 h 1707"/>
                <a:gd name="T34" fmla="*/ 978 w 1024"/>
                <a:gd name="T35" fmla="*/ 1310 h 1707"/>
                <a:gd name="T36" fmla="*/ 870 w 1024"/>
                <a:gd name="T37" fmla="*/ 1310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4" h="1707">
                  <a:moveTo>
                    <a:pt x="870" y="1310"/>
                  </a:moveTo>
                  <a:lnTo>
                    <a:pt x="1024" y="1707"/>
                  </a:lnTo>
                  <a:lnTo>
                    <a:pt x="511" y="1707"/>
                  </a:lnTo>
                  <a:lnTo>
                    <a:pt x="0" y="1707"/>
                  </a:lnTo>
                  <a:lnTo>
                    <a:pt x="154" y="1310"/>
                  </a:lnTo>
                  <a:lnTo>
                    <a:pt x="45" y="1310"/>
                  </a:lnTo>
                  <a:lnTo>
                    <a:pt x="212" y="963"/>
                  </a:lnTo>
                  <a:lnTo>
                    <a:pt x="115" y="963"/>
                  </a:lnTo>
                  <a:lnTo>
                    <a:pt x="282" y="681"/>
                  </a:lnTo>
                  <a:lnTo>
                    <a:pt x="221" y="681"/>
                  </a:lnTo>
                  <a:lnTo>
                    <a:pt x="373" y="339"/>
                  </a:lnTo>
                  <a:lnTo>
                    <a:pt x="527" y="0"/>
                  </a:lnTo>
                  <a:lnTo>
                    <a:pt x="680" y="339"/>
                  </a:lnTo>
                  <a:lnTo>
                    <a:pt x="834" y="681"/>
                  </a:lnTo>
                  <a:lnTo>
                    <a:pt x="756" y="681"/>
                  </a:lnTo>
                  <a:lnTo>
                    <a:pt x="923" y="963"/>
                  </a:lnTo>
                  <a:lnTo>
                    <a:pt x="812" y="963"/>
                  </a:lnTo>
                  <a:lnTo>
                    <a:pt x="978" y="1310"/>
                  </a:lnTo>
                  <a:lnTo>
                    <a:pt x="870" y="1310"/>
                  </a:lnTo>
                  <a:close/>
                </a:path>
              </a:pathLst>
            </a:custGeom>
            <a:solidFill>
              <a:srgbClr val="008A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8" name="ï$ḷîdê"/>
            <p:cNvSpPr/>
            <p:nvPr/>
          </p:nvSpPr>
          <p:spPr bwMode="auto">
            <a:xfrm>
              <a:off x="1435100" y="5421313"/>
              <a:ext cx="255588" cy="501650"/>
            </a:xfrm>
            <a:custGeom>
              <a:avLst/>
              <a:gdLst>
                <a:gd name="T0" fmla="*/ 173 w 483"/>
                <a:gd name="T1" fmla="*/ 947 h 947"/>
                <a:gd name="T2" fmla="*/ 199 w 483"/>
                <a:gd name="T3" fmla="*/ 594 h 947"/>
                <a:gd name="T4" fmla="*/ 0 w 483"/>
                <a:gd name="T5" fmla="*/ 496 h 947"/>
                <a:gd name="T6" fmla="*/ 200 w 483"/>
                <a:gd name="T7" fmla="*/ 568 h 947"/>
                <a:gd name="T8" fmla="*/ 213 w 483"/>
                <a:gd name="T9" fmla="*/ 384 h 947"/>
                <a:gd name="T10" fmla="*/ 0 w 483"/>
                <a:gd name="T11" fmla="*/ 279 h 947"/>
                <a:gd name="T12" fmla="*/ 216 w 483"/>
                <a:gd name="T13" fmla="*/ 357 h 947"/>
                <a:gd name="T14" fmla="*/ 241 w 483"/>
                <a:gd name="T15" fmla="*/ 0 h 947"/>
                <a:gd name="T16" fmla="*/ 280 w 483"/>
                <a:gd name="T17" fmla="*/ 570 h 947"/>
                <a:gd name="T18" fmla="*/ 483 w 483"/>
                <a:gd name="T19" fmla="*/ 496 h 947"/>
                <a:gd name="T20" fmla="*/ 281 w 483"/>
                <a:gd name="T21" fmla="*/ 596 h 947"/>
                <a:gd name="T22" fmla="*/ 303 w 483"/>
                <a:gd name="T23" fmla="*/ 920 h 947"/>
                <a:gd name="T24" fmla="*/ 271 w 483"/>
                <a:gd name="T25" fmla="*/ 927 h 947"/>
                <a:gd name="T26" fmla="*/ 238 w 483"/>
                <a:gd name="T27" fmla="*/ 933 h 947"/>
                <a:gd name="T28" fmla="*/ 206 w 483"/>
                <a:gd name="T29" fmla="*/ 940 h 947"/>
                <a:gd name="T30" fmla="*/ 173 w 483"/>
                <a:gd name="T31" fmla="*/ 947 h 947"/>
                <a:gd name="T32" fmla="*/ 265 w 483"/>
                <a:gd name="T33" fmla="*/ 357 h 947"/>
                <a:gd name="T34" fmla="*/ 483 w 483"/>
                <a:gd name="T35" fmla="*/ 279 h 947"/>
                <a:gd name="T36" fmla="*/ 267 w 483"/>
                <a:gd name="T37" fmla="*/ 386 h 947"/>
                <a:gd name="T38" fmla="*/ 265 w 483"/>
                <a:gd name="T39" fmla="*/ 357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947">
                  <a:moveTo>
                    <a:pt x="173" y="947"/>
                  </a:moveTo>
                  <a:lnTo>
                    <a:pt x="199" y="594"/>
                  </a:lnTo>
                  <a:lnTo>
                    <a:pt x="0" y="496"/>
                  </a:lnTo>
                  <a:lnTo>
                    <a:pt x="200" y="568"/>
                  </a:lnTo>
                  <a:lnTo>
                    <a:pt x="213" y="384"/>
                  </a:lnTo>
                  <a:lnTo>
                    <a:pt x="0" y="279"/>
                  </a:lnTo>
                  <a:lnTo>
                    <a:pt x="216" y="357"/>
                  </a:lnTo>
                  <a:lnTo>
                    <a:pt x="241" y="0"/>
                  </a:lnTo>
                  <a:lnTo>
                    <a:pt x="280" y="570"/>
                  </a:lnTo>
                  <a:lnTo>
                    <a:pt x="483" y="496"/>
                  </a:lnTo>
                  <a:lnTo>
                    <a:pt x="281" y="596"/>
                  </a:lnTo>
                  <a:lnTo>
                    <a:pt x="303" y="920"/>
                  </a:lnTo>
                  <a:lnTo>
                    <a:pt x="271" y="927"/>
                  </a:lnTo>
                  <a:lnTo>
                    <a:pt x="238" y="933"/>
                  </a:lnTo>
                  <a:lnTo>
                    <a:pt x="206" y="940"/>
                  </a:lnTo>
                  <a:lnTo>
                    <a:pt x="173" y="947"/>
                  </a:lnTo>
                  <a:close/>
                  <a:moveTo>
                    <a:pt x="265" y="357"/>
                  </a:moveTo>
                  <a:lnTo>
                    <a:pt x="483" y="279"/>
                  </a:lnTo>
                  <a:lnTo>
                    <a:pt x="267" y="386"/>
                  </a:lnTo>
                  <a:lnTo>
                    <a:pt x="265" y="357"/>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9" name="îṧ1iďè"/>
            <p:cNvSpPr/>
            <p:nvPr/>
          </p:nvSpPr>
          <p:spPr bwMode="auto">
            <a:xfrm>
              <a:off x="1104900" y="5116513"/>
              <a:ext cx="357188" cy="739775"/>
            </a:xfrm>
            <a:custGeom>
              <a:avLst/>
              <a:gdLst>
                <a:gd name="T0" fmla="*/ 574 w 675"/>
                <a:gd name="T1" fmla="*/ 1074 h 1400"/>
                <a:gd name="T2" fmla="*/ 675 w 675"/>
                <a:gd name="T3" fmla="*/ 1400 h 1400"/>
                <a:gd name="T4" fmla="*/ 338 w 675"/>
                <a:gd name="T5" fmla="*/ 1400 h 1400"/>
                <a:gd name="T6" fmla="*/ 0 w 675"/>
                <a:gd name="T7" fmla="*/ 1400 h 1400"/>
                <a:gd name="T8" fmla="*/ 102 w 675"/>
                <a:gd name="T9" fmla="*/ 1074 h 1400"/>
                <a:gd name="T10" fmla="*/ 30 w 675"/>
                <a:gd name="T11" fmla="*/ 1074 h 1400"/>
                <a:gd name="T12" fmla="*/ 139 w 675"/>
                <a:gd name="T13" fmla="*/ 789 h 1400"/>
                <a:gd name="T14" fmla="*/ 76 w 675"/>
                <a:gd name="T15" fmla="*/ 789 h 1400"/>
                <a:gd name="T16" fmla="*/ 185 w 675"/>
                <a:gd name="T17" fmla="*/ 559 h 1400"/>
                <a:gd name="T18" fmla="*/ 145 w 675"/>
                <a:gd name="T19" fmla="*/ 559 h 1400"/>
                <a:gd name="T20" fmla="*/ 246 w 675"/>
                <a:gd name="T21" fmla="*/ 280 h 1400"/>
                <a:gd name="T22" fmla="*/ 347 w 675"/>
                <a:gd name="T23" fmla="*/ 0 h 1400"/>
                <a:gd name="T24" fmla="*/ 449 w 675"/>
                <a:gd name="T25" fmla="*/ 280 h 1400"/>
                <a:gd name="T26" fmla="*/ 550 w 675"/>
                <a:gd name="T27" fmla="*/ 559 h 1400"/>
                <a:gd name="T28" fmla="*/ 499 w 675"/>
                <a:gd name="T29" fmla="*/ 559 h 1400"/>
                <a:gd name="T30" fmla="*/ 609 w 675"/>
                <a:gd name="T31" fmla="*/ 789 h 1400"/>
                <a:gd name="T32" fmla="*/ 535 w 675"/>
                <a:gd name="T33" fmla="*/ 789 h 1400"/>
                <a:gd name="T34" fmla="*/ 646 w 675"/>
                <a:gd name="T35" fmla="*/ 1074 h 1400"/>
                <a:gd name="T36" fmla="*/ 574 w 675"/>
                <a:gd name="T37" fmla="*/ 1074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5" h="1400">
                  <a:moveTo>
                    <a:pt x="574" y="1074"/>
                  </a:moveTo>
                  <a:lnTo>
                    <a:pt x="675" y="1400"/>
                  </a:lnTo>
                  <a:lnTo>
                    <a:pt x="338" y="1400"/>
                  </a:lnTo>
                  <a:lnTo>
                    <a:pt x="0" y="1400"/>
                  </a:lnTo>
                  <a:lnTo>
                    <a:pt x="102" y="1074"/>
                  </a:lnTo>
                  <a:lnTo>
                    <a:pt x="30" y="1074"/>
                  </a:lnTo>
                  <a:lnTo>
                    <a:pt x="139" y="789"/>
                  </a:lnTo>
                  <a:lnTo>
                    <a:pt x="76" y="789"/>
                  </a:lnTo>
                  <a:lnTo>
                    <a:pt x="185" y="559"/>
                  </a:lnTo>
                  <a:lnTo>
                    <a:pt x="145" y="559"/>
                  </a:lnTo>
                  <a:lnTo>
                    <a:pt x="246" y="280"/>
                  </a:lnTo>
                  <a:lnTo>
                    <a:pt x="347" y="0"/>
                  </a:lnTo>
                  <a:lnTo>
                    <a:pt x="449" y="280"/>
                  </a:lnTo>
                  <a:lnTo>
                    <a:pt x="550" y="559"/>
                  </a:lnTo>
                  <a:lnTo>
                    <a:pt x="499" y="559"/>
                  </a:lnTo>
                  <a:lnTo>
                    <a:pt x="609" y="789"/>
                  </a:lnTo>
                  <a:lnTo>
                    <a:pt x="535" y="789"/>
                  </a:lnTo>
                  <a:lnTo>
                    <a:pt x="646" y="1074"/>
                  </a:lnTo>
                  <a:lnTo>
                    <a:pt x="574" y="1074"/>
                  </a:lnTo>
                  <a:close/>
                </a:path>
              </a:pathLst>
            </a:custGeom>
            <a:solidFill>
              <a:srgbClr val="0063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0" name="îsļiďé"/>
            <p:cNvSpPr/>
            <p:nvPr/>
          </p:nvSpPr>
          <p:spPr bwMode="auto">
            <a:xfrm>
              <a:off x="1177925" y="5572125"/>
              <a:ext cx="207963" cy="409575"/>
            </a:xfrm>
            <a:custGeom>
              <a:avLst/>
              <a:gdLst>
                <a:gd name="T0" fmla="*/ 141 w 393"/>
                <a:gd name="T1" fmla="*/ 772 h 772"/>
                <a:gd name="T2" fmla="*/ 161 w 393"/>
                <a:gd name="T3" fmla="*/ 485 h 772"/>
                <a:gd name="T4" fmla="*/ 0 w 393"/>
                <a:gd name="T5" fmla="*/ 404 h 772"/>
                <a:gd name="T6" fmla="*/ 163 w 393"/>
                <a:gd name="T7" fmla="*/ 463 h 772"/>
                <a:gd name="T8" fmla="*/ 174 w 393"/>
                <a:gd name="T9" fmla="*/ 314 h 772"/>
                <a:gd name="T10" fmla="*/ 0 w 393"/>
                <a:gd name="T11" fmla="*/ 227 h 772"/>
                <a:gd name="T12" fmla="*/ 176 w 393"/>
                <a:gd name="T13" fmla="*/ 291 h 772"/>
                <a:gd name="T14" fmla="*/ 196 w 393"/>
                <a:gd name="T15" fmla="*/ 0 h 772"/>
                <a:gd name="T16" fmla="*/ 228 w 393"/>
                <a:gd name="T17" fmla="*/ 465 h 772"/>
                <a:gd name="T18" fmla="*/ 393 w 393"/>
                <a:gd name="T19" fmla="*/ 404 h 772"/>
                <a:gd name="T20" fmla="*/ 229 w 393"/>
                <a:gd name="T21" fmla="*/ 486 h 772"/>
                <a:gd name="T22" fmla="*/ 246 w 393"/>
                <a:gd name="T23" fmla="*/ 750 h 772"/>
                <a:gd name="T24" fmla="*/ 220 w 393"/>
                <a:gd name="T25" fmla="*/ 756 h 772"/>
                <a:gd name="T26" fmla="*/ 193 w 393"/>
                <a:gd name="T27" fmla="*/ 761 h 772"/>
                <a:gd name="T28" fmla="*/ 167 w 393"/>
                <a:gd name="T29" fmla="*/ 767 h 772"/>
                <a:gd name="T30" fmla="*/ 141 w 393"/>
                <a:gd name="T31" fmla="*/ 772 h 772"/>
                <a:gd name="T32" fmla="*/ 216 w 393"/>
                <a:gd name="T33" fmla="*/ 292 h 772"/>
                <a:gd name="T34" fmla="*/ 393 w 393"/>
                <a:gd name="T35" fmla="*/ 227 h 772"/>
                <a:gd name="T36" fmla="*/ 217 w 393"/>
                <a:gd name="T37" fmla="*/ 315 h 772"/>
                <a:gd name="T38" fmla="*/ 216 w 393"/>
                <a:gd name="T39" fmla="*/ 29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772">
                  <a:moveTo>
                    <a:pt x="141" y="772"/>
                  </a:moveTo>
                  <a:lnTo>
                    <a:pt x="161" y="485"/>
                  </a:lnTo>
                  <a:lnTo>
                    <a:pt x="0" y="404"/>
                  </a:lnTo>
                  <a:lnTo>
                    <a:pt x="163" y="463"/>
                  </a:lnTo>
                  <a:lnTo>
                    <a:pt x="174" y="314"/>
                  </a:lnTo>
                  <a:lnTo>
                    <a:pt x="0" y="227"/>
                  </a:lnTo>
                  <a:lnTo>
                    <a:pt x="176" y="291"/>
                  </a:lnTo>
                  <a:lnTo>
                    <a:pt x="196" y="0"/>
                  </a:lnTo>
                  <a:lnTo>
                    <a:pt x="228" y="465"/>
                  </a:lnTo>
                  <a:lnTo>
                    <a:pt x="393" y="404"/>
                  </a:lnTo>
                  <a:lnTo>
                    <a:pt x="229" y="486"/>
                  </a:lnTo>
                  <a:lnTo>
                    <a:pt x="246" y="750"/>
                  </a:lnTo>
                  <a:lnTo>
                    <a:pt x="220" y="756"/>
                  </a:lnTo>
                  <a:lnTo>
                    <a:pt x="193" y="761"/>
                  </a:lnTo>
                  <a:lnTo>
                    <a:pt x="167" y="767"/>
                  </a:lnTo>
                  <a:lnTo>
                    <a:pt x="141" y="772"/>
                  </a:lnTo>
                  <a:close/>
                  <a:moveTo>
                    <a:pt x="216" y="292"/>
                  </a:moveTo>
                  <a:lnTo>
                    <a:pt x="393" y="227"/>
                  </a:lnTo>
                  <a:lnTo>
                    <a:pt x="217" y="315"/>
                  </a:lnTo>
                  <a:lnTo>
                    <a:pt x="216" y="292"/>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1" name="ïSľiḋè"/>
            <p:cNvSpPr/>
            <p:nvPr/>
          </p:nvSpPr>
          <p:spPr bwMode="auto">
            <a:xfrm>
              <a:off x="3662362" y="4397375"/>
              <a:ext cx="541338" cy="903288"/>
            </a:xfrm>
            <a:custGeom>
              <a:avLst/>
              <a:gdLst>
                <a:gd name="T0" fmla="*/ 870 w 1024"/>
                <a:gd name="T1" fmla="*/ 1311 h 1708"/>
                <a:gd name="T2" fmla="*/ 1024 w 1024"/>
                <a:gd name="T3" fmla="*/ 1708 h 1708"/>
                <a:gd name="T4" fmla="*/ 513 w 1024"/>
                <a:gd name="T5" fmla="*/ 1708 h 1708"/>
                <a:gd name="T6" fmla="*/ 0 w 1024"/>
                <a:gd name="T7" fmla="*/ 1708 h 1708"/>
                <a:gd name="T8" fmla="*/ 155 w 1024"/>
                <a:gd name="T9" fmla="*/ 1311 h 1708"/>
                <a:gd name="T10" fmla="*/ 47 w 1024"/>
                <a:gd name="T11" fmla="*/ 1311 h 1708"/>
                <a:gd name="T12" fmla="*/ 212 w 1024"/>
                <a:gd name="T13" fmla="*/ 964 h 1708"/>
                <a:gd name="T14" fmla="*/ 116 w 1024"/>
                <a:gd name="T15" fmla="*/ 964 h 1708"/>
                <a:gd name="T16" fmla="*/ 283 w 1024"/>
                <a:gd name="T17" fmla="*/ 681 h 1708"/>
                <a:gd name="T18" fmla="*/ 221 w 1024"/>
                <a:gd name="T19" fmla="*/ 681 h 1708"/>
                <a:gd name="T20" fmla="*/ 373 w 1024"/>
                <a:gd name="T21" fmla="*/ 342 h 1708"/>
                <a:gd name="T22" fmla="*/ 528 w 1024"/>
                <a:gd name="T23" fmla="*/ 0 h 1708"/>
                <a:gd name="T24" fmla="*/ 680 w 1024"/>
                <a:gd name="T25" fmla="*/ 342 h 1708"/>
                <a:gd name="T26" fmla="*/ 834 w 1024"/>
                <a:gd name="T27" fmla="*/ 681 h 1708"/>
                <a:gd name="T28" fmla="*/ 757 w 1024"/>
                <a:gd name="T29" fmla="*/ 681 h 1708"/>
                <a:gd name="T30" fmla="*/ 924 w 1024"/>
                <a:gd name="T31" fmla="*/ 964 h 1708"/>
                <a:gd name="T32" fmla="*/ 813 w 1024"/>
                <a:gd name="T33" fmla="*/ 964 h 1708"/>
                <a:gd name="T34" fmla="*/ 980 w 1024"/>
                <a:gd name="T35" fmla="*/ 1311 h 1708"/>
                <a:gd name="T36" fmla="*/ 870 w 1024"/>
                <a:gd name="T37" fmla="*/ 1311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4" h="1708">
                  <a:moveTo>
                    <a:pt x="870" y="1311"/>
                  </a:moveTo>
                  <a:lnTo>
                    <a:pt x="1024" y="1708"/>
                  </a:lnTo>
                  <a:lnTo>
                    <a:pt x="513" y="1708"/>
                  </a:lnTo>
                  <a:lnTo>
                    <a:pt x="0" y="1708"/>
                  </a:lnTo>
                  <a:lnTo>
                    <a:pt x="155" y="1311"/>
                  </a:lnTo>
                  <a:lnTo>
                    <a:pt x="47" y="1311"/>
                  </a:lnTo>
                  <a:lnTo>
                    <a:pt x="212" y="964"/>
                  </a:lnTo>
                  <a:lnTo>
                    <a:pt x="116" y="964"/>
                  </a:lnTo>
                  <a:lnTo>
                    <a:pt x="283" y="681"/>
                  </a:lnTo>
                  <a:lnTo>
                    <a:pt x="221" y="681"/>
                  </a:lnTo>
                  <a:lnTo>
                    <a:pt x="373" y="342"/>
                  </a:lnTo>
                  <a:lnTo>
                    <a:pt x="528" y="0"/>
                  </a:lnTo>
                  <a:lnTo>
                    <a:pt x="680" y="342"/>
                  </a:lnTo>
                  <a:lnTo>
                    <a:pt x="834" y="681"/>
                  </a:lnTo>
                  <a:lnTo>
                    <a:pt x="757" y="681"/>
                  </a:lnTo>
                  <a:lnTo>
                    <a:pt x="924" y="964"/>
                  </a:lnTo>
                  <a:lnTo>
                    <a:pt x="813" y="964"/>
                  </a:lnTo>
                  <a:lnTo>
                    <a:pt x="980" y="1311"/>
                  </a:lnTo>
                  <a:lnTo>
                    <a:pt x="870" y="1311"/>
                  </a:lnTo>
                  <a:close/>
                </a:path>
              </a:pathLst>
            </a:custGeom>
            <a:solidFill>
              <a:srgbClr val="0063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2" name="ïsļïde"/>
            <p:cNvSpPr/>
            <p:nvPr/>
          </p:nvSpPr>
          <p:spPr bwMode="auto">
            <a:xfrm>
              <a:off x="3802062" y="4968875"/>
              <a:ext cx="255588" cy="501650"/>
            </a:xfrm>
            <a:custGeom>
              <a:avLst/>
              <a:gdLst>
                <a:gd name="T0" fmla="*/ 175 w 483"/>
                <a:gd name="T1" fmla="*/ 948 h 948"/>
                <a:gd name="T2" fmla="*/ 199 w 483"/>
                <a:gd name="T3" fmla="*/ 596 h 948"/>
                <a:gd name="T4" fmla="*/ 0 w 483"/>
                <a:gd name="T5" fmla="*/ 497 h 948"/>
                <a:gd name="T6" fmla="*/ 201 w 483"/>
                <a:gd name="T7" fmla="*/ 569 h 948"/>
                <a:gd name="T8" fmla="*/ 215 w 483"/>
                <a:gd name="T9" fmla="*/ 386 h 948"/>
                <a:gd name="T10" fmla="*/ 0 w 483"/>
                <a:gd name="T11" fmla="*/ 280 h 948"/>
                <a:gd name="T12" fmla="*/ 216 w 483"/>
                <a:gd name="T13" fmla="*/ 357 h 948"/>
                <a:gd name="T14" fmla="*/ 242 w 483"/>
                <a:gd name="T15" fmla="*/ 0 h 948"/>
                <a:gd name="T16" fmla="*/ 280 w 483"/>
                <a:gd name="T17" fmla="*/ 570 h 948"/>
                <a:gd name="T18" fmla="*/ 483 w 483"/>
                <a:gd name="T19" fmla="*/ 497 h 948"/>
                <a:gd name="T20" fmla="*/ 281 w 483"/>
                <a:gd name="T21" fmla="*/ 596 h 948"/>
                <a:gd name="T22" fmla="*/ 303 w 483"/>
                <a:gd name="T23" fmla="*/ 920 h 948"/>
                <a:gd name="T24" fmla="*/ 271 w 483"/>
                <a:gd name="T25" fmla="*/ 928 h 948"/>
                <a:gd name="T26" fmla="*/ 238 w 483"/>
                <a:gd name="T27" fmla="*/ 935 h 948"/>
                <a:gd name="T28" fmla="*/ 206 w 483"/>
                <a:gd name="T29" fmla="*/ 941 h 948"/>
                <a:gd name="T30" fmla="*/ 175 w 483"/>
                <a:gd name="T31" fmla="*/ 948 h 948"/>
                <a:gd name="T32" fmla="*/ 265 w 483"/>
                <a:gd name="T33" fmla="*/ 357 h 948"/>
                <a:gd name="T34" fmla="*/ 483 w 483"/>
                <a:gd name="T35" fmla="*/ 280 h 948"/>
                <a:gd name="T36" fmla="*/ 268 w 483"/>
                <a:gd name="T37" fmla="*/ 386 h 948"/>
                <a:gd name="T38" fmla="*/ 265 w 483"/>
                <a:gd name="T39" fmla="*/ 357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948">
                  <a:moveTo>
                    <a:pt x="175" y="948"/>
                  </a:moveTo>
                  <a:lnTo>
                    <a:pt x="199" y="596"/>
                  </a:lnTo>
                  <a:lnTo>
                    <a:pt x="0" y="497"/>
                  </a:lnTo>
                  <a:lnTo>
                    <a:pt x="201" y="569"/>
                  </a:lnTo>
                  <a:lnTo>
                    <a:pt x="215" y="386"/>
                  </a:lnTo>
                  <a:lnTo>
                    <a:pt x="0" y="280"/>
                  </a:lnTo>
                  <a:lnTo>
                    <a:pt x="216" y="357"/>
                  </a:lnTo>
                  <a:lnTo>
                    <a:pt x="242" y="0"/>
                  </a:lnTo>
                  <a:lnTo>
                    <a:pt x="280" y="570"/>
                  </a:lnTo>
                  <a:lnTo>
                    <a:pt x="483" y="497"/>
                  </a:lnTo>
                  <a:lnTo>
                    <a:pt x="281" y="596"/>
                  </a:lnTo>
                  <a:lnTo>
                    <a:pt x="303" y="920"/>
                  </a:lnTo>
                  <a:lnTo>
                    <a:pt x="271" y="928"/>
                  </a:lnTo>
                  <a:lnTo>
                    <a:pt x="238" y="935"/>
                  </a:lnTo>
                  <a:lnTo>
                    <a:pt x="206" y="941"/>
                  </a:lnTo>
                  <a:lnTo>
                    <a:pt x="175" y="948"/>
                  </a:lnTo>
                  <a:close/>
                  <a:moveTo>
                    <a:pt x="265" y="357"/>
                  </a:moveTo>
                  <a:lnTo>
                    <a:pt x="483" y="280"/>
                  </a:lnTo>
                  <a:lnTo>
                    <a:pt x="268" y="386"/>
                  </a:lnTo>
                  <a:lnTo>
                    <a:pt x="265" y="357"/>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3" name="íS1íḋê"/>
            <p:cNvSpPr/>
            <p:nvPr/>
          </p:nvSpPr>
          <p:spPr bwMode="auto">
            <a:xfrm>
              <a:off x="3471862" y="4664075"/>
              <a:ext cx="357188" cy="741363"/>
            </a:xfrm>
            <a:custGeom>
              <a:avLst/>
              <a:gdLst>
                <a:gd name="T0" fmla="*/ 575 w 677"/>
                <a:gd name="T1" fmla="*/ 1074 h 1401"/>
                <a:gd name="T2" fmla="*/ 677 w 677"/>
                <a:gd name="T3" fmla="*/ 1401 h 1401"/>
                <a:gd name="T4" fmla="*/ 338 w 677"/>
                <a:gd name="T5" fmla="*/ 1401 h 1401"/>
                <a:gd name="T6" fmla="*/ 0 w 677"/>
                <a:gd name="T7" fmla="*/ 1401 h 1401"/>
                <a:gd name="T8" fmla="*/ 102 w 677"/>
                <a:gd name="T9" fmla="*/ 1074 h 1401"/>
                <a:gd name="T10" fmla="*/ 30 w 677"/>
                <a:gd name="T11" fmla="*/ 1074 h 1401"/>
                <a:gd name="T12" fmla="*/ 140 w 677"/>
                <a:gd name="T13" fmla="*/ 790 h 1401"/>
                <a:gd name="T14" fmla="*/ 76 w 677"/>
                <a:gd name="T15" fmla="*/ 790 h 1401"/>
                <a:gd name="T16" fmla="*/ 186 w 677"/>
                <a:gd name="T17" fmla="*/ 559 h 1401"/>
                <a:gd name="T18" fmla="*/ 145 w 677"/>
                <a:gd name="T19" fmla="*/ 559 h 1401"/>
                <a:gd name="T20" fmla="*/ 246 w 677"/>
                <a:gd name="T21" fmla="*/ 279 h 1401"/>
                <a:gd name="T22" fmla="*/ 348 w 677"/>
                <a:gd name="T23" fmla="*/ 0 h 1401"/>
                <a:gd name="T24" fmla="*/ 449 w 677"/>
                <a:gd name="T25" fmla="*/ 279 h 1401"/>
                <a:gd name="T26" fmla="*/ 550 w 677"/>
                <a:gd name="T27" fmla="*/ 559 h 1401"/>
                <a:gd name="T28" fmla="*/ 500 w 677"/>
                <a:gd name="T29" fmla="*/ 559 h 1401"/>
                <a:gd name="T30" fmla="*/ 609 w 677"/>
                <a:gd name="T31" fmla="*/ 790 h 1401"/>
                <a:gd name="T32" fmla="*/ 537 w 677"/>
                <a:gd name="T33" fmla="*/ 790 h 1401"/>
                <a:gd name="T34" fmla="*/ 647 w 677"/>
                <a:gd name="T35" fmla="*/ 1074 h 1401"/>
                <a:gd name="T36" fmla="*/ 575 w 677"/>
                <a:gd name="T37" fmla="*/ 1074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7" h="1401">
                  <a:moveTo>
                    <a:pt x="575" y="1074"/>
                  </a:moveTo>
                  <a:lnTo>
                    <a:pt x="677" y="1401"/>
                  </a:lnTo>
                  <a:lnTo>
                    <a:pt x="338" y="1401"/>
                  </a:lnTo>
                  <a:lnTo>
                    <a:pt x="0" y="1401"/>
                  </a:lnTo>
                  <a:lnTo>
                    <a:pt x="102" y="1074"/>
                  </a:lnTo>
                  <a:lnTo>
                    <a:pt x="30" y="1074"/>
                  </a:lnTo>
                  <a:lnTo>
                    <a:pt x="140" y="790"/>
                  </a:lnTo>
                  <a:lnTo>
                    <a:pt x="76" y="790"/>
                  </a:lnTo>
                  <a:lnTo>
                    <a:pt x="186" y="559"/>
                  </a:lnTo>
                  <a:lnTo>
                    <a:pt x="145" y="559"/>
                  </a:lnTo>
                  <a:lnTo>
                    <a:pt x="246" y="279"/>
                  </a:lnTo>
                  <a:lnTo>
                    <a:pt x="348" y="0"/>
                  </a:lnTo>
                  <a:lnTo>
                    <a:pt x="449" y="279"/>
                  </a:lnTo>
                  <a:lnTo>
                    <a:pt x="550" y="559"/>
                  </a:lnTo>
                  <a:lnTo>
                    <a:pt x="500" y="559"/>
                  </a:lnTo>
                  <a:lnTo>
                    <a:pt x="609" y="790"/>
                  </a:lnTo>
                  <a:lnTo>
                    <a:pt x="537" y="790"/>
                  </a:lnTo>
                  <a:lnTo>
                    <a:pt x="647" y="1074"/>
                  </a:lnTo>
                  <a:lnTo>
                    <a:pt x="575" y="1074"/>
                  </a:lnTo>
                  <a:close/>
                </a:path>
              </a:pathLst>
            </a:custGeom>
            <a:solidFill>
              <a:srgbClr val="008A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4" name="išḻíḑè"/>
            <p:cNvSpPr/>
            <p:nvPr/>
          </p:nvSpPr>
          <p:spPr bwMode="auto">
            <a:xfrm>
              <a:off x="3552825" y="5116513"/>
              <a:ext cx="207963" cy="407988"/>
            </a:xfrm>
            <a:custGeom>
              <a:avLst/>
              <a:gdLst>
                <a:gd name="T0" fmla="*/ 141 w 393"/>
                <a:gd name="T1" fmla="*/ 772 h 772"/>
                <a:gd name="T2" fmla="*/ 161 w 393"/>
                <a:gd name="T3" fmla="*/ 485 h 772"/>
                <a:gd name="T4" fmla="*/ 0 w 393"/>
                <a:gd name="T5" fmla="*/ 405 h 772"/>
                <a:gd name="T6" fmla="*/ 162 w 393"/>
                <a:gd name="T7" fmla="*/ 464 h 772"/>
                <a:gd name="T8" fmla="*/ 174 w 393"/>
                <a:gd name="T9" fmla="*/ 314 h 772"/>
                <a:gd name="T10" fmla="*/ 0 w 393"/>
                <a:gd name="T11" fmla="*/ 228 h 772"/>
                <a:gd name="T12" fmla="*/ 175 w 393"/>
                <a:gd name="T13" fmla="*/ 291 h 772"/>
                <a:gd name="T14" fmla="*/ 195 w 393"/>
                <a:gd name="T15" fmla="*/ 0 h 772"/>
                <a:gd name="T16" fmla="*/ 227 w 393"/>
                <a:gd name="T17" fmla="*/ 465 h 772"/>
                <a:gd name="T18" fmla="*/ 393 w 393"/>
                <a:gd name="T19" fmla="*/ 405 h 772"/>
                <a:gd name="T20" fmla="*/ 229 w 393"/>
                <a:gd name="T21" fmla="*/ 487 h 772"/>
                <a:gd name="T22" fmla="*/ 246 w 393"/>
                <a:gd name="T23" fmla="*/ 750 h 772"/>
                <a:gd name="T24" fmla="*/ 220 w 393"/>
                <a:gd name="T25" fmla="*/ 756 h 772"/>
                <a:gd name="T26" fmla="*/ 194 w 393"/>
                <a:gd name="T27" fmla="*/ 762 h 772"/>
                <a:gd name="T28" fmla="*/ 167 w 393"/>
                <a:gd name="T29" fmla="*/ 768 h 772"/>
                <a:gd name="T30" fmla="*/ 141 w 393"/>
                <a:gd name="T31" fmla="*/ 772 h 772"/>
                <a:gd name="T32" fmla="*/ 216 w 393"/>
                <a:gd name="T33" fmla="*/ 292 h 772"/>
                <a:gd name="T34" fmla="*/ 393 w 393"/>
                <a:gd name="T35" fmla="*/ 228 h 772"/>
                <a:gd name="T36" fmla="*/ 217 w 393"/>
                <a:gd name="T37" fmla="*/ 316 h 772"/>
                <a:gd name="T38" fmla="*/ 216 w 393"/>
                <a:gd name="T39" fmla="*/ 29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772">
                  <a:moveTo>
                    <a:pt x="141" y="772"/>
                  </a:moveTo>
                  <a:lnTo>
                    <a:pt x="161" y="485"/>
                  </a:lnTo>
                  <a:lnTo>
                    <a:pt x="0" y="405"/>
                  </a:lnTo>
                  <a:lnTo>
                    <a:pt x="162" y="464"/>
                  </a:lnTo>
                  <a:lnTo>
                    <a:pt x="174" y="314"/>
                  </a:lnTo>
                  <a:lnTo>
                    <a:pt x="0" y="228"/>
                  </a:lnTo>
                  <a:lnTo>
                    <a:pt x="175" y="291"/>
                  </a:lnTo>
                  <a:lnTo>
                    <a:pt x="195" y="0"/>
                  </a:lnTo>
                  <a:lnTo>
                    <a:pt x="227" y="465"/>
                  </a:lnTo>
                  <a:lnTo>
                    <a:pt x="393" y="405"/>
                  </a:lnTo>
                  <a:lnTo>
                    <a:pt x="229" y="487"/>
                  </a:lnTo>
                  <a:lnTo>
                    <a:pt x="246" y="750"/>
                  </a:lnTo>
                  <a:lnTo>
                    <a:pt x="220" y="756"/>
                  </a:lnTo>
                  <a:lnTo>
                    <a:pt x="194" y="762"/>
                  </a:lnTo>
                  <a:lnTo>
                    <a:pt x="167" y="768"/>
                  </a:lnTo>
                  <a:lnTo>
                    <a:pt x="141" y="772"/>
                  </a:lnTo>
                  <a:close/>
                  <a:moveTo>
                    <a:pt x="216" y="292"/>
                  </a:moveTo>
                  <a:lnTo>
                    <a:pt x="393" y="228"/>
                  </a:lnTo>
                  <a:lnTo>
                    <a:pt x="217" y="316"/>
                  </a:lnTo>
                  <a:lnTo>
                    <a:pt x="216" y="292"/>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5" name="íṥḻíḋè"/>
            <p:cNvSpPr/>
            <p:nvPr/>
          </p:nvSpPr>
          <p:spPr bwMode="auto">
            <a:xfrm>
              <a:off x="1412875" y="1779588"/>
              <a:ext cx="1435100" cy="746125"/>
            </a:xfrm>
            <a:custGeom>
              <a:avLst/>
              <a:gdLst>
                <a:gd name="T0" fmla="*/ 2224 w 2711"/>
                <a:gd name="T1" fmla="*/ 1085 h 1412"/>
                <a:gd name="T2" fmla="*/ 2210 w 2711"/>
                <a:gd name="T3" fmla="*/ 1161 h 1412"/>
                <a:gd name="T4" fmla="*/ 2168 w 2711"/>
                <a:gd name="T5" fmla="*/ 1240 h 1412"/>
                <a:gd name="T6" fmla="*/ 2103 w 2711"/>
                <a:gd name="T7" fmla="*/ 1308 h 1412"/>
                <a:gd name="T8" fmla="*/ 2018 w 2711"/>
                <a:gd name="T9" fmla="*/ 1360 h 1412"/>
                <a:gd name="T10" fmla="*/ 1917 w 2711"/>
                <a:gd name="T11" fmla="*/ 1394 h 1412"/>
                <a:gd name="T12" fmla="*/ 1805 w 2711"/>
                <a:gd name="T13" fmla="*/ 1409 h 1412"/>
                <a:gd name="T14" fmla="*/ 1678 w 2711"/>
                <a:gd name="T15" fmla="*/ 1400 h 1412"/>
                <a:gd name="T16" fmla="*/ 1530 w 2711"/>
                <a:gd name="T17" fmla="*/ 1355 h 1412"/>
                <a:gd name="T18" fmla="*/ 1410 w 2711"/>
                <a:gd name="T19" fmla="*/ 1279 h 1412"/>
                <a:gd name="T20" fmla="*/ 1325 w 2711"/>
                <a:gd name="T21" fmla="*/ 1180 h 1412"/>
                <a:gd name="T22" fmla="*/ 1266 w 2711"/>
                <a:gd name="T23" fmla="*/ 1250 h 1412"/>
                <a:gd name="T24" fmla="*/ 1158 w 2711"/>
                <a:gd name="T25" fmla="*/ 1330 h 1412"/>
                <a:gd name="T26" fmla="*/ 962 w 2711"/>
                <a:gd name="T27" fmla="*/ 1399 h 1412"/>
                <a:gd name="T28" fmla="*/ 733 w 2711"/>
                <a:gd name="T29" fmla="*/ 1406 h 1412"/>
                <a:gd name="T30" fmla="*/ 587 w 2711"/>
                <a:gd name="T31" fmla="*/ 1374 h 1412"/>
                <a:gd name="T32" fmla="*/ 456 w 2711"/>
                <a:gd name="T33" fmla="*/ 1317 h 1412"/>
                <a:gd name="T34" fmla="*/ 348 w 2711"/>
                <a:gd name="T35" fmla="*/ 1239 h 1412"/>
                <a:gd name="T36" fmla="*/ 264 w 2711"/>
                <a:gd name="T37" fmla="*/ 1145 h 1412"/>
                <a:gd name="T38" fmla="*/ 209 w 2711"/>
                <a:gd name="T39" fmla="*/ 1040 h 1412"/>
                <a:gd name="T40" fmla="*/ 189 w 2711"/>
                <a:gd name="T41" fmla="*/ 925 h 1412"/>
                <a:gd name="T42" fmla="*/ 199 w 2711"/>
                <a:gd name="T43" fmla="*/ 837 h 1412"/>
                <a:gd name="T44" fmla="*/ 116 w 2711"/>
                <a:gd name="T45" fmla="*/ 782 h 1412"/>
                <a:gd name="T46" fmla="*/ 36 w 2711"/>
                <a:gd name="T47" fmla="*/ 710 h 1412"/>
                <a:gd name="T48" fmla="*/ 2 w 2711"/>
                <a:gd name="T49" fmla="*/ 624 h 1412"/>
                <a:gd name="T50" fmla="*/ 11 w 2711"/>
                <a:gd name="T51" fmla="*/ 549 h 1412"/>
                <a:gd name="T52" fmla="*/ 48 w 2711"/>
                <a:gd name="T53" fmla="*/ 491 h 1412"/>
                <a:gd name="T54" fmla="*/ 107 w 2711"/>
                <a:gd name="T55" fmla="*/ 448 h 1412"/>
                <a:gd name="T56" fmla="*/ 153 w 2711"/>
                <a:gd name="T57" fmla="*/ 409 h 1412"/>
                <a:gd name="T58" fmla="*/ 170 w 2711"/>
                <a:gd name="T59" fmla="*/ 350 h 1412"/>
                <a:gd name="T60" fmla="*/ 225 w 2711"/>
                <a:gd name="T61" fmla="*/ 280 h 1412"/>
                <a:gd name="T62" fmla="*/ 350 w 2711"/>
                <a:gd name="T63" fmla="*/ 212 h 1412"/>
                <a:gd name="T64" fmla="*/ 513 w 2711"/>
                <a:gd name="T65" fmla="*/ 193 h 1412"/>
                <a:gd name="T66" fmla="*/ 578 w 2711"/>
                <a:gd name="T67" fmla="*/ 111 h 1412"/>
                <a:gd name="T68" fmla="*/ 682 w 2711"/>
                <a:gd name="T69" fmla="*/ 61 h 1412"/>
                <a:gd name="T70" fmla="*/ 811 w 2711"/>
                <a:gd name="T71" fmla="*/ 46 h 1412"/>
                <a:gd name="T72" fmla="*/ 922 w 2711"/>
                <a:gd name="T73" fmla="*/ 67 h 1412"/>
                <a:gd name="T74" fmla="*/ 1016 w 2711"/>
                <a:gd name="T75" fmla="*/ 95 h 1412"/>
                <a:gd name="T76" fmla="*/ 1138 w 2711"/>
                <a:gd name="T77" fmla="*/ 87 h 1412"/>
                <a:gd name="T78" fmla="*/ 1289 w 2711"/>
                <a:gd name="T79" fmla="*/ 110 h 1412"/>
                <a:gd name="T80" fmla="*/ 1382 w 2711"/>
                <a:gd name="T81" fmla="*/ 64 h 1412"/>
                <a:gd name="T82" fmla="*/ 1484 w 2711"/>
                <a:gd name="T83" fmla="*/ 16 h 1412"/>
                <a:gd name="T84" fmla="*/ 1606 w 2711"/>
                <a:gd name="T85" fmla="*/ 0 h 1412"/>
                <a:gd name="T86" fmla="*/ 1747 w 2711"/>
                <a:gd name="T87" fmla="*/ 22 h 1412"/>
                <a:gd name="T88" fmla="*/ 1868 w 2711"/>
                <a:gd name="T89" fmla="*/ 85 h 1412"/>
                <a:gd name="T90" fmla="*/ 1952 w 2711"/>
                <a:gd name="T91" fmla="*/ 176 h 1412"/>
                <a:gd name="T92" fmla="*/ 2027 w 2711"/>
                <a:gd name="T93" fmla="*/ 267 h 1412"/>
                <a:gd name="T94" fmla="*/ 2129 w 2711"/>
                <a:gd name="T95" fmla="*/ 345 h 1412"/>
                <a:gd name="T96" fmla="*/ 2251 w 2711"/>
                <a:gd name="T97" fmla="*/ 326 h 1412"/>
                <a:gd name="T98" fmla="*/ 2388 w 2711"/>
                <a:gd name="T99" fmla="*/ 326 h 1412"/>
                <a:gd name="T100" fmla="*/ 2480 w 2711"/>
                <a:gd name="T101" fmla="*/ 353 h 1412"/>
                <a:gd name="T102" fmla="*/ 2561 w 2711"/>
                <a:gd name="T103" fmla="*/ 402 h 1412"/>
                <a:gd name="T104" fmla="*/ 2627 w 2711"/>
                <a:gd name="T105" fmla="*/ 468 h 1412"/>
                <a:gd name="T106" fmla="*/ 2676 w 2711"/>
                <a:gd name="T107" fmla="*/ 548 h 1412"/>
                <a:gd name="T108" fmla="*/ 2704 w 2711"/>
                <a:gd name="T109" fmla="*/ 638 h 1412"/>
                <a:gd name="T110" fmla="*/ 2709 w 2711"/>
                <a:gd name="T111" fmla="*/ 735 h 1412"/>
                <a:gd name="T112" fmla="*/ 2691 w 2711"/>
                <a:gd name="T113" fmla="*/ 831 h 1412"/>
                <a:gd name="T114" fmla="*/ 2649 w 2711"/>
                <a:gd name="T115" fmla="*/ 918 h 1412"/>
                <a:gd name="T116" fmla="*/ 2590 w 2711"/>
                <a:gd name="T117" fmla="*/ 990 h 1412"/>
                <a:gd name="T118" fmla="*/ 2516 w 2711"/>
                <a:gd name="T119" fmla="*/ 1046 h 1412"/>
                <a:gd name="T120" fmla="*/ 2430 w 2711"/>
                <a:gd name="T121" fmla="*/ 1082 h 1412"/>
                <a:gd name="T122" fmla="*/ 2335 w 2711"/>
                <a:gd name="T123" fmla="*/ 1098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1" h="1412">
                  <a:moveTo>
                    <a:pt x="2276" y="1095"/>
                  </a:moveTo>
                  <a:lnTo>
                    <a:pt x="2263" y="1092"/>
                  </a:lnTo>
                  <a:lnTo>
                    <a:pt x="2250" y="1090"/>
                  </a:lnTo>
                  <a:lnTo>
                    <a:pt x="2237" y="1088"/>
                  </a:lnTo>
                  <a:lnTo>
                    <a:pt x="2224" y="1085"/>
                  </a:lnTo>
                  <a:lnTo>
                    <a:pt x="2223" y="1096"/>
                  </a:lnTo>
                  <a:lnTo>
                    <a:pt x="2223" y="1108"/>
                  </a:lnTo>
                  <a:lnTo>
                    <a:pt x="2220" y="1125"/>
                  </a:lnTo>
                  <a:lnTo>
                    <a:pt x="2215" y="1144"/>
                  </a:lnTo>
                  <a:lnTo>
                    <a:pt x="2210" y="1161"/>
                  </a:lnTo>
                  <a:lnTo>
                    <a:pt x="2204" y="1178"/>
                  </a:lnTo>
                  <a:lnTo>
                    <a:pt x="2197" y="1194"/>
                  </a:lnTo>
                  <a:lnTo>
                    <a:pt x="2188" y="1210"/>
                  </a:lnTo>
                  <a:lnTo>
                    <a:pt x="2179" y="1226"/>
                  </a:lnTo>
                  <a:lnTo>
                    <a:pt x="2168" y="1240"/>
                  </a:lnTo>
                  <a:lnTo>
                    <a:pt x="2158" y="1255"/>
                  </a:lnTo>
                  <a:lnTo>
                    <a:pt x="2145" y="1269"/>
                  </a:lnTo>
                  <a:lnTo>
                    <a:pt x="2132" y="1283"/>
                  </a:lnTo>
                  <a:lnTo>
                    <a:pt x="2118" y="1296"/>
                  </a:lnTo>
                  <a:lnTo>
                    <a:pt x="2103" y="1308"/>
                  </a:lnTo>
                  <a:lnTo>
                    <a:pt x="2087" y="1319"/>
                  </a:lnTo>
                  <a:lnTo>
                    <a:pt x="2071" y="1331"/>
                  </a:lnTo>
                  <a:lnTo>
                    <a:pt x="2054" y="1341"/>
                  </a:lnTo>
                  <a:lnTo>
                    <a:pt x="2037" y="1351"/>
                  </a:lnTo>
                  <a:lnTo>
                    <a:pt x="2018" y="1360"/>
                  </a:lnTo>
                  <a:lnTo>
                    <a:pt x="1999" y="1368"/>
                  </a:lnTo>
                  <a:lnTo>
                    <a:pt x="1979" y="1376"/>
                  </a:lnTo>
                  <a:lnTo>
                    <a:pt x="1959" y="1383"/>
                  </a:lnTo>
                  <a:lnTo>
                    <a:pt x="1939" y="1389"/>
                  </a:lnTo>
                  <a:lnTo>
                    <a:pt x="1917" y="1394"/>
                  </a:lnTo>
                  <a:lnTo>
                    <a:pt x="1896" y="1399"/>
                  </a:lnTo>
                  <a:lnTo>
                    <a:pt x="1874" y="1403"/>
                  </a:lnTo>
                  <a:lnTo>
                    <a:pt x="1851" y="1406"/>
                  </a:lnTo>
                  <a:lnTo>
                    <a:pt x="1829" y="1407"/>
                  </a:lnTo>
                  <a:lnTo>
                    <a:pt x="1805" y="1409"/>
                  </a:lnTo>
                  <a:lnTo>
                    <a:pt x="1782" y="1410"/>
                  </a:lnTo>
                  <a:lnTo>
                    <a:pt x="1759" y="1409"/>
                  </a:lnTo>
                  <a:lnTo>
                    <a:pt x="1734" y="1407"/>
                  </a:lnTo>
                  <a:lnTo>
                    <a:pt x="1710" y="1404"/>
                  </a:lnTo>
                  <a:lnTo>
                    <a:pt x="1678" y="1400"/>
                  </a:lnTo>
                  <a:lnTo>
                    <a:pt x="1647" y="1394"/>
                  </a:lnTo>
                  <a:lnTo>
                    <a:pt x="1616" y="1387"/>
                  </a:lnTo>
                  <a:lnTo>
                    <a:pt x="1586" y="1377"/>
                  </a:lnTo>
                  <a:lnTo>
                    <a:pt x="1557" y="1367"/>
                  </a:lnTo>
                  <a:lnTo>
                    <a:pt x="1530" y="1355"/>
                  </a:lnTo>
                  <a:lnTo>
                    <a:pt x="1504" y="1342"/>
                  </a:lnTo>
                  <a:lnTo>
                    <a:pt x="1478" y="1328"/>
                  </a:lnTo>
                  <a:lnTo>
                    <a:pt x="1454" y="1312"/>
                  </a:lnTo>
                  <a:lnTo>
                    <a:pt x="1432" y="1296"/>
                  </a:lnTo>
                  <a:lnTo>
                    <a:pt x="1410" y="1279"/>
                  </a:lnTo>
                  <a:lnTo>
                    <a:pt x="1390" y="1260"/>
                  </a:lnTo>
                  <a:lnTo>
                    <a:pt x="1371" y="1242"/>
                  </a:lnTo>
                  <a:lnTo>
                    <a:pt x="1354" y="1222"/>
                  </a:lnTo>
                  <a:lnTo>
                    <a:pt x="1338" y="1201"/>
                  </a:lnTo>
                  <a:lnTo>
                    <a:pt x="1325" y="1180"/>
                  </a:lnTo>
                  <a:lnTo>
                    <a:pt x="1315" y="1196"/>
                  </a:lnTo>
                  <a:lnTo>
                    <a:pt x="1304" y="1210"/>
                  </a:lnTo>
                  <a:lnTo>
                    <a:pt x="1292" y="1223"/>
                  </a:lnTo>
                  <a:lnTo>
                    <a:pt x="1279" y="1237"/>
                  </a:lnTo>
                  <a:lnTo>
                    <a:pt x="1266" y="1250"/>
                  </a:lnTo>
                  <a:lnTo>
                    <a:pt x="1253" y="1263"/>
                  </a:lnTo>
                  <a:lnTo>
                    <a:pt x="1239" y="1275"/>
                  </a:lnTo>
                  <a:lnTo>
                    <a:pt x="1223" y="1288"/>
                  </a:lnTo>
                  <a:lnTo>
                    <a:pt x="1191" y="1309"/>
                  </a:lnTo>
                  <a:lnTo>
                    <a:pt x="1158" y="1330"/>
                  </a:lnTo>
                  <a:lnTo>
                    <a:pt x="1122" y="1348"/>
                  </a:lnTo>
                  <a:lnTo>
                    <a:pt x="1085" y="1364"/>
                  </a:lnTo>
                  <a:lnTo>
                    <a:pt x="1045" y="1378"/>
                  </a:lnTo>
                  <a:lnTo>
                    <a:pt x="1004" y="1390"/>
                  </a:lnTo>
                  <a:lnTo>
                    <a:pt x="962" y="1399"/>
                  </a:lnTo>
                  <a:lnTo>
                    <a:pt x="918" y="1406"/>
                  </a:lnTo>
                  <a:lnTo>
                    <a:pt x="873" y="1410"/>
                  </a:lnTo>
                  <a:lnTo>
                    <a:pt x="827" y="1412"/>
                  </a:lnTo>
                  <a:lnTo>
                    <a:pt x="781" y="1410"/>
                  </a:lnTo>
                  <a:lnTo>
                    <a:pt x="733" y="1406"/>
                  </a:lnTo>
                  <a:lnTo>
                    <a:pt x="703" y="1402"/>
                  </a:lnTo>
                  <a:lnTo>
                    <a:pt x="673" y="1396"/>
                  </a:lnTo>
                  <a:lnTo>
                    <a:pt x="644" y="1390"/>
                  </a:lnTo>
                  <a:lnTo>
                    <a:pt x="614" y="1381"/>
                  </a:lnTo>
                  <a:lnTo>
                    <a:pt x="587" y="1374"/>
                  </a:lnTo>
                  <a:lnTo>
                    <a:pt x="559" y="1364"/>
                  </a:lnTo>
                  <a:lnTo>
                    <a:pt x="532" y="1354"/>
                  </a:lnTo>
                  <a:lnTo>
                    <a:pt x="506" y="1342"/>
                  </a:lnTo>
                  <a:lnTo>
                    <a:pt x="480" y="1330"/>
                  </a:lnTo>
                  <a:lnTo>
                    <a:pt x="456" y="1317"/>
                  </a:lnTo>
                  <a:lnTo>
                    <a:pt x="432" y="1302"/>
                  </a:lnTo>
                  <a:lnTo>
                    <a:pt x="409" y="1288"/>
                  </a:lnTo>
                  <a:lnTo>
                    <a:pt x="388" y="1272"/>
                  </a:lnTo>
                  <a:lnTo>
                    <a:pt x="366" y="1256"/>
                  </a:lnTo>
                  <a:lnTo>
                    <a:pt x="348" y="1239"/>
                  </a:lnTo>
                  <a:lnTo>
                    <a:pt x="329" y="1222"/>
                  </a:lnTo>
                  <a:lnTo>
                    <a:pt x="310" y="1203"/>
                  </a:lnTo>
                  <a:lnTo>
                    <a:pt x="293" y="1184"/>
                  </a:lnTo>
                  <a:lnTo>
                    <a:pt x="278" y="1165"/>
                  </a:lnTo>
                  <a:lnTo>
                    <a:pt x="264" y="1145"/>
                  </a:lnTo>
                  <a:lnTo>
                    <a:pt x="250" y="1125"/>
                  </a:lnTo>
                  <a:lnTo>
                    <a:pt x="238" y="1105"/>
                  </a:lnTo>
                  <a:lnTo>
                    <a:pt x="227" y="1083"/>
                  </a:lnTo>
                  <a:lnTo>
                    <a:pt x="218" y="1062"/>
                  </a:lnTo>
                  <a:lnTo>
                    <a:pt x="209" y="1040"/>
                  </a:lnTo>
                  <a:lnTo>
                    <a:pt x="202" y="1017"/>
                  </a:lnTo>
                  <a:lnTo>
                    <a:pt x="198" y="994"/>
                  </a:lnTo>
                  <a:lnTo>
                    <a:pt x="193" y="972"/>
                  </a:lnTo>
                  <a:lnTo>
                    <a:pt x="191" y="949"/>
                  </a:lnTo>
                  <a:lnTo>
                    <a:pt x="189" y="925"/>
                  </a:lnTo>
                  <a:lnTo>
                    <a:pt x="191" y="902"/>
                  </a:lnTo>
                  <a:lnTo>
                    <a:pt x="192" y="879"/>
                  </a:lnTo>
                  <a:lnTo>
                    <a:pt x="193" y="864"/>
                  </a:lnTo>
                  <a:lnTo>
                    <a:pt x="196" y="851"/>
                  </a:lnTo>
                  <a:lnTo>
                    <a:pt x="199" y="837"/>
                  </a:lnTo>
                  <a:lnTo>
                    <a:pt x="203" y="824"/>
                  </a:lnTo>
                  <a:lnTo>
                    <a:pt x="179" y="815"/>
                  </a:lnTo>
                  <a:lnTo>
                    <a:pt x="157" y="805"/>
                  </a:lnTo>
                  <a:lnTo>
                    <a:pt x="136" y="794"/>
                  </a:lnTo>
                  <a:lnTo>
                    <a:pt x="116" y="782"/>
                  </a:lnTo>
                  <a:lnTo>
                    <a:pt x="97" y="769"/>
                  </a:lnTo>
                  <a:lnTo>
                    <a:pt x="80" y="756"/>
                  </a:lnTo>
                  <a:lnTo>
                    <a:pt x="64" y="742"/>
                  </a:lnTo>
                  <a:lnTo>
                    <a:pt x="49" y="726"/>
                  </a:lnTo>
                  <a:lnTo>
                    <a:pt x="36" y="710"/>
                  </a:lnTo>
                  <a:lnTo>
                    <a:pt x="26" y="694"/>
                  </a:lnTo>
                  <a:lnTo>
                    <a:pt x="18" y="677"/>
                  </a:lnTo>
                  <a:lnTo>
                    <a:pt x="9" y="660"/>
                  </a:lnTo>
                  <a:lnTo>
                    <a:pt x="5" y="643"/>
                  </a:lnTo>
                  <a:lnTo>
                    <a:pt x="2" y="624"/>
                  </a:lnTo>
                  <a:lnTo>
                    <a:pt x="0" y="607"/>
                  </a:lnTo>
                  <a:lnTo>
                    <a:pt x="2" y="588"/>
                  </a:lnTo>
                  <a:lnTo>
                    <a:pt x="3" y="575"/>
                  </a:lnTo>
                  <a:lnTo>
                    <a:pt x="6" y="562"/>
                  </a:lnTo>
                  <a:lnTo>
                    <a:pt x="11" y="549"/>
                  </a:lnTo>
                  <a:lnTo>
                    <a:pt x="16" y="536"/>
                  </a:lnTo>
                  <a:lnTo>
                    <a:pt x="23" y="525"/>
                  </a:lnTo>
                  <a:lnTo>
                    <a:pt x="31" y="513"/>
                  </a:lnTo>
                  <a:lnTo>
                    <a:pt x="39" y="503"/>
                  </a:lnTo>
                  <a:lnTo>
                    <a:pt x="48" y="491"/>
                  </a:lnTo>
                  <a:lnTo>
                    <a:pt x="58" y="483"/>
                  </a:lnTo>
                  <a:lnTo>
                    <a:pt x="70" y="473"/>
                  </a:lnTo>
                  <a:lnTo>
                    <a:pt x="81" y="464"/>
                  </a:lnTo>
                  <a:lnTo>
                    <a:pt x="94" y="455"/>
                  </a:lnTo>
                  <a:lnTo>
                    <a:pt x="107" y="448"/>
                  </a:lnTo>
                  <a:lnTo>
                    <a:pt x="121" y="441"/>
                  </a:lnTo>
                  <a:lnTo>
                    <a:pt x="136" y="434"/>
                  </a:lnTo>
                  <a:lnTo>
                    <a:pt x="152" y="428"/>
                  </a:lnTo>
                  <a:lnTo>
                    <a:pt x="152" y="419"/>
                  </a:lnTo>
                  <a:lnTo>
                    <a:pt x="153" y="409"/>
                  </a:lnTo>
                  <a:lnTo>
                    <a:pt x="155" y="398"/>
                  </a:lnTo>
                  <a:lnTo>
                    <a:pt x="157" y="385"/>
                  </a:lnTo>
                  <a:lnTo>
                    <a:pt x="162" y="373"/>
                  </a:lnTo>
                  <a:lnTo>
                    <a:pt x="166" y="362"/>
                  </a:lnTo>
                  <a:lnTo>
                    <a:pt x="170" y="350"/>
                  </a:lnTo>
                  <a:lnTo>
                    <a:pt x="176" y="339"/>
                  </a:lnTo>
                  <a:lnTo>
                    <a:pt x="183" y="329"/>
                  </a:lnTo>
                  <a:lnTo>
                    <a:pt x="189" y="317"/>
                  </a:lnTo>
                  <a:lnTo>
                    <a:pt x="206" y="298"/>
                  </a:lnTo>
                  <a:lnTo>
                    <a:pt x="225" y="280"/>
                  </a:lnTo>
                  <a:lnTo>
                    <a:pt x="245" y="262"/>
                  </a:lnTo>
                  <a:lnTo>
                    <a:pt x="270" y="247"/>
                  </a:lnTo>
                  <a:lnTo>
                    <a:pt x="294" y="234"/>
                  </a:lnTo>
                  <a:lnTo>
                    <a:pt x="322" y="222"/>
                  </a:lnTo>
                  <a:lnTo>
                    <a:pt x="350" y="212"/>
                  </a:lnTo>
                  <a:lnTo>
                    <a:pt x="381" y="203"/>
                  </a:lnTo>
                  <a:lnTo>
                    <a:pt x="412" y="198"/>
                  </a:lnTo>
                  <a:lnTo>
                    <a:pt x="444" y="193"/>
                  </a:lnTo>
                  <a:lnTo>
                    <a:pt x="479" y="192"/>
                  </a:lnTo>
                  <a:lnTo>
                    <a:pt x="513" y="193"/>
                  </a:lnTo>
                  <a:lnTo>
                    <a:pt x="522" y="175"/>
                  </a:lnTo>
                  <a:lnTo>
                    <a:pt x="533" y="157"/>
                  </a:lnTo>
                  <a:lnTo>
                    <a:pt x="546" y="142"/>
                  </a:lnTo>
                  <a:lnTo>
                    <a:pt x="561" y="126"/>
                  </a:lnTo>
                  <a:lnTo>
                    <a:pt x="578" y="111"/>
                  </a:lnTo>
                  <a:lnTo>
                    <a:pt x="595" y="98"/>
                  </a:lnTo>
                  <a:lnTo>
                    <a:pt x="615" y="87"/>
                  </a:lnTo>
                  <a:lnTo>
                    <a:pt x="636" y="77"/>
                  </a:lnTo>
                  <a:lnTo>
                    <a:pt x="659" y="68"/>
                  </a:lnTo>
                  <a:lnTo>
                    <a:pt x="682" y="61"/>
                  </a:lnTo>
                  <a:lnTo>
                    <a:pt x="706" y="54"/>
                  </a:lnTo>
                  <a:lnTo>
                    <a:pt x="731" y="49"/>
                  </a:lnTo>
                  <a:lnTo>
                    <a:pt x="757" y="46"/>
                  </a:lnTo>
                  <a:lnTo>
                    <a:pt x="784" y="45"/>
                  </a:lnTo>
                  <a:lnTo>
                    <a:pt x="811" y="46"/>
                  </a:lnTo>
                  <a:lnTo>
                    <a:pt x="839" y="48"/>
                  </a:lnTo>
                  <a:lnTo>
                    <a:pt x="860" y="52"/>
                  </a:lnTo>
                  <a:lnTo>
                    <a:pt x="882" y="57"/>
                  </a:lnTo>
                  <a:lnTo>
                    <a:pt x="902" y="61"/>
                  </a:lnTo>
                  <a:lnTo>
                    <a:pt x="922" y="67"/>
                  </a:lnTo>
                  <a:lnTo>
                    <a:pt x="941" y="74"/>
                  </a:lnTo>
                  <a:lnTo>
                    <a:pt x="960" y="82"/>
                  </a:lnTo>
                  <a:lnTo>
                    <a:pt x="977" y="91"/>
                  </a:lnTo>
                  <a:lnTo>
                    <a:pt x="994" y="100"/>
                  </a:lnTo>
                  <a:lnTo>
                    <a:pt x="1016" y="95"/>
                  </a:lnTo>
                  <a:lnTo>
                    <a:pt x="1039" y="91"/>
                  </a:lnTo>
                  <a:lnTo>
                    <a:pt x="1063" y="88"/>
                  </a:lnTo>
                  <a:lnTo>
                    <a:pt x="1088" y="87"/>
                  </a:lnTo>
                  <a:lnTo>
                    <a:pt x="1112" y="87"/>
                  </a:lnTo>
                  <a:lnTo>
                    <a:pt x="1138" y="87"/>
                  </a:lnTo>
                  <a:lnTo>
                    <a:pt x="1164" y="88"/>
                  </a:lnTo>
                  <a:lnTo>
                    <a:pt x="1191" y="91"/>
                  </a:lnTo>
                  <a:lnTo>
                    <a:pt x="1225" y="95"/>
                  </a:lnTo>
                  <a:lnTo>
                    <a:pt x="1258" y="103"/>
                  </a:lnTo>
                  <a:lnTo>
                    <a:pt x="1289" y="110"/>
                  </a:lnTo>
                  <a:lnTo>
                    <a:pt x="1318" y="120"/>
                  </a:lnTo>
                  <a:lnTo>
                    <a:pt x="1333" y="104"/>
                  </a:lnTo>
                  <a:lnTo>
                    <a:pt x="1347" y="90"/>
                  </a:lnTo>
                  <a:lnTo>
                    <a:pt x="1363" y="77"/>
                  </a:lnTo>
                  <a:lnTo>
                    <a:pt x="1382" y="64"/>
                  </a:lnTo>
                  <a:lnTo>
                    <a:pt x="1400" y="52"/>
                  </a:lnTo>
                  <a:lnTo>
                    <a:pt x="1419" y="41"/>
                  </a:lnTo>
                  <a:lnTo>
                    <a:pt x="1441" y="32"/>
                  </a:lnTo>
                  <a:lnTo>
                    <a:pt x="1462" y="23"/>
                  </a:lnTo>
                  <a:lnTo>
                    <a:pt x="1484" y="16"/>
                  </a:lnTo>
                  <a:lnTo>
                    <a:pt x="1507" y="10"/>
                  </a:lnTo>
                  <a:lnTo>
                    <a:pt x="1531" y="6"/>
                  </a:lnTo>
                  <a:lnTo>
                    <a:pt x="1556" y="2"/>
                  </a:lnTo>
                  <a:lnTo>
                    <a:pt x="1582" y="0"/>
                  </a:lnTo>
                  <a:lnTo>
                    <a:pt x="1606" y="0"/>
                  </a:lnTo>
                  <a:lnTo>
                    <a:pt x="1632" y="0"/>
                  </a:lnTo>
                  <a:lnTo>
                    <a:pt x="1660" y="3"/>
                  </a:lnTo>
                  <a:lnTo>
                    <a:pt x="1690" y="8"/>
                  </a:lnTo>
                  <a:lnTo>
                    <a:pt x="1719" y="15"/>
                  </a:lnTo>
                  <a:lnTo>
                    <a:pt x="1747" y="22"/>
                  </a:lnTo>
                  <a:lnTo>
                    <a:pt x="1773" y="32"/>
                  </a:lnTo>
                  <a:lnTo>
                    <a:pt x="1799" y="44"/>
                  </a:lnTo>
                  <a:lnTo>
                    <a:pt x="1824" y="55"/>
                  </a:lnTo>
                  <a:lnTo>
                    <a:pt x="1847" y="70"/>
                  </a:lnTo>
                  <a:lnTo>
                    <a:pt x="1868" y="85"/>
                  </a:lnTo>
                  <a:lnTo>
                    <a:pt x="1889" y="101"/>
                  </a:lnTo>
                  <a:lnTo>
                    <a:pt x="1907" y="118"/>
                  </a:lnTo>
                  <a:lnTo>
                    <a:pt x="1925" y="137"/>
                  </a:lnTo>
                  <a:lnTo>
                    <a:pt x="1939" y="156"/>
                  </a:lnTo>
                  <a:lnTo>
                    <a:pt x="1952" y="176"/>
                  </a:lnTo>
                  <a:lnTo>
                    <a:pt x="1963" y="198"/>
                  </a:lnTo>
                  <a:lnTo>
                    <a:pt x="1972" y="219"/>
                  </a:lnTo>
                  <a:lnTo>
                    <a:pt x="1979" y="241"/>
                  </a:lnTo>
                  <a:lnTo>
                    <a:pt x="2004" y="252"/>
                  </a:lnTo>
                  <a:lnTo>
                    <a:pt x="2027" y="267"/>
                  </a:lnTo>
                  <a:lnTo>
                    <a:pt x="2050" y="280"/>
                  </a:lnTo>
                  <a:lnTo>
                    <a:pt x="2071" y="296"/>
                  </a:lnTo>
                  <a:lnTo>
                    <a:pt x="2092" y="311"/>
                  </a:lnTo>
                  <a:lnTo>
                    <a:pt x="2110" y="327"/>
                  </a:lnTo>
                  <a:lnTo>
                    <a:pt x="2129" y="345"/>
                  </a:lnTo>
                  <a:lnTo>
                    <a:pt x="2145" y="363"/>
                  </a:lnTo>
                  <a:lnTo>
                    <a:pt x="2171" y="350"/>
                  </a:lnTo>
                  <a:lnTo>
                    <a:pt x="2197" y="340"/>
                  </a:lnTo>
                  <a:lnTo>
                    <a:pt x="2224" y="333"/>
                  </a:lnTo>
                  <a:lnTo>
                    <a:pt x="2251" y="326"/>
                  </a:lnTo>
                  <a:lnTo>
                    <a:pt x="2280" y="323"/>
                  </a:lnTo>
                  <a:lnTo>
                    <a:pt x="2309" y="320"/>
                  </a:lnTo>
                  <a:lnTo>
                    <a:pt x="2338" y="320"/>
                  </a:lnTo>
                  <a:lnTo>
                    <a:pt x="2368" y="323"/>
                  </a:lnTo>
                  <a:lnTo>
                    <a:pt x="2388" y="326"/>
                  </a:lnTo>
                  <a:lnTo>
                    <a:pt x="2407" y="330"/>
                  </a:lnTo>
                  <a:lnTo>
                    <a:pt x="2426" y="334"/>
                  </a:lnTo>
                  <a:lnTo>
                    <a:pt x="2444" y="340"/>
                  </a:lnTo>
                  <a:lnTo>
                    <a:pt x="2463" y="346"/>
                  </a:lnTo>
                  <a:lnTo>
                    <a:pt x="2480" y="353"/>
                  </a:lnTo>
                  <a:lnTo>
                    <a:pt x="2498" y="362"/>
                  </a:lnTo>
                  <a:lnTo>
                    <a:pt x="2515" y="370"/>
                  </a:lnTo>
                  <a:lnTo>
                    <a:pt x="2531" y="381"/>
                  </a:lnTo>
                  <a:lnTo>
                    <a:pt x="2547" y="392"/>
                  </a:lnTo>
                  <a:lnTo>
                    <a:pt x="2561" y="402"/>
                  </a:lnTo>
                  <a:lnTo>
                    <a:pt x="2575" y="415"/>
                  </a:lnTo>
                  <a:lnTo>
                    <a:pt x="2590" y="427"/>
                  </a:lnTo>
                  <a:lnTo>
                    <a:pt x="2603" y="440"/>
                  </a:lnTo>
                  <a:lnTo>
                    <a:pt x="2616" y="454"/>
                  </a:lnTo>
                  <a:lnTo>
                    <a:pt x="2627" y="468"/>
                  </a:lnTo>
                  <a:lnTo>
                    <a:pt x="2639" y="483"/>
                  </a:lnTo>
                  <a:lnTo>
                    <a:pt x="2649" y="499"/>
                  </a:lnTo>
                  <a:lnTo>
                    <a:pt x="2659" y="514"/>
                  </a:lnTo>
                  <a:lnTo>
                    <a:pt x="2668" y="532"/>
                  </a:lnTo>
                  <a:lnTo>
                    <a:pt x="2676" y="548"/>
                  </a:lnTo>
                  <a:lnTo>
                    <a:pt x="2683" y="565"/>
                  </a:lnTo>
                  <a:lnTo>
                    <a:pt x="2689" y="584"/>
                  </a:lnTo>
                  <a:lnTo>
                    <a:pt x="2695" y="601"/>
                  </a:lnTo>
                  <a:lnTo>
                    <a:pt x="2701" y="620"/>
                  </a:lnTo>
                  <a:lnTo>
                    <a:pt x="2704" y="638"/>
                  </a:lnTo>
                  <a:lnTo>
                    <a:pt x="2707" y="657"/>
                  </a:lnTo>
                  <a:lnTo>
                    <a:pt x="2709" y="676"/>
                  </a:lnTo>
                  <a:lnTo>
                    <a:pt x="2711" y="696"/>
                  </a:lnTo>
                  <a:lnTo>
                    <a:pt x="2711" y="715"/>
                  </a:lnTo>
                  <a:lnTo>
                    <a:pt x="2709" y="735"/>
                  </a:lnTo>
                  <a:lnTo>
                    <a:pt x="2708" y="755"/>
                  </a:lnTo>
                  <a:lnTo>
                    <a:pt x="2705" y="775"/>
                  </a:lnTo>
                  <a:lnTo>
                    <a:pt x="2701" y="794"/>
                  </a:lnTo>
                  <a:lnTo>
                    <a:pt x="2696" y="813"/>
                  </a:lnTo>
                  <a:lnTo>
                    <a:pt x="2691" y="831"/>
                  </a:lnTo>
                  <a:lnTo>
                    <a:pt x="2683" y="850"/>
                  </a:lnTo>
                  <a:lnTo>
                    <a:pt x="2676" y="867"/>
                  </a:lnTo>
                  <a:lnTo>
                    <a:pt x="2669" y="885"/>
                  </a:lnTo>
                  <a:lnTo>
                    <a:pt x="2659" y="902"/>
                  </a:lnTo>
                  <a:lnTo>
                    <a:pt x="2649" y="918"/>
                  </a:lnTo>
                  <a:lnTo>
                    <a:pt x="2639" y="934"/>
                  </a:lnTo>
                  <a:lnTo>
                    <a:pt x="2627" y="948"/>
                  </a:lnTo>
                  <a:lnTo>
                    <a:pt x="2616" y="962"/>
                  </a:lnTo>
                  <a:lnTo>
                    <a:pt x="2603" y="977"/>
                  </a:lnTo>
                  <a:lnTo>
                    <a:pt x="2590" y="990"/>
                  </a:lnTo>
                  <a:lnTo>
                    <a:pt x="2577" y="1003"/>
                  </a:lnTo>
                  <a:lnTo>
                    <a:pt x="2563" y="1014"/>
                  </a:lnTo>
                  <a:lnTo>
                    <a:pt x="2547" y="1026"/>
                  </a:lnTo>
                  <a:lnTo>
                    <a:pt x="2532" y="1036"/>
                  </a:lnTo>
                  <a:lnTo>
                    <a:pt x="2516" y="1046"/>
                  </a:lnTo>
                  <a:lnTo>
                    <a:pt x="2499" y="1054"/>
                  </a:lnTo>
                  <a:lnTo>
                    <a:pt x="2482" y="1063"/>
                  </a:lnTo>
                  <a:lnTo>
                    <a:pt x="2465" y="1070"/>
                  </a:lnTo>
                  <a:lnTo>
                    <a:pt x="2447" y="1076"/>
                  </a:lnTo>
                  <a:lnTo>
                    <a:pt x="2430" y="1082"/>
                  </a:lnTo>
                  <a:lnTo>
                    <a:pt x="2411" y="1086"/>
                  </a:lnTo>
                  <a:lnTo>
                    <a:pt x="2393" y="1090"/>
                  </a:lnTo>
                  <a:lnTo>
                    <a:pt x="2374" y="1093"/>
                  </a:lnTo>
                  <a:lnTo>
                    <a:pt x="2354" y="1096"/>
                  </a:lnTo>
                  <a:lnTo>
                    <a:pt x="2335" y="1098"/>
                  </a:lnTo>
                  <a:lnTo>
                    <a:pt x="2315" y="1098"/>
                  </a:lnTo>
                  <a:lnTo>
                    <a:pt x="2296" y="1096"/>
                  </a:lnTo>
                  <a:lnTo>
                    <a:pt x="2276" y="1095"/>
                  </a:ln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6" name="iṧlîḋè"/>
            <p:cNvSpPr/>
            <p:nvPr/>
          </p:nvSpPr>
          <p:spPr bwMode="auto">
            <a:xfrm>
              <a:off x="1089025" y="1938338"/>
              <a:ext cx="1433513" cy="795338"/>
            </a:xfrm>
            <a:custGeom>
              <a:avLst/>
              <a:gdLst>
                <a:gd name="T0" fmla="*/ 441 w 2708"/>
                <a:gd name="T1" fmla="*/ 497 h 1503"/>
                <a:gd name="T2" fmla="*/ 447 w 2708"/>
                <a:gd name="T3" fmla="*/ 419 h 1503"/>
                <a:gd name="T4" fmla="*/ 478 w 2708"/>
                <a:gd name="T5" fmla="*/ 334 h 1503"/>
                <a:gd name="T6" fmla="*/ 535 w 2708"/>
                <a:gd name="T7" fmla="*/ 261 h 1503"/>
                <a:gd name="T8" fmla="*/ 612 w 2708"/>
                <a:gd name="T9" fmla="*/ 199 h 1503"/>
                <a:gd name="T10" fmla="*/ 709 w 2708"/>
                <a:gd name="T11" fmla="*/ 153 h 1503"/>
                <a:gd name="T12" fmla="*/ 818 w 2708"/>
                <a:gd name="T13" fmla="*/ 124 h 1503"/>
                <a:gd name="T14" fmla="*/ 947 w 2708"/>
                <a:gd name="T15" fmla="*/ 118 h 1503"/>
                <a:gd name="T16" fmla="*/ 1098 w 2708"/>
                <a:gd name="T17" fmla="*/ 145 h 1503"/>
                <a:gd name="T18" fmla="*/ 1226 w 2708"/>
                <a:gd name="T19" fmla="*/ 206 h 1503"/>
                <a:gd name="T20" fmla="*/ 1322 w 2708"/>
                <a:gd name="T21" fmla="*/ 295 h 1503"/>
                <a:gd name="T22" fmla="*/ 1373 w 2708"/>
                <a:gd name="T23" fmla="*/ 217 h 1503"/>
                <a:gd name="T24" fmla="*/ 1471 w 2708"/>
                <a:gd name="T25" fmla="*/ 125 h 1503"/>
                <a:gd name="T26" fmla="*/ 1657 w 2708"/>
                <a:gd name="T27" fmla="*/ 34 h 1503"/>
                <a:gd name="T28" fmla="*/ 1883 w 2708"/>
                <a:gd name="T29" fmla="*/ 0 h 1503"/>
                <a:gd name="T30" fmla="*/ 2032 w 2708"/>
                <a:gd name="T31" fmla="*/ 14 h 1503"/>
                <a:gd name="T32" fmla="*/ 2169 w 2708"/>
                <a:gd name="T33" fmla="*/ 56 h 1503"/>
                <a:gd name="T34" fmla="*/ 2287 w 2708"/>
                <a:gd name="T35" fmla="*/ 119 h 1503"/>
                <a:gd name="T36" fmla="*/ 2381 w 2708"/>
                <a:gd name="T37" fmla="*/ 203 h 1503"/>
                <a:gd name="T38" fmla="*/ 2447 w 2708"/>
                <a:gd name="T39" fmla="*/ 301 h 1503"/>
                <a:gd name="T40" fmla="*/ 2480 w 2708"/>
                <a:gd name="T41" fmla="*/ 413 h 1503"/>
                <a:gd name="T42" fmla="*/ 2480 w 2708"/>
                <a:gd name="T43" fmla="*/ 501 h 1503"/>
                <a:gd name="T44" fmla="*/ 2571 w 2708"/>
                <a:gd name="T45" fmla="*/ 546 h 1503"/>
                <a:gd name="T46" fmla="*/ 2657 w 2708"/>
                <a:gd name="T47" fmla="*/ 608 h 1503"/>
                <a:gd name="T48" fmla="*/ 2704 w 2708"/>
                <a:gd name="T49" fmla="*/ 690 h 1503"/>
                <a:gd name="T50" fmla="*/ 2702 w 2708"/>
                <a:gd name="T51" fmla="*/ 766 h 1503"/>
                <a:gd name="T52" fmla="*/ 2672 w 2708"/>
                <a:gd name="T53" fmla="*/ 826 h 1503"/>
                <a:gd name="T54" fmla="*/ 2619 w 2708"/>
                <a:gd name="T55" fmla="*/ 877 h 1503"/>
                <a:gd name="T56" fmla="*/ 2578 w 2708"/>
                <a:gd name="T57" fmla="*/ 920 h 1503"/>
                <a:gd name="T58" fmla="*/ 2568 w 2708"/>
                <a:gd name="T59" fmla="*/ 982 h 1503"/>
                <a:gd name="T60" fmla="*/ 2522 w 2708"/>
                <a:gd name="T61" fmla="*/ 1058 h 1503"/>
                <a:gd name="T62" fmla="*/ 2405 w 2708"/>
                <a:gd name="T63" fmla="*/ 1140 h 1503"/>
                <a:gd name="T64" fmla="*/ 2247 w 2708"/>
                <a:gd name="T65" fmla="*/ 1178 h 1503"/>
                <a:gd name="T66" fmla="*/ 2192 w 2708"/>
                <a:gd name="T67" fmla="*/ 1267 h 1503"/>
                <a:gd name="T68" fmla="*/ 2094 w 2708"/>
                <a:gd name="T69" fmla="*/ 1330 h 1503"/>
                <a:gd name="T70" fmla="*/ 1968 w 2708"/>
                <a:gd name="T71" fmla="*/ 1359 h 1503"/>
                <a:gd name="T72" fmla="*/ 1855 w 2708"/>
                <a:gd name="T73" fmla="*/ 1352 h 1503"/>
                <a:gd name="T74" fmla="*/ 1759 w 2708"/>
                <a:gd name="T75" fmla="*/ 1335 h 1503"/>
                <a:gd name="T76" fmla="*/ 1638 w 2708"/>
                <a:gd name="T77" fmla="*/ 1358 h 1503"/>
                <a:gd name="T78" fmla="*/ 1485 w 2708"/>
                <a:gd name="T79" fmla="*/ 1352 h 1503"/>
                <a:gd name="T80" fmla="*/ 1400 w 2708"/>
                <a:gd name="T81" fmla="*/ 1410 h 1503"/>
                <a:gd name="T82" fmla="*/ 1304 w 2708"/>
                <a:gd name="T83" fmla="*/ 1469 h 1503"/>
                <a:gd name="T84" fmla="*/ 1183 w 2708"/>
                <a:gd name="T85" fmla="*/ 1500 h 1503"/>
                <a:gd name="T86" fmla="*/ 1042 w 2708"/>
                <a:gd name="T87" fmla="*/ 1495 h 1503"/>
                <a:gd name="T88" fmla="*/ 912 w 2708"/>
                <a:gd name="T89" fmla="*/ 1447 h 1503"/>
                <a:gd name="T90" fmla="*/ 818 w 2708"/>
                <a:gd name="T91" fmla="*/ 1365 h 1503"/>
                <a:gd name="T92" fmla="*/ 733 w 2708"/>
                <a:gd name="T93" fmla="*/ 1286 h 1503"/>
                <a:gd name="T94" fmla="*/ 624 w 2708"/>
                <a:gd name="T95" fmla="*/ 1220 h 1503"/>
                <a:gd name="T96" fmla="*/ 504 w 2708"/>
                <a:gd name="T97" fmla="*/ 1253 h 1503"/>
                <a:gd name="T98" fmla="*/ 369 w 2708"/>
                <a:gd name="T99" fmla="*/ 1269 h 1503"/>
                <a:gd name="T100" fmla="*/ 274 w 2708"/>
                <a:gd name="T101" fmla="*/ 1253 h 1503"/>
                <a:gd name="T102" fmla="*/ 188 w 2708"/>
                <a:gd name="T103" fmla="*/ 1214 h 1503"/>
                <a:gd name="T104" fmla="*/ 114 w 2708"/>
                <a:gd name="T105" fmla="*/ 1156 h 1503"/>
                <a:gd name="T106" fmla="*/ 57 w 2708"/>
                <a:gd name="T107" fmla="*/ 1083 h 1503"/>
                <a:gd name="T108" fmla="*/ 18 w 2708"/>
                <a:gd name="T109" fmla="*/ 996 h 1503"/>
                <a:gd name="T110" fmla="*/ 0 w 2708"/>
                <a:gd name="T111" fmla="*/ 901 h 1503"/>
                <a:gd name="T112" fmla="*/ 8 w 2708"/>
                <a:gd name="T113" fmla="*/ 803 h 1503"/>
                <a:gd name="T114" fmla="*/ 39 w 2708"/>
                <a:gd name="T115" fmla="*/ 713 h 1503"/>
                <a:gd name="T116" fmla="*/ 90 w 2708"/>
                <a:gd name="T117" fmla="*/ 634 h 1503"/>
                <a:gd name="T118" fmla="*/ 156 w 2708"/>
                <a:gd name="T119" fmla="*/ 570 h 1503"/>
                <a:gd name="T120" fmla="*/ 238 w 2708"/>
                <a:gd name="T121" fmla="*/ 523 h 1503"/>
                <a:gd name="T122" fmla="*/ 330 w 2708"/>
                <a:gd name="T123" fmla="*/ 497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8" h="1503">
                  <a:moveTo>
                    <a:pt x="389" y="492"/>
                  </a:moveTo>
                  <a:lnTo>
                    <a:pt x="402" y="492"/>
                  </a:lnTo>
                  <a:lnTo>
                    <a:pt x="415" y="494"/>
                  </a:lnTo>
                  <a:lnTo>
                    <a:pt x="428" y="495"/>
                  </a:lnTo>
                  <a:lnTo>
                    <a:pt x="441" y="497"/>
                  </a:lnTo>
                  <a:lnTo>
                    <a:pt x="441" y="485"/>
                  </a:lnTo>
                  <a:lnTo>
                    <a:pt x="441" y="474"/>
                  </a:lnTo>
                  <a:lnTo>
                    <a:pt x="441" y="455"/>
                  </a:lnTo>
                  <a:lnTo>
                    <a:pt x="442" y="436"/>
                  </a:lnTo>
                  <a:lnTo>
                    <a:pt x="447" y="419"/>
                  </a:lnTo>
                  <a:lnTo>
                    <a:pt x="450" y="402"/>
                  </a:lnTo>
                  <a:lnTo>
                    <a:pt x="455" y="384"/>
                  </a:lnTo>
                  <a:lnTo>
                    <a:pt x="463" y="367"/>
                  </a:lnTo>
                  <a:lnTo>
                    <a:pt x="470" y="351"/>
                  </a:lnTo>
                  <a:lnTo>
                    <a:pt x="478" y="334"/>
                  </a:lnTo>
                  <a:lnTo>
                    <a:pt x="487" y="318"/>
                  </a:lnTo>
                  <a:lnTo>
                    <a:pt x="497" y="304"/>
                  </a:lnTo>
                  <a:lnTo>
                    <a:pt x="509" y="288"/>
                  </a:lnTo>
                  <a:lnTo>
                    <a:pt x="522" y="274"/>
                  </a:lnTo>
                  <a:lnTo>
                    <a:pt x="535" y="261"/>
                  </a:lnTo>
                  <a:lnTo>
                    <a:pt x="549" y="246"/>
                  </a:lnTo>
                  <a:lnTo>
                    <a:pt x="563" y="233"/>
                  </a:lnTo>
                  <a:lnTo>
                    <a:pt x="579" y="222"/>
                  </a:lnTo>
                  <a:lnTo>
                    <a:pt x="595" y="210"/>
                  </a:lnTo>
                  <a:lnTo>
                    <a:pt x="612" y="199"/>
                  </a:lnTo>
                  <a:lnTo>
                    <a:pt x="631" y="187"/>
                  </a:lnTo>
                  <a:lnTo>
                    <a:pt x="648" y="177"/>
                  </a:lnTo>
                  <a:lnTo>
                    <a:pt x="669" y="168"/>
                  </a:lnTo>
                  <a:lnTo>
                    <a:pt x="689" y="160"/>
                  </a:lnTo>
                  <a:lnTo>
                    <a:pt x="709" y="153"/>
                  </a:lnTo>
                  <a:lnTo>
                    <a:pt x="729" y="145"/>
                  </a:lnTo>
                  <a:lnTo>
                    <a:pt x="751" y="138"/>
                  </a:lnTo>
                  <a:lnTo>
                    <a:pt x="772" y="132"/>
                  </a:lnTo>
                  <a:lnTo>
                    <a:pt x="795" y="128"/>
                  </a:lnTo>
                  <a:lnTo>
                    <a:pt x="818" y="124"/>
                  </a:lnTo>
                  <a:lnTo>
                    <a:pt x="841" y="121"/>
                  </a:lnTo>
                  <a:lnTo>
                    <a:pt x="864" y="119"/>
                  </a:lnTo>
                  <a:lnTo>
                    <a:pt x="889" y="118"/>
                  </a:lnTo>
                  <a:lnTo>
                    <a:pt x="913" y="117"/>
                  </a:lnTo>
                  <a:lnTo>
                    <a:pt x="947" y="118"/>
                  </a:lnTo>
                  <a:lnTo>
                    <a:pt x="978" y="121"/>
                  </a:lnTo>
                  <a:lnTo>
                    <a:pt x="1008" y="124"/>
                  </a:lnTo>
                  <a:lnTo>
                    <a:pt x="1040" y="130"/>
                  </a:lnTo>
                  <a:lnTo>
                    <a:pt x="1069" y="137"/>
                  </a:lnTo>
                  <a:lnTo>
                    <a:pt x="1098" y="145"/>
                  </a:lnTo>
                  <a:lnTo>
                    <a:pt x="1127" y="155"/>
                  </a:lnTo>
                  <a:lnTo>
                    <a:pt x="1152" y="166"/>
                  </a:lnTo>
                  <a:lnTo>
                    <a:pt x="1178" y="178"/>
                  </a:lnTo>
                  <a:lnTo>
                    <a:pt x="1203" y="191"/>
                  </a:lnTo>
                  <a:lnTo>
                    <a:pt x="1226" y="206"/>
                  </a:lnTo>
                  <a:lnTo>
                    <a:pt x="1249" y="222"/>
                  </a:lnTo>
                  <a:lnTo>
                    <a:pt x="1269" y="239"/>
                  </a:lnTo>
                  <a:lnTo>
                    <a:pt x="1289" y="256"/>
                  </a:lnTo>
                  <a:lnTo>
                    <a:pt x="1307" y="275"/>
                  </a:lnTo>
                  <a:lnTo>
                    <a:pt x="1322" y="295"/>
                  </a:lnTo>
                  <a:lnTo>
                    <a:pt x="1331" y="278"/>
                  </a:lnTo>
                  <a:lnTo>
                    <a:pt x="1340" y="263"/>
                  </a:lnTo>
                  <a:lnTo>
                    <a:pt x="1350" y="248"/>
                  </a:lnTo>
                  <a:lnTo>
                    <a:pt x="1361" y="232"/>
                  </a:lnTo>
                  <a:lnTo>
                    <a:pt x="1373" y="217"/>
                  </a:lnTo>
                  <a:lnTo>
                    <a:pt x="1384" y="203"/>
                  </a:lnTo>
                  <a:lnTo>
                    <a:pt x="1397" y="190"/>
                  </a:lnTo>
                  <a:lnTo>
                    <a:pt x="1410" y="176"/>
                  </a:lnTo>
                  <a:lnTo>
                    <a:pt x="1439" y="150"/>
                  </a:lnTo>
                  <a:lnTo>
                    <a:pt x="1471" y="125"/>
                  </a:lnTo>
                  <a:lnTo>
                    <a:pt x="1504" y="104"/>
                  </a:lnTo>
                  <a:lnTo>
                    <a:pt x="1540" y="83"/>
                  </a:lnTo>
                  <a:lnTo>
                    <a:pt x="1577" y="65"/>
                  </a:lnTo>
                  <a:lnTo>
                    <a:pt x="1616" y="47"/>
                  </a:lnTo>
                  <a:lnTo>
                    <a:pt x="1657" y="34"/>
                  </a:lnTo>
                  <a:lnTo>
                    <a:pt x="1700" y="22"/>
                  </a:lnTo>
                  <a:lnTo>
                    <a:pt x="1744" y="13"/>
                  </a:lnTo>
                  <a:lnTo>
                    <a:pt x="1789" y="6"/>
                  </a:lnTo>
                  <a:lnTo>
                    <a:pt x="1835" y="1"/>
                  </a:lnTo>
                  <a:lnTo>
                    <a:pt x="1883" y="0"/>
                  </a:lnTo>
                  <a:lnTo>
                    <a:pt x="1914" y="1"/>
                  </a:lnTo>
                  <a:lnTo>
                    <a:pt x="1945" y="3"/>
                  </a:lnTo>
                  <a:lnTo>
                    <a:pt x="1975" y="6"/>
                  </a:lnTo>
                  <a:lnTo>
                    <a:pt x="2004" y="10"/>
                  </a:lnTo>
                  <a:lnTo>
                    <a:pt x="2032" y="14"/>
                  </a:lnTo>
                  <a:lnTo>
                    <a:pt x="2061" y="22"/>
                  </a:lnTo>
                  <a:lnTo>
                    <a:pt x="2090" y="29"/>
                  </a:lnTo>
                  <a:lnTo>
                    <a:pt x="2117" y="36"/>
                  </a:lnTo>
                  <a:lnTo>
                    <a:pt x="2143" y="46"/>
                  </a:lnTo>
                  <a:lnTo>
                    <a:pt x="2169" y="56"/>
                  </a:lnTo>
                  <a:lnTo>
                    <a:pt x="2194" y="66"/>
                  </a:lnTo>
                  <a:lnTo>
                    <a:pt x="2218" y="79"/>
                  </a:lnTo>
                  <a:lnTo>
                    <a:pt x="2243" y="92"/>
                  </a:lnTo>
                  <a:lnTo>
                    <a:pt x="2264" y="105"/>
                  </a:lnTo>
                  <a:lnTo>
                    <a:pt x="2287" y="119"/>
                  </a:lnTo>
                  <a:lnTo>
                    <a:pt x="2308" y="135"/>
                  </a:lnTo>
                  <a:lnTo>
                    <a:pt x="2328" y="151"/>
                  </a:lnTo>
                  <a:lnTo>
                    <a:pt x="2346" y="167"/>
                  </a:lnTo>
                  <a:lnTo>
                    <a:pt x="2364" y="184"/>
                  </a:lnTo>
                  <a:lnTo>
                    <a:pt x="2381" y="203"/>
                  </a:lnTo>
                  <a:lnTo>
                    <a:pt x="2397" y="222"/>
                  </a:lnTo>
                  <a:lnTo>
                    <a:pt x="2411" y="240"/>
                  </a:lnTo>
                  <a:lnTo>
                    <a:pt x="2424" y="261"/>
                  </a:lnTo>
                  <a:lnTo>
                    <a:pt x="2436" y="281"/>
                  </a:lnTo>
                  <a:lnTo>
                    <a:pt x="2447" y="301"/>
                  </a:lnTo>
                  <a:lnTo>
                    <a:pt x="2456" y="322"/>
                  </a:lnTo>
                  <a:lnTo>
                    <a:pt x="2465" y="344"/>
                  </a:lnTo>
                  <a:lnTo>
                    <a:pt x="2472" y="367"/>
                  </a:lnTo>
                  <a:lnTo>
                    <a:pt x="2476" y="390"/>
                  </a:lnTo>
                  <a:lnTo>
                    <a:pt x="2480" y="413"/>
                  </a:lnTo>
                  <a:lnTo>
                    <a:pt x="2483" y="436"/>
                  </a:lnTo>
                  <a:lnTo>
                    <a:pt x="2483" y="459"/>
                  </a:lnTo>
                  <a:lnTo>
                    <a:pt x="2483" y="474"/>
                  </a:lnTo>
                  <a:lnTo>
                    <a:pt x="2482" y="488"/>
                  </a:lnTo>
                  <a:lnTo>
                    <a:pt x="2480" y="501"/>
                  </a:lnTo>
                  <a:lnTo>
                    <a:pt x="2479" y="515"/>
                  </a:lnTo>
                  <a:lnTo>
                    <a:pt x="2503" y="521"/>
                  </a:lnTo>
                  <a:lnTo>
                    <a:pt x="2526" y="528"/>
                  </a:lnTo>
                  <a:lnTo>
                    <a:pt x="2549" y="537"/>
                  </a:lnTo>
                  <a:lnTo>
                    <a:pt x="2571" y="546"/>
                  </a:lnTo>
                  <a:lnTo>
                    <a:pt x="2591" y="556"/>
                  </a:lnTo>
                  <a:lnTo>
                    <a:pt x="2610" y="567"/>
                  </a:lnTo>
                  <a:lnTo>
                    <a:pt x="2627" y="580"/>
                  </a:lnTo>
                  <a:lnTo>
                    <a:pt x="2643" y="593"/>
                  </a:lnTo>
                  <a:lnTo>
                    <a:pt x="2657" y="608"/>
                  </a:lnTo>
                  <a:lnTo>
                    <a:pt x="2670" y="623"/>
                  </a:lnTo>
                  <a:lnTo>
                    <a:pt x="2681" y="638"/>
                  </a:lnTo>
                  <a:lnTo>
                    <a:pt x="2691" y="655"/>
                  </a:lnTo>
                  <a:lnTo>
                    <a:pt x="2698" y="672"/>
                  </a:lnTo>
                  <a:lnTo>
                    <a:pt x="2704" y="690"/>
                  </a:lnTo>
                  <a:lnTo>
                    <a:pt x="2706" y="707"/>
                  </a:lnTo>
                  <a:lnTo>
                    <a:pt x="2708" y="726"/>
                  </a:lnTo>
                  <a:lnTo>
                    <a:pt x="2706" y="739"/>
                  </a:lnTo>
                  <a:lnTo>
                    <a:pt x="2705" y="753"/>
                  </a:lnTo>
                  <a:lnTo>
                    <a:pt x="2702" y="766"/>
                  </a:lnTo>
                  <a:lnTo>
                    <a:pt x="2698" y="778"/>
                  </a:lnTo>
                  <a:lnTo>
                    <a:pt x="2693" y="790"/>
                  </a:lnTo>
                  <a:lnTo>
                    <a:pt x="2688" y="802"/>
                  </a:lnTo>
                  <a:lnTo>
                    <a:pt x="2681" y="815"/>
                  </a:lnTo>
                  <a:lnTo>
                    <a:pt x="2672" y="826"/>
                  </a:lnTo>
                  <a:lnTo>
                    <a:pt x="2663" y="837"/>
                  </a:lnTo>
                  <a:lnTo>
                    <a:pt x="2653" y="848"/>
                  </a:lnTo>
                  <a:lnTo>
                    <a:pt x="2643" y="858"/>
                  </a:lnTo>
                  <a:lnTo>
                    <a:pt x="2630" y="868"/>
                  </a:lnTo>
                  <a:lnTo>
                    <a:pt x="2619" y="877"/>
                  </a:lnTo>
                  <a:lnTo>
                    <a:pt x="2606" y="886"/>
                  </a:lnTo>
                  <a:lnTo>
                    <a:pt x="2591" y="894"/>
                  </a:lnTo>
                  <a:lnTo>
                    <a:pt x="2577" y="903"/>
                  </a:lnTo>
                  <a:lnTo>
                    <a:pt x="2578" y="911"/>
                  </a:lnTo>
                  <a:lnTo>
                    <a:pt x="2578" y="920"/>
                  </a:lnTo>
                  <a:lnTo>
                    <a:pt x="2577" y="933"/>
                  </a:lnTo>
                  <a:lnTo>
                    <a:pt x="2577" y="945"/>
                  </a:lnTo>
                  <a:lnTo>
                    <a:pt x="2574" y="958"/>
                  </a:lnTo>
                  <a:lnTo>
                    <a:pt x="2571" y="969"/>
                  </a:lnTo>
                  <a:lnTo>
                    <a:pt x="2568" y="982"/>
                  </a:lnTo>
                  <a:lnTo>
                    <a:pt x="2564" y="994"/>
                  </a:lnTo>
                  <a:lnTo>
                    <a:pt x="2558" y="1005"/>
                  </a:lnTo>
                  <a:lnTo>
                    <a:pt x="2552" y="1015"/>
                  </a:lnTo>
                  <a:lnTo>
                    <a:pt x="2538" y="1038"/>
                  </a:lnTo>
                  <a:lnTo>
                    <a:pt x="2522" y="1058"/>
                  </a:lnTo>
                  <a:lnTo>
                    <a:pt x="2503" y="1077"/>
                  </a:lnTo>
                  <a:lnTo>
                    <a:pt x="2482" y="1096"/>
                  </a:lnTo>
                  <a:lnTo>
                    <a:pt x="2459" y="1112"/>
                  </a:lnTo>
                  <a:lnTo>
                    <a:pt x="2433" y="1127"/>
                  </a:lnTo>
                  <a:lnTo>
                    <a:pt x="2405" y="1140"/>
                  </a:lnTo>
                  <a:lnTo>
                    <a:pt x="2377" y="1152"/>
                  </a:lnTo>
                  <a:lnTo>
                    <a:pt x="2346" y="1162"/>
                  </a:lnTo>
                  <a:lnTo>
                    <a:pt x="2315" y="1169"/>
                  </a:lnTo>
                  <a:lnTo>
                    <a:pt x="2282" y="1175"/>
                  </a:lnTo>
                  <a:lnTo>
                    <a:pt x="2247" y="1178"/>
                  </a:lnTo>
                  <a:lnTo>
                    <a:pt x="2240" y="1197"/>
                  </a:lnTo>
                  <a:lnTo>
                    <a:pt x="2231" y="1215"/>
                  </a:lnTo>
                  <a:lnTo>
                    <a:pt x="2220" y="1234"/>
                  </a:lnTo>
                  <a:lnTo>
                    <a:pt x="2207" y="1250"/>
                  </a:lnTo>
                  <a:lnTo>
                    <a:pt x="2192" y="1267"/>
                  </a:lnTo>
                  <a:lnTo>
                    <a:pt x="2175" y="1282"/>
                  </a:lnTo>
                  <a:lnTo>
                    <a:pt x="2158" y="1296"/>
                  </a:lnTo>
                  <a:lnTo>
                    <a:pt x="2138" y="1309"/>
                  </a:lnTo>
                  <a:lnTo>
                    <a:pt x="2117" y="1320"/>
                  </a:lnTo>
                  <a:lnTo>
                    <a:pt x="2094" y="1330"/>
                  </a:lnTo>
                  <a:lnTo>
                    <a:pt x="2071" y="1339"/>
                  </a:lnTo>
                  <a:lnTo>
                    <a:pt x="2047" y="1346"/>
                  </a:lnTo>
                  <a:lnTo>
                    <a:pt x="2021" y="1352"/>
                  </a:lnTo>
                  <a:lnTo>
                    <a:pt x="1995" y="1356"/>
                  </a:lnTo>
                  <a:lnTo>
                    <a:pt x="1968" y="1359"/>
                  </a:lnTo>
                  <a:lnTo>
                    <a:pt x="1940" y="1361"/>
                  </a:lnTo>
                  <a:lnTo>
                    <a:pt x="1919" y="1359"/>
                  </a:lnTo>
                  <a:lnTo>
                    <a:pt x="1897" y="1358"/>
                  </a:lnTo>
                  <a:lnTo>
                    <a:pt x="1875" y="1355"/>
                  </a:lnTo>
                  <a:lnTo>
                    <a:pt x="1855" y="1352"/>
                  </a:lnTo>
                  <a:lnTo>
                    <a:pt x="1835" y="1348"/>
                  </a:lnTo>
                  <a:lnTo>
                    <a:pt x="1816" y="1342"/>
                  </a:lnTo>
                  <a:lnTo>
                    <a:pt x="1798" y="1335"/>
                  </a:lnTo>
                  <a:lnTo>
                    <a:pt x="1780" y="1328"/>
                  </a:lnTo>
                  <a:lnTo>
                    <a:pt x="1759" y="1335"/>
                  </a:lnTo>
                  <a:lnTo>
                    <a:pt x="1736" y="1342"/>
                  </a:lnTo>
                  <a:lnTo>
                    <a:pt x="1713" y="1346"/>
                  </a:lnTo>
                  <a:lnTo>
                    <a:pt x="1688" y="1352"/>
                  </a:lnTo>
                  <a:lnTo>
                    <a:pt x="1664" y="1355"/>
                  </a:lnTo>
                  <a:lnTo>
                    <a:pt x="1638" y="1358"/>
                  </a:lnTo>
                  <a:lnTo>
                    <a:pt x="1612" y="1359"/>
                  </a:lnTo>
                  <a:lnTo>
                    <a:pt x="1585" y="1361"/>
                  </a:lnTo>
                  <a:lnTo>
                    <a:pt x="1551" y="1359"/>
                  </a:lnTo>
                  <a:lnTo>
                    <a:pt x="1518" y="1356"/>
                  </a:lnTo>
                  <a:lnTo>
                    <a:pt x="1485" y="1352"/>
                  </a:lnTo>
                  <a:lnTo>
                    <a:pt x="1455" y="1346"/>
                  </a:lnTo>
                  <a:lnTo>
                    <a:pt x="1443" y="1364"/>
                  </a:lnTo>
                  <a:lnTo>
                    <a:pt x="1430" y="1379"/>
                  </a:lnTo>
                  <a:lnTo>
                    <a:pt x="1416" y="1395"/>
                  </a:lnTo>
                  <a:lnTo>
                    <a:pt x="1400" y="1410"/>
                  </a:lnTo>
                  <a:lnTo>
                    <a:pt x="1383" y="1424"/>
                  </a:lnTo>
                  <a:lnTo>
                    <a:pt x="1364" y="1437"/>
                  </a:lnTo>
                  <a:lnTo>
                    <a:pt x="1345" y="1449"/>
                  </a:lnTo>
                  <a:lnTo>
                    <a:pt x="1324" y="1459"/>
                  </a:lnTo>
                  <a:lnTo>
                    <a:pt x="1304" y="1469"/>
                  </a:lnTo>
                  <a:lnTo>
                    <a:pt x="1281" y="1477"/>
                  </a:lnTo>
                  <a:lnTo>
                    <a:pt x="1258" y="1485"/>
                  </a:lnTo>
                  <a:lnTo>
                    <a:pt x="1233" y="1492"/>
                  </a:lnTo>
                  <a:lnTo>
                    <a:pt x="1209" y="1496"/>
                  </a:lnTo>
                  <a:lnTo>
                    <a:pt x="1183" y="1500"/>
                  </a:lnTo>
                  <a:lnTo>
                    <a:pt x="1157" y="1502"/>
                  </a:lnTo>
                  <a:lnTo>
                    <a:pt x="1131" y="1503"/>
                  </a:lnTo>
                  <a:lnTo>
                    <a:pt x="1101" y="1502"/>
                  </a:lnTo>
                  <a:lnTo>
                    <a:pt x="1070" y="1499"/>
                  </a:lnTo>
                  <a:lnTo>
                    <a:pt x="1042" y="1495"/>
                  </a:lnTo>
                  <a:lnTo>
                    <a:pt x="1014" y="1487"/>
                  </a:lnTo>
                  <a:lnTo>
                    <a:pt x="987" y="1480"/>
                  </a:lnTo>
                  <a:lnTo>
                    <a:pt x="961" y="1470"/>
                  </a:lnTo>
                  <a:lnTo>
                    <a:pt x="936" y="1459"/>
                  </a:lnTo>
                  <a:lnTo>
                    <a:pt x="912" y="1447"/>
                  </a:lnTo>
                  <a:lnTo>
                    <a:pt x="890" y="1433"/>
                  </a:lnTo>
                  <a:lnTo>
                    <a:pt x="870" y="1418"/>
                  </a:lnTo>
                  <a:lnTo>
                    <a:pt x="851" y="1401"/>
                  </a:lnTo>
                  <a:lnTo>
                    <a:pt x="834" y="1384"/>
                  </a:lnTo>
                  <a:lnTo>
                    <a:pt x="818" y="1365"/>
                  </a:lnTo>
                  <a:lnTo>
                    <a:pt x="805" y="1346"/>
                  </a:lnTo>
                  <a:lnTo>
                    <a:pt x="794" y="1326"/>
                  </a:lnTo>
                  <a:lnTo>
                    <a:pt x="785" y="1305"/>
                  </a:lnTo>
                  <a:lnTo>
                    <a:pt x="759" y="1296"/>
                  </a:lnTo>
                  <a:lnTo>
                    <a:pt x="733" y="1286"/>
                  </a:lnTo>
                  <a:lnTo>
                    <a:pt x="710" y="1274"/>
                  </a:lnTo>
                  <a:lnTo>
                    <a:pt x="687" y="1261"/>
                  </a:lnTo>
                  <a:lnTo>
                    <a:pt x="664" y="1248"/>
                  </a:lnTo>
                  <a:lnTo>
                    <a:pt x="644" y="1234"/>
                  </a:lnTo>
                  <a:lnTo>
                    <a:pt x="624" y="1220"/>
                  </a:lnTo>
                  <a:lnTo>
                    <a:pt x="605" y="1204"/>
                  </a:lnTo>
                  <a:lnTo>
                    <a:pt x="582" y="1218"/>
                  </a:lnTo>
                  <a:lnTo>
                    <a:pt x="558" y="1231"/>
                  </a:lnTo>
                  <a:lnTo>
                    <a:pt x="532" y="1243"/>
                  </a:lnTo>
                  <a:lnTo>
                    <a:pt x="504" y="1253"/>
                  </a:lnTo>
                  <a:lnTo>
                    <a:pt x="477" y="1260"/>
                  </a:lnTo>
                  <a:lnTo>
                    <a:pt x="448" y="1266"/>
                  </a:lnTo>
                  <a:lnTo>
                    <a:pt x="418" y="1269"/>
                  </a:lnTo>
                  <a:lnTo>
                    <a:pt x="389" y="1270"/>
                  </a:lnTo>
                  <a:lnTo>
                    <a:pt x="369" y="1269"/>
                  </a:lnTo>
                  <a:lnTo>
                    <a:pt x="349" y="1267"/>
                  </a:lnTo>
                  <a:lnTo>
                    <a:pt x="330" y="1266"/>
                  </a:lnTo>
                  <a:lnTo>
                    <a:pt x="310" y="1261"/>
                  </a:lnTo>
                  <a:lnTo>
                    <a:pt x="291" y="1257"/>
                  </a:lnTo>
                  <a:lnTo>
                    <a:pt x="274" y="1253"/>
                  </a:lnTo>
                  <a:lnTo>
                    <a:pt x="255" y="1246"/>
                  </a:lnTo>
                  <a:lnTo>
                    <a:pt x="238" y="1240"/>
                  </a:lnTo>
                  <a:lnTo>
                    <a:pt x="221" y="1231"/>
                  </a:lnTo>
                  <a:lnTo>
                    <a:pt x="203" y="1222"/>
                  </a:lnTo>
                  <a:lnTo>
                    <a:pt x="188" y="1214"/>
                  </a:lnTo>
                  <a:lnTo>
                    <a:pt x="172" y="1204"/>
                  </a:lnTo>
                  <a:lnTo>
                    <a:pt x="156" y="1192"/>
                  </a:lnTo>
                  <a:lnTo>
                    <a:pt x="141" y="1181"/>
                  </a:lnTo>
                  <a:lnTo>
                    <a:pt x="127" y="1169"/>
                  </a:lnTo>
                  <a:lnTo>
                    <a:pt x="114" y="1156"/>
                  </a:lnTo>
                  <a:lnTo>
                    <a:pt x="101" y="1142"/>
                  </a:lnTo>
                  <a:lnTo>
                    <a:pt x="90" y="1129"/>
                  </a:lnTo>
                  <a:lnTo>
                    <a:pt x="78" y="1113"/>
                  </a:lnTo>
                  <a:lnTo>
                    <a:pt x="67" y="1099"/>
                  </a:lnTo>
                  <a:lnTo>
                    <a:pt x="57" y="1083"/>
                  </a:lnTo>
                  <a:lnTo>
                    <a:pt x="48" y="1067"/>
                  </a:lnTo>
                  <a:lnTo>
                    <a:pt x="39" y="1050"/>
                  </a:lnTo>
                  <a:lnTo>
                    <a:pt x="31" y="1032"/>
                  </a:lnTo>
                  <a:lnTo>
                    <a:pt x="23" y="1015"/>
                  </a:lnTo>
                  <a:lnTo>
                    <a:pt x="18" y="996"/>
                  </a:lnTo>
                  <a:lnTo>
                    <a:pt x="12" y="978"/>
                  </a:lnTo>
                  <a:lnTo>
                    <a:pt x="8" y="959"/>
                  </a:lnTo>
                  <a:lnTo>
                    <a:pt x="5" y="940"/>
                  </a:lnTo>
                  <a:lnTo>
                    <a:pt x="2" y="920"/>
                  </a:lnTo>
                  <a:lnTo>
                    <a:pt x="0" y="901"/>
                  </a:lnTo>
                  <a:lnTo>
                    <a:pt x="0" y="881"/>
                  </a:lnTo>
                  <a:lnTo>
                    <a:pt x="0" y="861"/>
                  </a:lnTo>
                  <a:lnTo>
                    <a:pt x="2" y="841"/>
                  </a:lnTo>
                  <a:lnTo>
                    <a:pt x="5" y="822"/>
                  </a:lnTo>
                  <a:lnTo>
                    <a:pt x="8" y="803"/>
                  </a:lnTo>
                  <a:lnTo>
                    <a:pt x="12" y="783"/>
                  </a:lnTo>
                  <a:lnTo>
                    <a:pt x="18" y="766"/>
                  </a:lnTo>
                  <a:lnTo>
                    <a:pt x="23" y="747"/>
                  </a:lnTo>
                  <a:lnTo>
                    <a:pt x="31" y="730"/>
                  </a:lnTo>
                  <a:lnTo>
                    <a:pt x="39" y="713"/>
                  </a:lnTo>
                  <a:lnTo>
                    <a:pt x="48" y="695"/>
                  </a:lnTo>
                  <a:lnTo>
                    <a:pt x="57" y="680"/>
                  </a:lnTo>
                  <a:lnTo>
                    <a:pt x="67" y="664"/>
                  </a:lnTo>
                  <a:lnTo>
                    <a:pt x="78" y="648"/>
                  </a:lnTo>
                  <a:lnTo>
                    <a:pt x="90" y="634"/>
                  </a:lnTo>
                  <a:lnTo>
                    <a:pt x="101" y="619"/>
                  </a:lnTo>
                  <a:lnTo>
                    <a:pt x="114" y="606"/>
                  </a:lnTo>
                  <a:lnTo>
                    <a:pt x="127" y="593"/>
                  </a:lnTo>
                  <a:lnTo>
                    <a:pt x="141" y="582"/>
                  </a:lnTo>
                  <a:lnTo>
                    <a:pt x="156" y="570"/>
                  </a:lnTo>
                  <a:lnTo>
                    <a:pt x="172" y="559"/>
                  </a:lnTo>
                  <a:lnTo>
                    <a:pt x="188" y="549"/>
                  </a:lnTo>
                  <a:lnTo>
                    <a:pt x="203" y="540"/>
                  </a:lnTo>
                  <a:lnTo>
                    <a:pt x="221" y="531"/>
                  </a:lnTo>
                  <a:lnTo>
                    <a:pt x="238" y="523"/>
                  </a:lnTo>
                  <a:lnTo>
                    <a:pt x="255" y="515"/>
                  </a:lnTo>
                  <a:lnTo>
                    <a:pt x="274" y="510"/>
                  </a:lnTo>
                  <a:lnTo>
                    <a:pt x="291" y="505"/>
                  </a:lnTo>
                  <a:lnTo>
                    <a:pt x="310" y="501"/>
                  </a:lnTo>
                  <a:lnTo>
                    <a:pt x="330" y="497"/>
                  </a:lnTo>
                  <a:lnTo>
                    <a:pt x="349" y="494"/>
                  </a:lnTo>
                  <a:lnTo>
                    <a:pt x="369" y="492"/>
                  </a:lnTo>
                  <a:lnTo>
                    <a:pt x="389" y="49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7" name="ïšḻíḓê"/>
            <p:cNvSpPr/>
            <p:nvPr/>
          </p:nvSpPr>
          <p:spPr bwMode="auto">
            <a:xfrm>
              <a:off x="3800475" y="1539875"/>
              <a:ext cx="890588" cy="465138"/>
            </a:xfrm>
            <a:custGeom>
              <a:avLst/>
              <a:gdLst>
                <a:gd name="T0" fmla="*/ 1382 w 1685"/>
                <a:gd name="T1" fmla="*/ 681 h 879"/>
                <a:gd name="T2" fmla="*/ 1374 w 1685"/>
                <a:gd name="T3" fmla="*/ 722 h 879"/>
                <a:gd name="T4" fmla="*/ 1333 w 1685"/>
                <a:gd name="T5" fmla="*/ 789 h 879"/>
                <a:gd name="T6" fmla="*/ 1254 w 1685"/>
                <a:gd name="T7" fmla="*/ 846 h 879"/>
                <a:gd name="T8" fmla="*/ 1150 w 1685"/>
                <a:gd name="T9" fmla="*/ 874 h 879"/>
                <a:gd name="T10" fmla="*/ 1042 w 1685"/>
                <a:gd name="T11" fmla="*/ 871 h 879"/>
                <a:gd name="T12" fmla="*/ 969 w 1685"/>
                <a:gd name="T13" fmla="*/ 850 h 879"/>
                <a:gd name="T14" fmla="*/ 904 w 1685"/>
                <a:gd name="T15" fmla="*/ 817 h 879"/>
                <a:gd name="T16" fmla="*/ 852 w 1685"/>
                <a:gd name="T17" fmla="*/ 772 h 879"/>
                <a:gd name="T18" fmla="*/ 810 w 1685"/>
                <a:gd name="T19" fmla="*/ 752 h 879"/>
                <a:gd name="T20" fmla="*/ 741 w 1685"/>
                <a:gd name="T21" fmla="*/ 815 h 879"/>
                <a:gd name="T22" fmla="*/ 649 w 1685"/>
                <a:gd name="T23" fmla="*/ 857 h 879"/>
                <a:gd name="T24" fmla="*/ 543 w 1685"/>
                <a:gd name="T25" fmla="*/ 877 h 879"/>
                <a:gd name="T26" fmla="*/ 437 w 1685"/>
                <a:gd name="T27" fmla="*/ 871 h 879"/>
                <a:gd name="T28" fmla="*/ 347 w 1685"/>
                <a:gd name="T29" fmla="*/ 848 h 879"/>
                <a:gd name="T30" fmla="*/ 229 w 1685"/>
                <a:gd name="T31" fmla="*/ 782 h 879"/>
                <a:gd name="T32" fmla="*/ 172 w 1685"/>
                <a:gd name="T33" fmla="*/ 725 h 879"/>
                <a:gd name="T34" fmla="*/ 141 w 1685"/>
                <a:gd name="T35" fmla="*/ 674 h 879"/>
                <a:gd name="T36" fmla="*/ 122 w 1685"/>
                <a:gd name="T37" fmla="*/ 619 h 879"/>
                <a:gd name="T38" fmla="*/ 118 w 1685"/>
                <a:gd name="T39" fmla="*/ 562 h 879"/>
                <a:gd name="T40" fmla="*/ 112 w 1685"/>
                <a:gd name="T41" fmla="*/ 507 h 879"/>
                <a:gd name="T42" fmla="*/ 60 w 1685"/>
                <a:gd name="T43" fmla="*/ 480 h 879"/>
                <a:gd name="T44" fmla="*/ 23 w 1685"/>
                <a:gd name="T45" fmla="*/ 442 h 879"/>
                <a:gd name="T46" fmla="*/ 3 w 1685"/>
                <a:gd name="T47" fmla="*/ 401 h 879"/>
                <a:gd name="T48" fmla="*/ 4 w 1685"/>
                <a:gd name="T49" fmla="*/ 350 h 879"/>
                <a:gd name="T50" fmla="*/ 43 w 1685"/>
                <a:gd name="T51" fmla="*/ 294 h 879"/>
                <a:gd name="T52" fmla="*/ 95 w 1685"/>
                <a:gd name="T53" fmla="*/ 261 h 879"/>
                <a:gd name="T54" fmla="*/ 109 w 1685"/>
                <a:gd name="T55" fmla="*/ 212 h 879"/>
                <a:gd name="T56" fmla="*/ 152 w 1685"/>
                <a:gd name="T57" fmla="*/ 164 h 879"/>
                <a:gd name="T58" fmla="*/ 217 w 1685"/>
                <a:gd name="T59" fmla="*/ 133 h 879"/>
                <a:gd name="T60" fmla="*/ 298 w 1685"/>
                <a:gd name="T61" fmla="*/ 120 h 879"/>
                <a:gd name="T62" fmla="*/ 340 w 1685"/>
                <a:gd name="T63" fmla="*/ 88 h 879"/>
                <a:gd name="T64" fmla="*/ 383 w 1685"/>
                <a:gd name="T65" fmla="*/ 55 h 879"/>
                <a:gd name="T66" fmla="*/ 439 w 1685"/>
                <a:gd name="T67" fmla="*/ 35 h 879"/>
                <a:gd name="T68" fmla="*/ 504 w 1685"/>
                <a:gd name="T69" fmla="*/ 29 h 879"/>
                <a:gd name="T70" fmla="*/ 596 w 1685"/>
                <a:gd name="T71" fmla="*/ 52 h 879"/>
                <a:gd name="T72" fmla="*/ 707 w 1685"/>
                <a:gd name="T73" fmla="*/ 55 h 879"/>
                <a:gd name="T74" fmla="*/ 800 w 1685"/>
                <a:gd name="T75" fmla="*/ 69 h 879"/>
                <a:gd name="T76" fmla="*/ 848 w 1685"/>
                <a:gd name="T77" fmla="*/ 48 h 879"/>
                <a:gd name="T78" fmla="*/ 895 w 1685"/>
                <a:gd name="T79" fmla="*/ 20 h 879"/>
                <a:gd name="T80" fmla="*/ 952 w 1685"/>
                <a:gd name="T81" fmla="*/ 5 h 879"/>
                <a:gd name="T82" fmla="*/ 1015 w 1685"/>
                <a:gd name="T83" fmla="*/ 2 h 879"/>
                <a:gd name="T84" fmla="*/ 1086 w 1685"/>
                <a:gd name="T85" fmla="*/ 15 h 879"/>
                <a:gd name="T86" fmla="*/ 1147 w 1685"/>
                <a:gd name="T87" fmla="*/ 43 h 879"/>
                <a:gd name="T88" fmla="*/ 1196 w 1685"/>
                <a:gd name="T89" fmla="*/ 87 h 879"/>
                <a:gd name="T90" fmla="*/ 1225 w 1685"/>
                <a:gd name="T91" fmla="*/ 137 h 879"/>
                <a:gd name="T92" fmla="*/ 1274 w 1685"/>
                <a:gd name="T93" fmla="*/ 174 h 879"/>
                <a:gd name="T94" fmla="*/ 1323 w 1685"/>
                <a:gd name="T95" fmla="*/ 215 h 879"/>
                <a:gd name="T96" fmla="*/ 1382 w 1685"/>
                <a:gd name="T97" fmla="*/ 208 h 879"/>
                <a:gd name="T98" fmla="*/ 1453 w 1685"/>
                <a:gd name="T99" fmla="*/ 200 h 879"/>
                <a:gd name="T100" fmla="*/ 1542 w 1685"/>
                <a:gd name="T101" fmla="*/ 221 h 879"/>
                <a:gd name="T102" fmla="*/ 1618 w 1685"/>
                <a:gd name="T103" fmla="*/ 274 h 879"/>
                <a:gd name="T104" fmla="*/ 1667 w 1685"/>
                <a:gd name="T105" fmla="*/ 352 h 879"/>
                <a:gd name="T106" fmla="*/ 1685 w 1685"/>
                <a:gd name="T107" fmla="*/ 445 h 879"/>
                <a:gd name="T108" fmla="*/ 1663 w 1685"/>
                <a:gd name="T109" fmla="*/ 540 h 879"/>
                <a:gd name="T110" fmla="*/ 1610 w 1685"/>
                <a:gd name="T111" fmla="*/ 617 h 879"/>
                <a:gd name="T112" fmla="*/ 1532 w 1685"/>
                <a:gd name="T113" fmla="*/ 666 h 879"/>
                <a:gd name="T114" fmla="*/ 1438 w 1685"/>
                <a:gd name="T115" fmla="*/ 683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5" h="879">
                  <a:moveTo>
                    <a:pt x="1414" y="681"/>
                  </a:moveTo>
                  <a:lnTo>
                    <a:pt x="1398" y="678"/>
                  </a:lnTo>
                  <a:lnTo>
                    <a:pt x="1382" y="674"/>
                  </a:lnTo>
                  <a:lnTo>
                    <a:pt x="1382" y="681"/>
                  </a:lnTo>
                  <a:lnTo>
                    <a:pt x="1381" y="689"/>
                  </a:lnTo>
                  <a:lnTo>
                    <a:pt x="1379" y="700"/>
                  </a:lnTo>
                  <a:lnTo>
                    <a:pt x="1376" y="712"/>
                  </a:lnTo>
                  <a:lnTo>
                    <a:pt x="1374" y="722"/>
                  </a:lnTo>
                  <a:lnTo>
                    <a:pt x="1369" y="733"/>
                  </a:lnTo>
                  <a:lnTo>
                    <a:pt x="1361" y="753"/>
                  </a:lnTo>
                  <a:lnTo>
                    <a:pt x="1348" y="772"/>
                  </a:lnTo>
                  <a:lnTo>
                    <a:pt x="1333" y="789"/>
                  </a:lnTo>
                  <a:lnTo>
                    <a:pt x="1316" y="807"/>
                  </a:lnTo>
                  <a:lnTo>
                    <a:pt x="1297" y="821"/>
                  </a:lnTo>
                  <a:lnTo>
                    <a:pt x="1277" y="834"/>
                  </a:lnTo>
                  <a:lnTo>
                    <a:pt x="1254" y="846"/>
                  </a:lnTo>
                  <a:lnTo>
                    <a:pt x="1231" y="856"/>
                  </a:lnTo>
                  <a:lnTo>
                    <a:pt x="1205" y="864"/>
                  </a:lnTo>
                  <a:lnTo>
                    <a:pt x="1179" y="870"/>
                  </a:lnTo>
                  <a:lnTo>
                    <a:pt x="1150" y="874"/>
                  </a:lnTo>
                  <a:lnTo>
                    <a:pt x="1122" y="877"/>
                  </a:lnTo>
                  <a:lnTo>
                    <a:pt x="1093" y="877"/>
                  </a:lnTo>
                  <a:lnTo>
                    <a:pt x="1063" y="874"/>
                  </a:lnTo>
                  <a:lnTo>
                    <a:pt x="1042" y="871"/>
                  </a:lnTo>
                  <a:lnTo>
                    <a:pt x="1024" y="867"/>
                  </a:lnTo>
                  <a:lnTo>
                    <a:pt x="1005" y="863"/>
                  </a:lnTo>
                  <a:lnTo>
                    <a:pt x="986" y="857"/>
                  </a:lnTo>
                  <a:lnTo>
                    <a:pt x="969" y="850"/>
                  </a:lnTo>
                  <a:lnTo>
                    <a:pt x="952" y="843"/>
                  </a:lnTo>
                  <a:lnTo>
                    <a:pt x="934" y="835"/>
                  </a:lnTo>
                  <a:lnTo>
                    <a:pt x="918" y="827"/>
                  </a:lnTo>
                  <a:lnTo>
                    <a:pt x="904" y="817"/>
                  </a:lnTo>
                  <a:lnTo>
                    <a:pt x="890" y="807"/>
                  </a:lnTo>
                  <a:lnTo>
                    <a:pt x="877" y="795"/>
                  </a:lnTo>
                  <a:lnTo>
                    <a:pt x="864" y="785"/>
                  </a:lnTo>
                  <a:lnTo>
                    <a:pt x="852" y="772"/>
                  </a:lnTo>
                  <a:lnTo>
                    <a:pt x="842" y="761"/>
                  </a:lnTo>
                  <a:lnTo>
                    <a:pt x="832" y="748"/>
                  </a:lnTo>
                  <a:lnTo>
                    <a:pt x="823" y="735"/>
                  </a:lnTo>
                  <a:lnTo>
                    <a:pt x="810" y="752"/>
                  </a:lnTo>
                  <a:lnTo>
                    <a:pt x="795" y="769"/>
                  </a:lnTo>
                  <a:lnTo>
                    <a:pt x="779" y="786"/>
                  </a:lnTo>
                  <a:lnTo>
                    <a:pt x="760" y="801"/>
                  </a:lnTo>
                  <a:lnTo>
                    <a:pt x="741" y="815"/>
                  </a:lnTo>
                  <a:lnTo>
                    <a:pt x="720" y="827"/>
                  </a:lnTo>
                  <a:lnTo>
                    <a:pt x="698" y="838"/>
                  </a:lnTo>
                  <a:lnTo>
                    <a:pt x="674" y="848"/>
                  </a:lnTo>
                  <a:lnTo>
                    <a:pt x="649" y="857"/>
                  </a:lnTo>
                  <a:lnTo>
                    <a:pt x="625" y="864"/>
                  </a:lnTo>
                  <a:lnTo>
                    <a:pt x="597" y="870"/>
                  </a:lnTo>
                  <a:lnTo>
                    <a:pt x="570" y="874"/>
                  </a:lnTo>
                  <a:lnTo>
                    <a:pt x="543" y="877"/>
                  </a:lnTo>
                  <a:lnTo>
                    <a:pt x="514" y="879"/>
                  </a:lnTo>
                  <a:lnTo>
                    <a:pt x="485" y="877"/>
                  </a:lnTo>
                  <a:lnTo>
                    <a:pt x="456" y="874"/>
                  </a:lnTo>
                  <a:lnTo>
                    <a:pt x="437" y="871"/>
                  </a:lnTo>
                  <a:lnTo>
                    <a:pt x="419" y="869"/>
                  </a:lnTo>
                  <a:lnTo>
                    <a:pt x="400" y="864"/>
                  </a:lnTo>
                  <a:lnTo>
                    <a:pt x="381" y="860"/>
                  </a:lnTo>
                  <a:lnTo>
                    <a:pt x="347" y="848"/>
                  </a:lnTo>
                  <a:lnTo>
                    <a:pt x="315" y="835"/>
                  </a:lnTo>
                  <a:lnTo>
                    <a:pt x="283" y="820"/>
                  </a:lnTo>
                  <a:lnTo>
                    <a:pt x="255" y="801"/>
                  </a:lnTo>
                  <a:lnTo>
                    <a:pt x="229" y="782"/>
                  </a:lnTo>
                  <a:lnTo>
                    <a:pt x="204" y="761"/>
                  </a:lnTo>
                  <a:lnTo>
                    <a:pt x="193" y="749"/>
                  </a:lnTo>
                  <a:lnTo>
                    <a:pt x="183" y="738"/>
                  </a:lnTo>
                  <a:lnTo>
                    <a:pt x="172" y="725"/>
                  </a:lnTo>
                  <a:lnTo>
                    <a:pt x="164" y="713"/>
                  </a:lnTo>
                  <a:lnTo>
                    <a:pt x="155" y="700"/>
                  </a:lnTo>
                  <a:lnTo>
                    <a:pt x="148" y="687"/>
                  </a:lnTo>
                  <a:lnTo>
                    <a:pt x="141" y="674"/>
                  </a:lnTo>
                  <a:lnTo>
                    <a:pt x="135" y="661"/>
                  </a:lnTo>
                  <a:lnTo>
                    <a:pt x="131" y="647"/>
                  </a:lnTo>
                  <a:lnTo>
                    <a:pt x="126" y="632"/>
                  </a:lnTo>
                  <a:lnTo>
                    <a:pt x="122" y="619"/>
                  </a:lnTo>
                  <a:lnTo>
                    <a:pt x="121" y="605"/>
                  </a:lnTo>
                  <a:lnTo>
                    <a:pt x="118" y="591"/>
                  </a:lnTo>
                  <a:lnTo>
                    <a:pt x="118" y="576"/>
                  </a:lnTo>
                  <a:lnTo>
                    <a:pt x="118" y="562"/>
                  </a:lnTo>
                  <a:lnTo>
                    <a:pt x="119" y="547"/>
                  </a:lnTo>
                  <a:lnTo>
                    <a:pt x="122" y="530"/>
                  </a:lnTo>
                  <a:lnTo>
                    <a:pt x="126" y="513"/>
                  </a:lnTo>
                  <a:lnTo>
                    <a:pt x="112" y="507"/>
                  </a:lnTo>
                  <a:lnTo>
                    <a:pt x="98" y="501"/>
                  </a:lnTo>
                  <a:lnTo>
                    <a:pt x="85" y="494"/>
                  </a:lnTo>
                  <a:lnTo>
                    <a:pt x="72" y="487"/>
                  </a:lnTo>
                  <a:lnTo>
                    <a:pt x="60" y="480"/>
                  </a:lnTo>
                  <a:lnTo>
                    <a:pt x="50" y="471"/>
                  </a:lnTo>
                  <a:lnTo>
                    <a:pt x="40" y="461"/>
                  </a:lnTo>
                  <a:lnTo>
                    <a:pt x="31" y="452"/>
                  </a:lnTo>
                  <a:lnTo>
                    <a:pt x="23" y="442"/>
                  </a:lnTo>
                  <a:lnTo>
                    <a:pt x="15" y="432"/>
                  </a:lnTo>
                  <a:lnTo>
                    <a:pt x="11" y="422"/>
                  </a:lnTo>
                  <a:lnTo>
                    <a:pt x="5" y="411"/>
                  </a:lnTo>
                  <a:lnTo>
                    <a:pt x="3" y="401"/>
                  </a:lnTo>
                  <a:lnTo>
                    <a:pt x="1" y="389"/>
                  </a:lnTo>
                  <a:lnTo>
                    <a:pt x="0" y="378"/>
                  </a:lnTo>
                  <a:lnTo>
                    <a:pt x="1" y="366"/>
                  </a:lnTo>
                  <a:lnTo>
                    <a:pt x="4" y="350"/>
                  </a:lnTo>
                  <a:lnTo>
                    <a:pt x="10" y="334"/>
                  </a:lnTo>
                  <a:lnTo>
                    <a:pt x="18" y="320"/>
                  </a:lnTo>
                  <a:lnTo>
                    <a:pt x="30" y="307"/>
                  </a:lnTo>
                  <a:lnTo>
                    <a:pt x="43" y="294"/>
                  </a:lnTo>
                  <a:lnTo>
                    <a:pt x="59" y="284"/>
                  </a:lnTo>
                  <a:lnTo>
                    <a:pt x="76" y="274"/>
                  </a:lnTo>
                  <a:lnTo>
                    <a:pt x="95" y="267"/>
                  </a:lnTo>
                  <a:lnTo>
                    <a:pt x="95" y="261"/>
                  </a:lnTo>
                  <a:lnTo>
                    <a:pt x="95" y="255"/>
                  </a:lnTo>
                  <a:lnTo>
                    <a:pt x="98" y="241"/>
                  </a:lnTo>
                  <a:lnTo>
                    <a:pt x="103" y="225"/>
                  </a:lnTo>
                  <a:lnTo>
                    <a:pt x="109" y="212"/>
                  </a:lnTo>
                  <a:lnTo>
                    <a:pt x="118" y="199"/>
                  </a:lnTo>
                  <a:lnTo>
                    <a:pt x="128" y="186"/>
                  </a:lnTo>
                  <a:lnTo>
                    <a:pt x="139" y="174"/>
                  </a:lnTo>
                  <a:lnTo>
                    <a:pt x="152" y="164"/>
                  </a:lnTo>
                  <a:lnTo>
                    <a:pt x="167" y="154"/>
                  </a:lnTo>
                  <a:lnTo>
                    <a:pt x="183" y="146"/>
                  </a:lnTo>
                  <a:lnTo>
                    <a:pt x="200" y="138"/>
                  </a:lnTo>
                  <a:lnTo>
                    <a:pt x="217" y="133"/>
                  </a:lnTo>
                  <a:lnTo>
                    <a:pt x="236" y="127"/>
                  </a:lnTo>
                  <a:lnTo>
                    <a:pt x="256" y="124"/>
                  </a:lnTo>
                  <a:lnTo>
                    <a:pt x="276" y="121"/>
                  </a:lnTo>
                  <a:lnTo>
                    <a:pt x="298" y="120"/>
                  </a:lnTo>
                  <a:lnTo>
                    <a:pt x="318" y="121"/>
                  </a:lnTo>
                  <a:lnTo>
                    <a:pt x="324" y="110"/>
                  </a:lnTo>
                  <a:lnTo>
                    <a:pt x="331" y="98"/>
                  </a:lnTo>
                  <a:lnTo>
                    <a:pt x="340" y="88"/>
                  </a:lnTo>
                  <a:lnTo>
                    <a:pt x="348" y="79"/>
                  </a:lnTo>
                  <a:lnTo>
                    <a:pt x="358" y="71"/>
                  </a:lnTo>
                  <a:lnTo>
                    <a:pt x="370" y="62"/>
                  </a:lnTo>
                  <a:lnTo>
                    <a:pt x="383" y="55"/>
                  </a:lnTo>
                  <a:lnTo>
                    <a:pt x="396" y="48"/>
                  </a:lnTo>
                  <a:lnTo>
                    <a:pt x="409" y="43"/>
                  </a:lnTo>
                  <a:lnTo>
                    <a:pt x="423" y="38"/>
                  </a:lnTo>
                  <a:lnTo>
                    <a:pt x="439" y="35"/>
                  </a:lnTo>
                  <a:lnTo>
                    <a:pt x="455" y="32"/>
                  </a:lnTo>
                  <a:lnTo>
                    <a:pt x="471" y="30"/>
                  </a:lnTo>
                  <a:lnTo>
                    <a:pt x="486" y="29"/>
                  </a:lnTo>
                  <a:lnTo>
                    <a:pt x="504" y="29"/>
                  </a:lnTo>
                  <a:lnTo>
                    <a:pt x="521" y="30"/>
                  </a:lnTo>
                  <a:lnTo>
                    <a:pt x="547" y="35"/>
                  </a:lnTo>
                  <a:lnTo>
                    <a:pt x="573" y="42"/>
                  </a:lnTo>
                  <a:lnTo>
                    <a:pt x="596" y="52"/>
                  </a:lnTo>
                  <a:lnTo>
                    <a:pt x="617" y="64"/>
                  </a:lnTo>
                  <a:lnTo>
                    <a:pt x="646" y="58"/>
                  </a:lnTo>
                  <a:lnTo>
                    <a:pt x="677" y="55"/>
                  </a:lnTo>
                  <a:lnTo>
                    <a:pt x="707" y="55"/>
                  </a:lnTo>
                  <a:lnTo>
                    <a:pt x="740" y="58"/>
                  </a:lnTo>
                  <a:lnTo>
                    <a:pt x="762" y="61"/>
                  </a:lnTo>
                  <a:lnTo>
                    <a:pt x="782" y="65"/>
                  </a:lnTo>
                  <a:lnTo>
                    <a:pt x="800" y="69"/>
                  </a:lnTo>
                  <a:lnTo>
                    <a:pt x="819" y="75"/>
                  </a:lnTo>
                  <a:lnTo>
                    <a:pt x="828" y="65"/>
                  </a:lnTo>
                  <a:lnTo>
                    <a:pt x="838" y="56"/>
                  </a:lnTo>
                  <a:lnTo>
                    <a:pt x="848" y="48"/>
                  </a:lnTo>
                  <a:lnTo>
                    <a:pt x="858" y="41"/>
                  </a:lnTo>
                  <a:lnTo>
                    <a:pt x="870" y="33"/>
                  </a:lnTo>
                  <a:lnTo>
                    <a:pt x="882" y="26"/>
                  </a:lnTo>
                  <a:lnTo>
                    <a:pt x="895" y="20"/>
                  </a:lnTo>
                  <a:lnTo>
                    <a:pt x="908" y="15"/>
                  </a:lnTo>
                  <a:lnTo>
                    <a:pt x="923" y="10"/>
                  </a:lnTo>
                  <a:lnTo>
                    <a:pt x="937" y="7"/>
                  </a:lnTo>
                  <a:lnTo>
                    <a:pt x="952" y="5"/>
                  </a:lnTo>
                  <a:lnTo>
                    <a:pt x="967" y="2"/>
                  </a:lnTo>
                  <a:lnTo>
                    <a:pt x="983" y="2"/>
                  </a:lnTo>
                  <a:lnTo>
                    <a:pt x="999" y="0"/>
                  </a:lnTo>
                  <a:lnTo>
                    <a:pt x="1015" y="2"/>
                  </a:lnTo>
                  <a:lnTo>
                    <a:pt x="1031" y="3"/>
                  </a:lnTo>
                  <a:lnTo>
                    <a:pt x="1050" y="6"/>
                  </a:lnTo>
                  <a:lnTo>
                    <a:pt x="1068" y="9"/>
                  </a:lnTo>
                  <a:lnTo>
                    <a:pt x="1086" y="15"/>
                  </a:lnTo>
                  <a:lnTo>
                    <a:pt x="1103" y="20"/>
                  </a:lnTo>
                  <a:lnTo>
                    <a:pt x="1119" y="28"/>
                  </a:lnTo>
                  <a:lnTo>
                    <a:pt x="1133" y="35"/>
                  </a:lnTo>
                  <a:lnTo>
                    <a:pt x="1147" y="43"/>
                  </a:lnTo>
                  <a:lnTo>
                    <a:pt x="1162" y="54"/>
                  </a:lnTo>
                  <a:lnTo>
                    <a:pt x="1173" y="64"/>
                  </a:lnTo>
                  <a:lnTo>
                    <a:pt x="1185" y="75"/>
                  </a:lnTo>
                  <a:lnTo>
                    <a:pt x="1196" y="87"/>
                  </a:lnTo>
                  <a:lnTo>
                    <a:pt x="1205" y="98"/>
                  </a:lnTo>
                  <a:lnTo>
                    <a:pt x="1214" y="111"/>
                  </a:lnTo>
                  <a:lnTo>
                    <a:pt x="1219" y="124"/>
                  </a:lnTo>
                  <a:lnTo>
                    <a:pt x="1225" y="137"/>
                  </a:lnTo>
                  <a:lnTo>
                    <a:pt x="1230" y="150"/>
                  </a:lnTo>
                  <a:lnTo>
                    <a:pt x="1245" y="159"/>
                  </a:lnTo>
                  <a:lnTo>
                    <a:pt x="1260" y="166"/>
                  </a:lnTo>
                  <a:lnTo>
                    <a:pt x="1274" y="174"/>
                  </a:lnTo>
                  <a:lnTo>
                    <a:pt x="1287" y="185"/>
                  </a:lnTo>
                  <a:lnTo>
                    <a:pt x="1300" y="195"/>
                  </a:lnTo>
                  <a:lnTo>
                    <a:pt x="1312" y="205"/>
                  </a:lnTo>
                  <a:lnTo>
                    <a:pt x="1323" y="215"/>
                  </a:lnTo>
                  <a:lnTo>
                    <a:pt x="1333" y="226"/>
                  </a:lnTo>
                  <a:lnTo>
                    <a:pt x="1349" y="219"/>
                  </a:lnTo>
                  <a:lnTo>
                    <a:pt x="1365" y="212"/>
                  </a:lnTo>
                  <a:lnTo>
                    <a:pt x="1382" y="208"/>
                  </a:lnTo>
                  <a:lnTo>
                    <a:pt x="1400" y="203"/>
                  </a:lnTo>
                  <a:lnTo>
                    <a:pt x="1417" y="200"/>
                  </a:lnTo>
                  <a:lnTo>
                    <a:pt x="1436" y="200"/>
                  </a:lnTo>
                  <a:lnTo>
                    <a:pt x="1453" y="200"/>
                  </a:lnTo>
                  <a:lnTo>
                    <a:pt x="1472" y="202"/>
                  </a:lnTo>
                  <a:lnTo>
                    <a:pt x="1496" y="206"/>
                  </a:lnTo>
                  <a:lnTo>
                    <a:pt x="1519" y="212"/>
                  </a:lnTo>
                  <a:lnTo>
                    <a:pt x="1542" y="221"/>
                  </a:lnTo>
                  <a:lnTo>
                    <a:pt x="1562" y="232"/>
                  </a:lnTo>
                  <a:lnTo>
                    <a:pt x="1582" y="244"/>
                  </a:lnTo>
                  <a:lnTo>
                    <a:pt x="1601" y="258"/>
                  </a:lnTo>
                  <a:lnTo>
                    <a:pt x="1618" y="274"/>
                  </a:lnTo>
                  <a:lnTo>
                    <a:pt x="1633" y="293"/>
                  </a:lnTo>
                  <a:lnTo>
                    <a:pt x="1646" y="311"/>
                  </a:lnTo>
                  <a:lnTo>
                    <a:pt x="1657" y="331"/>
                  </a:lnTo>
                  <a:lnTo>
                    <a:pt x="1667" y="352"/>
                  </a:lnTo>
                  <a:lnTo>
                    <a:pt x="1675" y="375"/>
                  </a:lnTo>
                  <a:lnTo>
                    <a:pt x="1680" y="398"/>
                  </a:lnTo>
                  <a:lnTo>
                    <a:pt x="1683" y="421"/>
                  </a:lnTo>
                  <a:lnTo>
                    <a:pt x="1685" y="445"/>
                  </a:lnTo>
                  <a:lnTo>
                    <a:pt x="1683" y="470"/>
                  </a:lnTo>
                  <a:lnTo>
                    <a:pt x="1679" y="494"/>
                  </a:lnTo>
                  <a:lnTo>
                    <a:pt x="1672" y="517"/>
                  </a:lnTo>
                  <a:lnTo>
                    <a:pt x="1663" y="540"/>
                  </a:lnTo>
                  <a:lnTo>
                    <a:pt x="1653" y="560"/>
                  </a:lnTo>
                  <a:lnTo>
                    <a:pt x="1640" y="581"/>
                  </a:lnTo>
                  <a:lnTo>
                    <a:pt x="1626" y="599"/>
                  </a:lnTo>
                  <a:lnTo>
                    <a:pt x="1610" y="617"/>
                  </a:lnTo>
                  <a:lnTo>
                    <a:pt x="1593" y="631"/>
                  </a:lnTo>
                  <a:lnTo>
                    <a:pt x="1574" y="644"/>
                  </a:lnTo>
                  <a:lnTo>
                    <a:pt x="1554" y="655"/>
                  </a:lnTo>
                  <a:lnTo>
                    <a:pt x="1532" y="666"/>
                  </a:lnTo>
                  <a:lnTo>
                    <a:pt x="1510" y="673"/>
                  </a:lnTo>
                  <a:lnTo>
                    <a:pt x="1487" y="678"/>
                  </a:lnTo>
                  <a:lnTo>
                    <a:pt x="1463" y="681"/>
                  </a:lnTo>
                  <a:lnTo>
                    <a:pt x="1438" y="683"/>
                  </a:lnTo>
                  <a:lnTo>
                    <a:pt x="1414" y="681"/>
                  </a:ln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8" name="išḷiďê"/>
            <p:cNvSpPr/>
            <p:nvPr/>
          </p:nvSpPr>
          <p:spPr bwMode="auto">
            <a:xfrm>
              <a:off x="3598862" y="1638300"/>
              <a:ext cx="890588" cy="495300"/>
            </a:xfrm>
            <a:custGeom>
              <a:avLst/>
              <a:gdLst>
                <a:gd name="T0" fmla="*/ 274 w 1684"/>
                <a:gd name="T1" fmla="*/ 301 h 934"/>
                <a:gd name="T2" fmla="*/ 278 w 1684"/>
                <a:gd name="T3" fmla="*/ 261 h 934"/>
                <a:gd name="T4" fmla="*/ 310 w 1684"/>
                <a:gd name="T5" fmla="*/ 189 h 934"/>
                <a:gd name="T6" fmla="*/ 382 w 1684"/>
                <a:gd name="T7" fmla="*/ 123 h 934"/>
                <a:gd name="T8" fmla="*/ 481 w 1684"/>
                <a:gd name="T9" fmla="*/ 83 h 934"/>
                <a:gd name="T10" fmla="*/ 588 w 1684"/>
                <a:gd name="T11" fmla="*/ 74 h 934"/>
                <a:gd name="T12" fmla="*/ 666 w 1684"/>
                <a:gd name="T13" fmla="*/ 85 h 934"/>
                <a:gd name="T14" fmla="*/ 734 w 1684"/>
                <a:gd name="T15" fmla="*/ 111 h 934"/>
                <a:gd name="T16" fmla="*/ 790 w 1684"/>
                <a:gd name="T17" fmla="*/ 149 h 934"/>
                <a:gd name="T18" fmla="*/ 834 w 1684"/>
                <a:gd name="T19" fmla="*/ 163 h 934"/>
                <a:gd name="T20" fmla="*/ 895 w 1684"/>
                <a:gd name="T21" fmla="*/ 94 h 934"/>
                <a:gd name="T22" fmla="*/ 981 w 1684"/>
                <a:gd name="T23" fmla="*/ 41 h 934"/>
                <a:gd name="T24" fmla="*/ 1085 w 1684"/>
                <a:gd name="T25" fmla="*/ 8 h 934"/>
                <a:gd name="T26" fmla="*/ 1190 w 1684"/>
                <a:gd name="T27" fmla="*/ 0 h 934"/>
                <a:gd name="T28" fmla="*/ 1282 w 1684"/>
                <a:gd name="T29" fmla="*/ 13 h 934"/>
                <a:gd name="T30" fmla="*/ 1409 w 1684"/>
                <a:gd name="T31" fmla="*/ 65 h 934"/>
                <a:gd name="T32" fmla="*/ 1469 w 1684"/>
                <a:gd name="T33" fmla="*/ 116 h 934"/>
                <a:gd name="T34" fmla="*/ 1507 w 1684"/>
                <a:gd name="T35" fmla="*/ 162 h 934"/>
                <a:gd name="T36" fmla="*/ 1533 w 1684"/>
                <a:gd name="T37" fmla="*/ 215 h 934"/>
                <a:gd name="T38" fmla="*/ 1544 w 1684"/>
                <a:gd name="T39" fmla="*/ 271 h 934"/>
                <a:gd name="T40" fmla="*/ 1556 w 1684"/>
                <a:gd name="T41" fmla="*/ 324 h 934"/>
                <a:gd name="T42" fmla="*/ 1611 w 1684"/>
                <a:gd name="T43" fmla="*/ 346 h 934"/>
                <a:gd name="T44" fmla="*/ 1652 w 1684"/>
                <a:gd name="T45" fmla="*/ 378 h 934"/>
                <a:gd name="T46" fmla="*/ 1677 w 1684"/>
                <a:gd name="T47" fmla="*/ 418 h 934"/>
                <a:gd name="T48" fmla="*/ 1683 w 1684"/>
                <a:gd name="T49" fmla="*/ 468 h 934"/>
                <a:gd name="T50" fmla="*/ 1649 w 1684"/>
                <a:gd name="T51" fmla="*/ 527 h 934"/>
                <a:gd name="T52" fmla="*/ 1603 w 1684"/>
                <a:gd name="T53" fmla="*/ 566 h 934"/>
                <a:gd name="T54" fmla="*/ 1593 w 1684"/>
                <a:gd name="T55" fmla="*/ 618 h 934"/>
                <a:gd name="T56" fmla="*/ 1556 w 1684"/>
                <a:gd name="T57" fmla="*/ 670 h 934"/>
                <a:gd name="T58" fmla="*/ 1495 w 1684"/>
                <a:gd name="T59" fmla="*/ 709 h 934"/>
                <a:gd name="T60" fmla="*/ 1418 w 1684"/>
                <a:gd name="T61" fmla="*/ 731 h 934"/>
                <a:gd name="T62" fmla="*/ 1380 w 1684"/>
                <a:gd name="T63" fmla="*/ 767 h 934"/>
                <a:gd name="T64" fmla="*/ 1341 w 1684"/>
                <a:gd name="T65" fmla="*/ 805 h 934"/>
                <a:gd name="T66" fmla="*/ 1288 w 1684"/>
                <a:gd name="T67" fmla="*/ 833 h 934"/>
                <a:gd name="T68" fmla="*/ 1223 w 1684"/>
                <a:gd name="T69" fmla="*/ 846 h 934"/>
                <a:gd name="T70" fmla="*/ 1130 w 1684"/>
                <a:gd name="T71" fmla="*/ 834 h 934"/>
                <a:gd name="T72" fmla="*/ 1019 w 1684"/>
                <a:gd name="T73" fmla="*/ 844 h 934"/>
                <a:gd name="T74" fmla="*/ 924 w 1684"/>
                <a:gd name="T75" fmla="*/ 841 h 934"/>
                <a:gd name="T76" fmla="*/ 880 w 1684"/>
                <a:gd name="T77" fmla="*/ 867 h 934"/>
                <a:gd name="T78" fmla="*/ 837 w 1684"/>
                <a:gd name="T79" fmla="*/ 900 h 934"/>
                <a:gd name="T80" fmla="*/ 782 w 1684"/>
                <a:gd name="T81" fmla="*/ 923 h 934"/>
                <a:gd name="T82" fmla="*/ 719 w 1684"/>
                <a:gd name="T83" fmla="*/ 934 h 934"/>
                <a:gd name="T84" fmla="*/ 649 w 1684"/>
                <a:gd name="T85" fmla="*/ 929 h 934"/>
                <a:gd name="T86" fmla="*/ 582 w 1684"/>
                <a:gd name="T87" fmla="*/ 908 h 934"/>
                <a:gd name="T88" fmla="*/ 530 w 1684"/>
                <a:gd name="T89" fmla="*/ 872 h 934"/>
                <a:gd name="T90" fmla="*/ 494 w 1684"/>
                <a:gd name="T91" fmla="*/ 824 h 934"/>
                <a:gd name="T92" fmla="*/ 441 w 1684"/>
                <a:gd name="T93" fmla="*/ 792 h 934"/>
                <a:gd name="T94" fmla="*/ 388 w 1684"/>
                <a:gd name="T95" fmla="*/ 758 h 934"/>
                <a:gd name="T96" fmla="*/ 330 w 1684"/>
                <a:gd name="T97" fmla="*/ 772 h 934"/>
                <a:gd name="T98" fmla="*/ 261 w 1684"/>
                <a:gd name="T99" fmla="*/ 788 h 934"/>
                <a:gd name="T100" fmla="*/ 170 w 1684"/>
                <a:gd name="T101" fmla="*/ 778 h 934"/>
                <a:gd name="T102" fmla="*/ 88 w 1684"/>
                <a:gd name="T103" fmla="*/ 735 h 934"/>
                <a:gd name="T104" fmla="*/ 29 w 1684"/>
                <a:gd name="T105" fmla="*/ 663 h 934"/>
                <a:gd name="T106" fmla="*/ 2 w 1684"/>
                <a:gd name="T107" fmla="*/ 572 h 934"/>
                <a:gd name="T108" fmla="*/ 12 w 1684"/>
                <a:gd name="T109" fmla="*/ 476 h 934"/>
                <a:gd name="T110" fmla="*/ 55 w 1684"/>
                <a:gd name="T111" fmla="*/ 394 h 934"/>
                <a:gd name="T112" fmla="*/ 127 w 1684"/>
                <a:gd name="T113" fmla="*/ 336 h 934"/>
                <a:gd name="T114" fmla="*/ 218 w 1684"/>
                <a:gd name="T115" fmla="*/ 307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4" h="934">
                  <a:moveTo>
                    <a:pt x="242" y="306"/>
                  </a:moveTo>
                  <a:lnTo>
                    <a:pt x="258" y="307"/>
                  </a:lnTo>
                  <a:lnTo>
                    <a:pt x="276" y="309"/>
                  </a:lnTo>
                  <a:lnTo>
                    <a:pt x="274" y="301"/>
                  </a:lnTo>
                  <a:lnTo>
                    <a:pt x="274" y="294"/>
                  </a:lnTo>
                  <a:lnTo>
                    <a:pt x="276" y="283"/>
                  </a:lnTo>
                  <a:lnTo>
                    <a:pt x="276" y="271"/>
                  </a:lnTo>
                  <a:lnTo>
                    <a:pt x="278" y="261"/>
                  </a:lnTo>
                  <a:lnTo>
                    <a:pt x="280" y="250"/>
                  </a:lnTo>
                  <a:lnTo>
                    <a:pt x="287" y="228"/>
                  </a:lnTo>
                  <a:lnTo>
                    <a:pt x="297" y="208"/>
                  </a:lnTo>
                  <a:lnTo>
                    <a:pt x="310" y="189"/>
                  </a:lnTo>
                  <a:lnTo>
                    <a:pt x="324" y="170"/>
                  </a:lnTo>
                  <a:lnTo>
                    <a:pt x="342" y="153"/>
                  </a:lnTo>
                  <a:lnTo>
                    <a:pt x="360" y="137"/>
                  </a:lnTo>
                  <a:lnTo>
                    <a:pt x="382" y="123"/>
                  </a:lnTo>
                  <a:lnTo>
                    <a:pt x="404" y="111"/>
                  </a:lnTo>
                  <a:lnTo>
                    <a:pt x="428" y="100"/>
                  </a:lnTo>
                  <a:lnTo>
                    <a:pt x="454" y="90"/>
                  </a:lnTo>
                  <a:lnTo>
                    <a:pt x="481" y="83"/>
                  </a:lnTo>
                  <a:lnTo>
                    <a:pt x="509" y="77"/>
                  </a:lnTo>
                  <a:lnTo>
                    <a:pt x="538" y="74"/>
                  </a:lnTo>
                  <a:lnTo>
                    <a:pt x="568" y="72"/>
                  </a:lnTo>
                  <a:lnTo>
                    <a:pt x="588" y="74"/>
                  </a:lnTo>
                  <a:lnTo>
                    <a:pt x="608" y="75"/>
                  </a:lnTo>
                  <a:lnTo>
                    <a:pt x="628" y="77"/>
                  </a:lnTo>
                  <a:lnTo>
                    <a:pt x="647" y="81"/>
                  </a:lnTo>
                  <a:lnTo>
                    <a:pt x="666" y="85"/>
                  </a:lnTo>
                  <a:lnTo>
                    <a:pt x="683" y="90"/>
                  </a:lnTo>
                  <a:lnTo>
                    <a:pt x="700" y="97"/>
                  </a:lnTo>
                  <a:lnTo>
                    <a:pt x="718" y="103"/>
                  </a:lnTo>
                  <a:lnTo>
                    <a:pt x="734" y="111"/>
                  </a:lnTo>
                  <a:lnTo>
                    <a:pt x="748" y="120"/>
                  </a:lnTo>
                  <a:lnTo>
                    <a:pt x="762" y="129"/>
                  </a:lnTo>
                  <a:lnTo>
                    <a:pt x="777" y="139"/>
                  </a:lnTo>
                  <a:lnTo>
                    <a:pt x="790" y="149"/>
                  </a:lnTo>
                  <a:lnTo>
                    <a:pt x="801" y="160"/>
                  </a:lnTo>
                  <a:lnTo>
                    <a:pt x="813" y="172"/>
                  </a:lnTo>
                  <a:lnTo>
                    <a:pt x="823" y="183"/>
                  </a:lnTo>
                  <a:lnTo>
                    <a:pt x="834" y="163"/>
                  </a:lnTo>
                  <a:lnTo>
                    <a:pt x="846" y="144"/>
                  </a:lnTo>
                  <a:lnTo>
                    <a:pt x="862" y="127"/>
                  </a:lnTo>
                  <a:lnTo>
                    <a:pt x="878" y="110"/>
                  </a:lnTo>
                  <a:lnTo>
                    <a:pt x="895" y="94"/>
                  </a:lnTo>
                  <a:lnTo>
                    <a:pt x="915" y="78"/>
                  </a:lnTo>
                  <a:lnTo>
                    <a:pt x="935" y="64"/>
                  </a:lnTo>
                  <a:lnTo>
                    <a:pt x="957" y="52"/>
                  </a:lnTo>
                  <a:lnTo>
                    <a:pt x="981" y="41"/>
                  </a:lnTo>
                  <a:lnTo>
                    <a:pt x="1006" y="31"/>
                  </a:lnTo>
                  <a:lnTo>
                    <a:pt x="1030" y="21"/>
                  </a:lnTo>
                  <a:lnTo>
                    <a:pt x="1058" y="13"/>
                  </a:lnTo>
                  <a:lnTo>
                    <a:pt x="1085" y="8"/>
                  </a:lnTo>
                  <a:lnTo>
                    <a:pt x="1112" y="3"/>
                  </a:lnTo>
                  <a:lnTo>
                    <a:pt x="1141" y="2"/>
                  </a:lnTo>
                  <a:lnTo>
                    <a:pt x="1171" y="0"/>
                  </a:lnTo>
                  <a:lnTo>
                    <a:pt x="1190" y="0"/>
                  </a:lnTo>
                  <a:lnTo>
                    <a:pt x="1209" y="2"/>
                  </a:lnTo>
                  <a:lnTo>
                    <a:pt x="1227" y="3"/>
                  </a:lnTo>
                  <a:lnTo>
                    <a:pt x="1246" y="6"/>
                  </a:lnTo>
                  <a:lnTo>
                    <a:pt x="1282" y="13"/>
                  </a:lnTo>
                  <a:lnTo>
                    <a:pt x="1317" y="23"/>
                  </a:lnTo>
                  <a:lnTo>
                    <a:pt x="1348" y="35"/>
                  </a:lnTo>
                  <a:lnTo>
                    <a:pt x="1380" y="49"/>
                  </a:lnTo>
                  <a:lnTo>
                    <a:pt x="1409" y="65"/>
                  </a:lnTo>
                  <a:lnTo>
                    <a:pt x="1435" y="84"/>
                  </a:lnTo>
                  <a:lnTo>
                    <a:pt x="1448" y="94"/>
                  </a:lnTo>
                  <a:lnTo>
                    <a:pt x="1459" y="104"/>
                  </a:lnTo>
                  <a:lnTo>
                    <a:pt x="1469" y="116"/>
                  </a:lnTo>
                  <a:lnTo>
                    <a:pt x="1481" y="126"/>
                  </a:lnTo>
                  <a:lnTo>
                    <a:pt x="1490" y="137"/>
                  </a:lnTo>
                  <a:lnTo>
                    <a:pt x="1500" y="150"/>
                  </a:lnTo>
                  <a:lnTo>
                    <a:pt x="1507" y="162"/>
                  </a:lnTo>
                  <a:lnTo>
                    <a:pt x="1514" y="175"/>
                  </a:lnTo>
                  <a:lnTo>
                    <a:pt x="1521" y="188"/>
                  </a:lnTo>
                  <a:lnTo>
                    <a:pt x="1527" y="201"/>
                  </a:lnTo>
                  <a:lnTo>
                    <a:pt x="1533" y="215"/>
                  </a:lnTo>
                  <a:lnTo>
                    <a:pt x="1537" y="228"/>
                  </a:lnTo>
                  <a:lnTo>
                    <a:pt x="1540" y="242"/>
                  </a:lnTo>
                  <a:lnTo>
                    <a:pt x="1543" y="257"/>
                  </a:lnTo>
                  <a:lnTo>
                    <a:pt x="1544" y="271"/>
                  </a:lnTo>
                  <a:lnTo>
                    <a:pt x="1544" y="286"/>
                  </a:lnTo>
                  <a:lnTo>
                    <a:pt x="1543" y="303"/>
                  </a:lnTo>
                  <a:lnTo>
                    <a:pt x="1541" y="320"/>
                  </a:lnTo>
                  <a:lnTo>
                    <a:pt x="1556" y="324"/>
                  </a:lnTo>
                  <a:lnTo>
                    <a:pt x="1572" y="329"/>
                  </a:lnTo>
                  <a:lnTo>
                    <a:pt x="1585" y="333"/>
                  </a:lnTo>
                  <a:lnTo>
                    <a:pt x="1598" y="339"/>
                  </a:lnTo>
                  <a:lnTo>
                    <a:pt x="1611" y="346"/>
                  </a:lnTo>
                  <a:lnTo>
                    <a:pt x="1622" y="353"/>
                  </a:lnTo>
                  <a:lnTo>
                    <a:pt x="1634" y="360"/>
                  </a:lnTo>
                  <a:lnTo>
                    <a:pt x="1644" y="369"/>
                  </a:lnTo>
                  <a:lnTo>
                    <a:pt x="1652" y="378"/>
                  </a:lnTo>
                  <a:lnTo>
                    <a:pt x="1660" y="388"/>
                  </a:lnTo>
                  <a:lnTo>
                    <a:pt x="1667" y="396"/>
                  </a:lnTo>
                  <a:lnTo>
                    <a:pt x="1673" y="408"/>
                  </a:lnTo>
                  <a:lnTo>
                    <a:pt x="1677" y="418"/>
                  </a:lnTo>
                  <a:lnTo>
                    <a:pt x="1681" y="428"/>
                  </a:lnTo>
                  <a:lnTo>
                    <a:pt x="1683" y="440"/>
                  </a:lnTo>
                  <a:lnTo>
                    <a:pt x="1684" y="451"/>
                  </a:lnTo>
                  <a:lnTo>
                    <a:pt x="1683" y="468"/>
                  </a:lnTo>
                  <a:lnTo>
                    <a:pt x="1678" y="484"/>
                  </a:lnTo>
                  <a:lnTo>
                    <a:pt x="1671" y="499"/>
                  </a:lnTo>
                  <a:lnTo>
                    <a:pt x="1661" y="513"/>
                  </a:lnTo>
                  <a:lnTo>
                    <a:pt x="1649" y="527"/>
                  </a:lnTo>
                  <a:lnTo>
                    <a:pt x="1635" y="539"/>
                  </a:lnTo>
                  <a:lnTo>
                    <a:pt x="1621" y="551"/>
                  </a:lnTo>
                  <a:lnTo>
                    <a:pt x="1602" y="561"/>
                  </a:lnTo>
                  <a:lnTo>
                    <a:pt x="1603" y="566"/>
                  </a:lnTo>
                  <a:lnTo>
                    <a:pt x="1603" y="572"/>
                  </a:lnTo>
                  <a:lnTo>
                    <a:pt x="1602" y="588"/>
                  </a:lnTo>
                  <a:lnTo>
                    <a:pt x="1599" y="602"/>
                  </a:lnTo>
                  <a:lnTo>
                    <a:pt x="1593" y="618"/>
                  </a:lnTo>
                  <a:lnTo>
                    <a:pt x="1588" y="631"/>
                  </a:lnTo>
                  <a:lnTo>
                    <a:pt x="1579" y="646"/>
                  </a:lnTo>
                  <a:lnTo>
                    <a:pt x="1569" y="659"/>
                  </a:lnTo>
                  <a:lnTo>
                    <a:pt x="1556" y="670"/>
                  </a:lnTo>
                  <a:lnTo>
                    <a:pt x="1543" y="682"/>
                  </a:lnTo>
                  <a:lnTo>
                    <a:pt x="1528" y="692"/>
                  </a:lnTo>
                  <a:lnTo>
                    <a:pt x="1513" y="700"/>
                  </a:lnTo>
                  <a:lnTo>
                    <a:pt x="1495" y="709"/>
                  </a:lnTo>
                  <a:lnTo>
                    <a:pt x="1478" y="716"/>
                  </a:lnTo>
                  <a:lnTo>
                    <a:pt x="1459" y="722"/>
                  </a:lnTo>
                  <a:lnTo>
                    <a:pt x="1439" y="728"/>
                  </a:lnTo>
                  <a:lnTo>
                    <a:pt x="1418" y="731"/>
                  </a:lnTo>
                  <a:lnTo>
                    <a:pt x="1397" y="732"/>
                  </a:lnTo>
                  <a:lnTo>
                    <a:pt x="1393" y="745"/>
                  </a:lnTo>
                  <a:lnTo>
                    <a:pt x="1387" y="756"/>
                  </a:lnTo>
                  <a:lnTo>
                    <a:pt x="1380" y="767"/>
                  </a:lnTo>
                  <a:lnTo>
                    <a:pt x="1372" y="778"/>
                  </a:lnTo>
                  <a:lnTo>
                    <a:pt x="1363" y="788"/>
                  </a:lnTo>
                  <a:lnTo>
                    <a:pt x="1353" y="797"/>
                  </a:lnTo>
                  <a:lnTo>
                    <a:pt x="1341" y="805"/>
                  </a:lnTo>
                  <a:lnTo>
                    <a:pt x="1330" y="814"/>
                  </a:lnTo>
                  <a:lnTo>
                    <a:pt x="1317" y="821"/>
                  </a:lnTo>
                  <a:lnTo>
                    <a:pt x="1302" y="827"/>
                  </a:lnTo>
                  <a:lnTo>
                    <a:pt x="1288" y="833"/>
                  </a:lnTo>
                  <a:lnTo>
                    <a:pt x="1272" y="837"/>
                  </a:lnTo>
                  <a:lnTo>
                    <a:pt x="1256" y="841"/>
                  </a:lnTo>
                  <a:lnTo>
                    <a:pt x="1240" y="843"/>
                  </a:lnTo>
                  <a:lnTo>
                    <a:pt x="1223" y="846"/>
                  </a:lnTo>
                  <a:lnTo>
                    <a:pt x="1206" y="846"/>
                  </a:lnTo>
                  <a:lnTo>
                    <a:pt x="1180" y="844"/>
                  </a:lnTo>
                  <a:lnTo>
                    <a:pt x="1154" y="840"/>
                  </a:lnTo>
                  <a:lnTo>
                    <a:pt x="1130" y="834"/>
                  </a:lnTo>
                  <a:lnTo>
                    <a:pt x="1107" y="826"/>
                  </a:lnTo>
                  <a:lnTo>
                    <a:pt x="1079" y="834"/>
                  </a:lnTo>
                  <a:lnTo>
                    <a:pt x="1050" y="840"/>
                  </a:lnTo>
                  <a:lnTo>
                    <a:pt x="1019" y="844"/>
                  </a:lnTo>
                  <a:lnTo>
                    <a:pt x="986" y="846"/>
                  </a:lnTo>
                  <a:lnTo>
                    <a:pt x="964" y="846"/>
                  </a:lnTo>
                  <a:lnTo>
                    <a:pt x="944" y="843"/>
                  </a:lnTo>
                  <a:lnTo>
                    <a:pt x="924" y="841"/>
                  </a:lnTo>
                  <a:lnTo>
                    <a:pt x="905" y="837"/>
                  </a:lnTo>
                  <a:lnTo>
                    <a:pt x="898" y="847"/>
                  </a:lnTo>
                  <a:lnTo>
                    <a:pt x="889" y="857"/>
                  </a:lnTo>
                  <a:lnTo>
                    <a:pt x="880" y="867"/>
                  </a:lnTo>
                  <a:lnTo>
                    <a:pt x="870" y="876"/>
                  </a:lnTo>
                  <a:lnTo>
                    <a:pt x="860" y="885"/>
                  </a:lnTo>
                  <a:lnTo>
                    <a:pt x="849" y="893"/>
                  </a:lnTo>
                  <a:lnTo>
                    <a:pt x="837" y="900"/>
                  </a:lnTo>
                  <a:lnTo>
                    <a:pt x="824" y="908"/>
                  </a:lnTo>
                  <a:lnTo>
                    <a:pt x="810" y="913"/>
                  </a:lnTo>
                  <a:lnTo>
                    <a:pt x="797" y="919"/>
                  </a:lnTo>
                  <a:lnTo>
                    <a:pt x="782" y="923"/>
                  </a:lnTo>
                  <a:lnTo>
                    <a:pt x="767" y="928"/>
                  </a:lnTo>
                  <a:lnTo>
                    <a:pt x="752" y="931"/>
                  </a:lnTo>
                  <a:lnTo>
                    <a:pt x="736" y="932"/>
                  </a:lnTo>
                  <a:lnTo>
                    <a:pt x="719" y="934"/>
                  </a:lnTo>
                  <a:lnTo>
                    <a:pt x="703" y="934"/>
                  </a:lnTo>
                  <a:lnTo>
                    <a:pt x="685" y="934"/>
                  </a:lnTo>
                  <a:lnTo>
                    <a:pt x="666" y="932"/>
                  </a:lnTo>
                  <a:lnTo>
                    <a:pt x="649" y="929"/>
                  </a:lnTo>
                  <a:lnTo>
                    <a:pt x="630" y="925"/>
                  </a:lnTo>
                  <a:lnTo>
                    <a:pt x="614" y="921"/>
                  </a:lnTo>
                  <a:lnTo>
                    <a:pt x="598" y="913"/>
                  </a:lnTo>
                  <a:lnTo>
                    <a:pt x="582" y="908"/>
                  </a:lnTo>
                  <a:lnTo>
                    <a:pt x="568" y="899"/>
                  </a:lnTo>
                  <a:lnTo>
                    <a:pt x="553" y="890"/>
                  </a:lnTo>
                  <a:lnTo>
                    <a:pt x="542" y="882"/>
                  </a:lnTo>
                  <a:lnTo>
                    <a:pt x="530" y="872"/>
                  </a:lnTo>
                  <a:lnTo>
                    <a:pt x="519" y="860"/>
                  </a:lnTo>
                  <a:lnTo>
                    <a:pt x="510" y="849"/>
                  </a:lnTo>
                  <a:lnTo>
                    <a:pt x="502" y="837"/>
                  </a:lnTo>
                  <a:lnTo>
                    <a:pt x="494" y="824"/>
                  </a:lnTo>
                  <a:lnTo>
                    <a:pt x="489" y="811"/>
                  </a:lnTo>
                  <a:lnTo>
                    <a:pt x="473" y="805"/>
                  </a:lnTo>
                  <a:lnTo>
                    <a:pt x="457" y="800"/>
                  </a:lnTo>
                  <a:lnTo>
                    <a:pt x="441" y="792"/>
                  </a:lnTo>
                  <a:lnTo>
                    <a:pt x="427" y="785"/>
                  </a:lnTo>
                  <a:lnTo>
                    <a:pt x="414" y="777"/>
                  </a:lnTo>
                  <a:lnTo>
                    <a:pt x="401" y="768"/>
                  </a:lnTo>
                  <a:lnTo>
                    <a:pt x="388" y="758"/>
                  </a:lnTo>
                  <a:lnTo>
                    <a:pt x="378" y="748"/>
                  </a:lnTo>
                  <a:lnTo>
                    <a:pt x="362" y="758"/>
                  </a:lnTo>
                  <a:lnTo>
                    <a:pt x="346" y="765"/>
                  </a:lnTo>
                  <a:lnTo>
                    <a:pt x="330" y="772"/>
                  </a:lnTo>
                  <a:lnTo>
                    <a:pt x="314" y="778"/>
                  </a:lnTo>
                  <a:lnTo>
                    <a:pt x="297" y="784"/>
                  </a:lnTo>
                  <a:lnTo>
                    <a:pt x="278" y="787"/>
                  </a:lnTo>
                  <a:lnTo>
                    <a:pt x="261" y="788"/>
                  </a:lnTo>
                  <a:lnTo>
                    <a:pt x="242" y="790"/>
                  </a:lnTo>
                  <a:lnTo>
                    <a:pt x="218" y="788"/>
                  </a:lnTo>
                  <a:lnTo>
                    <a:pt x="193" y="784"/>
                  </a:lnTo>
                  <a:lnTo>
                    <a:pt x="170" y="778"/>
                  </a:lnTo>
                  <a:lnTo>
                    <a:pt x="149" y="771"/>
                  </a:lnTo>
                  <a:lnTo>
                    <a:pt x="127" y="761"/>
                  </a:lnTo>
                  <a:lnTo>
                    <a:pt x="107" y="748"/>
                  </a:lnTo>
                  <a:lnTo>
                    <a:pt x="88" y="735"/>
                  </a:lnTo>
                  <a:lnTo>
                    <a:pt x="71" y="719"/>
                  </a:lnTo>
                  <a:lnTo>
                    <a:pt x="55" y="702"/>
                  </a:lnTo>
                  <a:lnTo>
                    <a:pt x="42" y="683"/>
                  </a:lnTo>
                  <a:lnTo>
                    <a:pt x="29" y="663"/>
                  </a:lnTo>
                  <a:lnTo>
                    <a:pt x="19" y="641"/>
                  </a:lnTo>
                  <a:lnTo>
                    <a:pt x="12" y="620"/>
                  </a:lnTo>
                  <a:lnTo>
                    <a:pt x="6" y="597"/>
                  </a:lnTo>
                  <a:lnTo>
                    <a:pt x="2" y="572"/>
                  </a:lnTo>
                  <a:lnTo>
                    <a:pt x="0" y="548"/>
                  </a:lnTo>
                  <a:lnTo>
                    <a:pt x="2" y="523"/>
                  </a:lnTo>
                  <a:lnTo>
                    <a:pt x="6" y="499"/>
                  </a:lnTo>
                  <a:lnTo>
                    <a:pt x="12" y="476"/>
                  </a:lnTo>
                  <a:lnTo>
                    <a:pt x="19" y="454"/>
                  </a:lnTo>
                  <a:lnTo>
                    <a:pt x="29" y="432"/>
                  </a:lnTo>
                  <a:lnTo>
                    <a:pt x="42" y="412"/>
                  </a:lnTo>
                  <a:lnTo>
                    <a:pt x="55" y="394"/>
                  </a:lnTo>
                  <a:lnTo>
                    <a:pt x="71" y="378"/>
                  </a:lnTo>
                  <a:lnTo>
                    <a:pt x="88" y="362"/>
                  </a:lnTo>
                  <a:lnTo>
                    <a:pt x="107" y="347"/>
                  </a:lnTo>
                  <a:lnTo>
                    <a:pt x="127" y="336"/>
                  </a:lnTo>
                  <a:lnTo>
                    <a:pt x="149" y="326"/>
                  </a:lnTo>
                  <a:lnTo>
                    <a:pt x="170" y="317"/>
                  </a:lnTo>
                  <a:lnTo>
                    <a:pt x="193" y="311"/>
                  </a:lnTo>
                  <a:lnTo>
                    <a:pt x="218" y="307"/>
                  </a:lnTo>
                  <a:lnTo>
                    <a:pt x="242" y="30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9" name="íSḻîḋê"/>
            <p:cNvSpPr/>
            <p:nvPr/>
          </p:nvSpPr>
          <p:spPr bwMode="auto">
            <a:xfrm>
              <a:off x="4954587" y="4221163"/>
              <a:ext cx="131763" cy="225425"/>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90" name="îṥľïḑé"/>
            <p:cNvSpPr/>
            <p:nvPr/>
          </p:nvSpPr>
          <p:spPr bwMode="auto">
            <a:xfrm>
              <a:off x="5045075" y="4221163"/>
              <a:ext cx="41275" cy="225425"/>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91" name="íṣḻiḓè"/>
            <p:cNvSpPr/>
            <p:nvPr/>
          </p:nvSpPr>
          <p:spPr bwMode="auto">
            <a:xfrm>
              <a:off x="4899025" y="4143375"/>
              <a:ext cx="239713" cy="77788"/>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92" name="îŝḻîḑè"/>
            <p:cNvSpPr/>
            <p:nvPr/>
          </p:nvSpPr>
          <p:spPr bwMode="auto">
            <a:xfrm>
              <a:off x="5086350" y="4143375"/>
              <a:ext cx="52388" cy="77788"/>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93" name="ïŝlidé"/>
            <p:cNvSpPr/>
            <p:nvPr/>
          </p:nvSpPr>
          <p:spPr bwMode="auto">
            <a:xfrm>
              <a:off x="4440237" y="4214813"/>
              <a:ext cx="820738" cy="342900"/>
            </a:xfrm>
            <a:custGeom>
              <a:avLst/>
              <a:gdLst>
                <a:gd name="T0" fmla="*/ 144 w 1553"/>
                <a:gd name="T1" fmla="*/ 647 h 647"/>
                <a:gd name="T2" fmla="*/ 0 w 1553"/>
                <a:gd name="T3" fmla="*/ 647 h 647"/>
                <a:gd name="T4" fmla="*/ 784 w 1553"/>
                <a:gd name="T5" fmla="*/ 0 h 647"/>
                <a:gd name="T6" fmla="*/ 1553 w 1553"/>
                <a:gd name="T7" fmla="*/ 644 h 647"/>
                <a:gd name="T8" fmla="*/ 1409 w 1553"/>
                <a:gd name="T9" fmla="*/ 647 h 647"/>
                <a:gd name="T10" fmla="*/ 1357 w 1553"/>
                <a:gd name="T11" fmla="*/ 647 h 647"/>
                <a:gd name="T12" fmla="*/ 769 w 1553"/>
                <a:gd name="T13" fmla="*/ 222 h 647"/>
                <a:gd name="T14" fmla="*/ 195 w 1553"/>
                <a:gd name="T15" fmla="*/ 647 h 647"/>
                <a:gd name="T16" fmla="*/ 144 w 1553"/>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3" h="647">
                  <a:moveTo>
                    <a:pt x="144" y="647"/>
                  </a:moveTo>
                  <a:lnTo>
                    <a:pt x="0" y="647"/>
                  </a:lnTo>
                  <a:lnTo>
                    <a:pt x="784" y="0"/>
                  </a:lnTo>
                  <a:lnTo>
                    <a:pt x="1553" y="644"/>
                  </a:lnTo>
                  <a:lnTo>
                    <a:pt x="1409" y="647"/>
                  </a:lnTo>
                  <a:lnTo>
                    <a:pt x="1357" y="647"/>
                  </a:lnTo>
                  <a:lnTo>
                    <a:pt x="769" y="222"/>
                  </a:lnTo>
                  <a:lnTo>
                    <a:pt x="195" y="647"/>
                  </a:lnTo>
                  <a:lnTo>
                    <a:pt x="144" y="647"/>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4" name="ïṡḷide"/>
            <p:cNvSpPr/>
            <p:nvPr/>
          </p:nvSpPr>
          <p:spPr bwMode="auto">
            <a:xfrm>
              <a:off x="4854575" y="4214813"/>
              <a:ext cx="406400" cy="342900"/>
            </a:xfrm>
            <a:custGeom>
              <a:avLst/>
              <a:gdLst>
                <a:gd name="T0" fmla="*/ 0 w 769"/>
                <a:gd name="T1" fmla="*/ 0 h 647"/>
                <a:gd name="T2" fmla="*/ 769 w 769"/>
                <a:gd name="T3" fmla="*/ 644 h 647"/>
                <a:gd name="T4" fmla="*/ 625 w 769"/>
                <a:gd name="T5" fmla="*/ 647 h 647"/>
                <a:gd name="T6" fmla="*/ 573 w 769"/>
                <a:gd name="T7" fmla="*/ 647 h 647"/>
                <a:gd name="T8" fmla="*/ 0 w 769"/>
                <a:gd name="T9" fmla="*/ 232 h 647"/>
                <a:gd name="T10" fmla="*/ 0 w 769"/>
                <a:gd name="T11" fmla="*/ 0 h 647"/>
              </a:gdLst>
              <a:ahLst/>
              <a:cxnLst>
                <a:cxn ang="0">
                  <a:pos x="T0" y="T1"/>
                </a:cxn>
                <a:cxn ang="0">
                  <a:pos x="T2" y="T3"/>
                </a:cxn>
                <a:cxn ang="0">
                  <a:pos x="T4" y="T5"/>
                </a:cxn>
                <a:cxn ang="0">
                  <a:pos x="T6" y="T7"/>
                </a:cxn>
                <a:cxn ang="0">
                  <a:pos x="T8" y="T9"/>
                </a:cxn>
                <a:cxn ang="0">
                  <a:pos x="T10" y="T11"/>
                </a:cxn>
              </a:cxnLst>
              <a:rect l="0" t="0" r="r" b="b"/>
              <a:pathLst>
                <a:path w="769" h="647">
                  <a:moveTo>
                    <a:pt x="0" y="0"/>
                  </a:moveTo>
                  <a:lnTo>
                    <a:pt x="769" y="644"/>
                  </a:lnTo>
                  <a:lnTo>
                    <a:pt x="625" y="647"/>
                  </a:lnTo>
                  <a:lnTo>
                    <a:pt x="573" y="647"/>
                  </a:lnTo>
                  <a:lnTo>
                    <a:pt x="0" y="232"/>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5" name="íṡļíḓé"/>
            <p:cNvSpPr/>
            <p:nvPr/>
          </p:nvSpPr>
          <p:spPr bwMode="auto">
            <a:xfrm>
              <a:off x="4543425" y="4332288"/>
              <a:ext cx="614363" cy="1039813"/>
            </a:xfrm>
            <a:custGeom>
              <a:avLst/>
              <a:gdLst>
                <a:gd name="T0" fmla="*/ 1162 w 1162"/>
                <a:gd name="T1" fmla="*/ 425 h 1963"/>
                <a:gd name="T2" fmla="*/ 1162 w 1162"/>
                <a:gd name="T3" fmla="*/ 1963 h 1963"/>
                <a:gd name="T4" fmla="*/ 0 w 1162"/>
                <a:gd name="T5" fmla="*/ 1963 h 1963"/>
                <a:gd name="T6" fmla="*/ 0 w 1162"/>
                <a:gd name="T7" fmla="*/ 425 h 1963"/>
                <a:gd name="T8" fmla="*/ 574 w 1162"/>
                <a:gd name="T9" fmla="*/ 0 h 1963"/>
                <a:gd name="T10" fmla="*/ 1162 w 1162"/>
                <a:gd name="T11" fmla="*/ 425 h 1963"/>
              </a:gdLst>
              <a:ahLst/>
              <a:cxnLst>
                <a:cxn ang="0">
                  <a:pos x="T0" y="T1"/>
                </a:cxn>
                <a:cxn ang="0">
                  <a:pos x="T2" y="T3"/>
                </a:cxn>
                <a:cxn ang="0">
                  <a:pos x="T4" y="T5"/>
                </a:cxn>
                <a:cxn ang="0">
                  <a:pos x="T6" y="T7"/>
                </a:cxn>
                <a:cxn ang="0">
                  <a:pos x="T8" y="T9"/>
                </a:cxn>
                <a:cxn ang="0">
                  <a:pos x="T10" y="T11"/>
                </a:cxn>
              </a:cxnLst>
              <a:rect l="0" t="0" r="r" b="b"/>
              <a:pathLst>
                <a:path w="1162" h="1963">
                  <a:moveTo>
                    <a:pt x="1162" y="425"/>
                  </a:moveTo>
                  <a:lnTo>
                    <a:pt x="1162" y="1963"/>
                  </a:lnTo>
                  <a:lnTo>
                    <a:pt x="0" y="1963"/>
                  </a:lnTo>
                  <a:lnTo>
                    <a:pt x="0" y="425"/>
                  </a:lnTo>
                  <a:lnTo>
                    <a:pt x="574" y="0"/>
                  </a:lnTo>
                  <a:lnTo>
                    <a:pt x="1162" y="425"/>
                  </a:lnTo>
                  <a:close/>
                </a:path>
              </a:pathLst>
            </a:custGeom>
            <a:solidFill>
              <a:sysClr val="window" lastClr="FFFFFF">
                <a:lumMod val="75000"/>
              </a:sysClr>
            </a:solidFill>
            <a:ln>
              <a:noFill/>
            </a:ln>
          </p:spPr>
          <p:txBody>
            <a:bodyPr anchor="ctr"/>
            <a:lstStyle/>
            <a:p>
              <a:pPr algn="ctr"/>
              <a:endParaRPr>
                <a:cs typeface="+mn-ea"/>
                <a:sym typeface="+mn-lt"/>
              </a:endParaRPr>
            </a:p>
          </p:txBody>
        </p:sp>
        <p:sp>
          <p:nvSpPr>
            <p:cNvPr id="496" name="iSlíḓe"/>
            <p:cNvSpPr/>
            <p:nvPr/>
          </p:nvSpPr>
          <p:spPr bwMode="auto">
            <a:xfrm>
              <a:off x="4854575" y="4338638"/>
              <a:ext cx="303213" cy="1033463"/>
            </a:xfrm>
            <a:custGeom>
              <a:avLst/>
              <a:gdLst>
                <a:gd name="T0" fmla="*/ 573 w 573"/>
                <a:gd name="T1" fmla="*/ 415 h 1953"/>
                <a:gd name="T2" fmla="*/ 573 w 573"/>
                <a:gd name="T3" fmla="*/ 1953 h 1953"/>
                <a:gd name="T4" fmla="*/ 0 w 573"/>
                <a:gd name="T5" fmla="*/ 1953 h 1953"/>
                <a:gd name="T6" fmla="*/ 0 w 573"/>
                <a:gd name="T7" fmla="*/ 0 h 1953"/>
                <a:gd name="T8" fmla="*/ 573 w 573"/>
                <a:gd name="T9" fmla="*/ 415 h 1953"/>
              </a:gdLst>
              <a:ahLst/>
              <a:cxnLst>
                <a:cxn ang="0">
                  <a:pos x="T0" y="T1"/>
                </a:cxn>
                <a:cxn ang="0">
                  <a:pos x="T2" y="T3"/>
                </a:cxn>
                <a:cxn ang="0">
                  <a:pos x="T4" y="T5"/>
                </a:cxn>
                <a:cxn ang="0">
                  <a:pos x="T6" y="T7"/>
                </a:cxn>
                <a:cxn ang="0">
                  <a:pos x="T8" y="T9"/>
                </a:cxn>
              </a:cxnLst>
              <a:rect l="0" t="0" r="r" b="b"/>
              <a:pathLst>
                <a:path w="573" h="1953">
                  <a:moveTo>
                    <a:pt x="573" y="415"/>
                  </a:moveTo>
                  <a:lnTo>
                    <a:pt x="573" y="1953"/>
                  </a:lnTo>
                  <a:lnTo>
                    <a:pt x="0" y="1953"/>
                  </a:lnTo>
                  <a:lnTo>
                    <a:pt x="0" y="0"/>
                  </a:lnTo>
                  <a:lnTo>
                    <a:pt x="573" y="415"/>
                  </a:lnTo>
                  <a:close/>
                </a:path>
              </a:pathLst>
            </a:custGeom>
            <a:solidFill>
              <a:sysClr val="window" lastClr="FFFFFF"/>
            </a:solidFill>
            <a:ln>
              <a:noFill/>
            </a:ln>
          </p:spPr>
          <p:txBody>
            <a:bodyPr anchor="ctr"/>
            <a:lstStyle/>
            <a:p>
              <a:pPr algn="ctr"/>
              <a:endParaRPr>
                <a:cs typeface="+mn-ea"/>
                <a:sym typeface="+mn-lt"/>
              </a:endParaRPr>
            </a:p>
          </p:txBody>
        </p:sp>
        <p:sp>
          <p:nvSpPr>
            <p:cNvPr id="497" name="iS1íḋe"/>
            <p:cNvSpPr/>
            <p:nvPr/>
          </p:nvSpPr>
          <p:spPr bwMode="auto">
            <a:xfrm>
              <a:off x="4516437" y="4300538"/>
              <a:ext cx="668338" cy="257175"/>
            </a:xfrm>
            <a:custGeom>
              <a:avLst/>
              <a:gdLst>
                <a:gd name="T0" fmla="*/ 59 w 1265"/>
                <a:gd name="T1" fmla="*/ 487 h 487"/>
                <a:gd name="T2" fmla="*/ 0 w 1265"/>
                <a:gd name="T3" fmla="*/ 487 h 487"/>
                <a:gd name="T4" fmla="*/ 633 w 1265"/>
                <a:gd name="T5" fmla="*/ 0 h 487"/>
                <a:gd name="T6" fmla="*/ 633 w 1265"/>
                <a:gd name="T7" fmla="*/ 0 h 487"/>
                <a:gd name="T8" fmla="*/ 634 w 1265"/>
                <a:gd name="T9" fmla="*/ 0 h 487"/>
                <a:gd name="T10" fmla="*/ 1265 w 1265"/>
                <a:gd name="T11" fmla="*/ 487 h 487"/>
                <a:gd name="T12" fmla="*/ 1206 w 1265"/>
                <a:gd name="T13" fmla="*/ 487 h 487"/>
                <a:gd name="T14" fmla="*/ 633 w 1265"/>
                <a:gd name="T15" fmla="*/ 63 h 487"/>
                <a:gd name="T16" fmla="*/ 59 w 1265"/>
                <a:gd name="T17"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487">
                  <a:moveTo>
                    <a:pt x="59" y="487"/>
                  </a:moveTo>
                  <a:lnTo>
                    <a:pt x="0" y="487"/>
                  </a:lnTo>
                  <a:lnTo>
                    <a:pt x="633" y="0"/>
                  </a:lnTo>
                  <a:lnTo>
                    <a:pt x="633" y="0"/>
                  </a:lnTo>
                  <a:lnTo>
                    <a:pt x="634" y="0"/>
                  </a:lnTo>
                  <a:lnTo>
                    <a:pt x="1265" y="487"/>
                  </a:lnTo>
                  <a:lnTo>
                    <a:pt x="1206" y="487"/>
                  </a:lnTo>
                  <a:lnTo>
                    <a:pt x="633" y="63"/>
                  </a:lnTo>
                  <a:lnTo>
                    <a:pt x="59" y="48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8" name="ïṣľîḓè"/>
            <p:cNvSpPr/>
            <p:nvPr/>
          </p:nvSpPr>
          <p:spPr bwMode="auto">
            <a:xfrm>
              <a:off x="4625975" y="4562475"/>
              <a:ext cx="204788" cy="2603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99" name="ïŝľîde"/>
            <p:cNvSpPr/>
            <p:nvPr/>
          </p:nvSpPr>
          <p:spPr bwMode="auto">
            <a:xfrm>
              <a:off x="4662487" y="4602163"/>
              <a:ext cx="134938" cy="184150"/>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00" name="ïṡļïḓè"/>
            <p:cNvSpPr/>
            <p:nvPr/>
          </p:nvSpPr>
          <p:spPr bwMode="auto">
            <a:xfrm>
              <a:off x="4873625" y="4562475"/>
              <a:ext cx="204788" cy="2603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1" name="îṡḻíḓé"/>
            <p:cNvSpPr/>
            <p:nvPr/>
          </p:nvSpPr>
          <p:spPr bwMode="auto">
            <a:xfrm>
              <a:off x="4910137" y="4602163"/>
              <a:ext cx="134938" cy="184150"/>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02" name="iṣḻidê"/>
            <p:cNvSpPr/>
            <p:nvPr/>
          </p:nvSpPr>
          <p:spPr bwMode="auto">
            <a:xfrm>
              <a:off x="4625975" y="4911725"/>
              <a:ext cx="204788" cy="2603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3" name="îṡ1îdè"/>
            <p:cNvSpPr/>
            <p:nvPr/>
          </p:nvSpPr>
          <p:spPr bwMode="auto">
            <a:xfrm>
              <a:off x="4662487" y="4951413"/>
              <a:ext cx="134938" cy="18256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04" name="îṧḷiḑe"/>
            <p:cNvSpPr/>
            <p:nvPr/>
          </p:nvSpPr>
          <p:spPr bwMode="auto">
            <a:xfrm>
              <a:off x="4873625" y="4911725"/>
              <a:ext cx="204788" cy="26035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5" name="iṡḻiḍè"/>
            <p:cNvSpPr/>
            <p:nvPr/>
          </p:nvSpPr>
          <p:spPr bwMode="auto">
            <a:xfrm>
              <a:off x="4910137" y="4951413"/>
              <a:ext cx="134938" cy="18256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06" name="í$ľîḓê"/>
            <p:cNvSpPr/>
            <p:nvPr/>
          </p:nvSpPr>
          <p:spPr bwMode="auto">
            <a:xfrm>
              <a:off x="4395787" y="4579938"/>
              <a:ext cx="98425" cy="169863"/>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7" name="iŝḻïḑe"/>
            <p:cNvSpPr/>
            <p:nvPr/>
          </p:nvSpPr>
          <p:spPr bwMode="auto">
            <a:xfrm>
              <a:off x="4464050" y="4579938"/>
              <a:ext cx="30163" cy="169863"/>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8" name="îŝḷîdé"/>
            <p:cNvSpPr/>
            <p:nvPr/>
          </p:nvSpPr>
          <p:spPr bwMode="auto">
            <a:xfrm>
              <a:off x="4354512" y="4521200"/>
              <a:ext cx="179388" cy="58738"/>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9" name="iślidê"/>
            <p:cNvSpPr/>
            <p:nvPr/>
          </p:nvSpPr>
          <p:spPr bwMode="auto">
            <a:xfrm>
              <a:off x="4494212" y="4521200"/>
              <a:ext cx="39688" cy="58738"/>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10" name="îṣḷïdè"/>
            <p:cNvSpPr/>
            <p:nvPr/>
          </p:nvSpPr>
          <p:spPr bwMode="auto">
            <a:xfrm>
              <a:off x="4008437" y="4575175"/>
              <a:ext cx="617538" cy="258763"/>
            </a:xfrm>
            <a:custGeom>
              <a:avLst/>
              <a:gdLst>
                <a:gd name="T0" fmla="*/ 108 w 1168"/>
                <a:gd name="T1" fmla="*/ 487 h 487"/>
                <a:gd name="T2" fmla="*/ 0 w 1168"/>
                <a:gd name="T3" fmla="*/ 487 h 487"/>
                <a:gd name="T4" fmla="*/ 590 w 1168"/>
                <a:gd name="T5" fmla="*/ 0 h 487"/>
                <a:gd name="T6" fmla="*/ 1168 w 1168"/>
                <a:gd name="T7" fmla="*/ 485 h 487"/>
                <a:gd name="T8" fmla="*/ 1061 w 1168"/>
                <a:gd name="T9" fmla="*/ 487 h 487"/>
                <a:gd name="T10" fmla="*/ 1021 w 1168"/>
                <a:gd name="T11" fmla="*/ 487 h 487"/>
                <a:gd name="T12" fmla="*/ 579 w 1168"/>
                <a:gd name="T13" fmla="*/ 167 h 487"/>
                <a:gd name="T14" fmla="*/ 147 w 1168"/>
                <a:gd name="T15" fmla="*/ 487 h 487"/>
                <a:gd name="T16" fmla="*/ 108 w 1168"/>
                <a:gd name="T17"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487">
                  <a:moveTo>
                    <a:pt x="108" y="487"/>
                  </a:moveTo>
                  <a:lnTo>
                    <a:pt x="0" y="487"/>
                  </a:lnTo>
                  <a:lnTo>
                    <a:pt x="590" y="0"/>
                  </a:lnTo>
                  <a:lnTo>
                    <a:pt x="1168" y="485"/>
                  </a:lnTo>
                  <a:lnTo>
                    <a:pt x="1061" y="487"/>
                  </a:lnTo>
                  <a:lnTo>
                    <a:pt x="1021" y="487"/>
                  </a:lnTo>
                  <a:lnTo>
                    <a:pt x="579" y="167"/>
                  </a:lnTo>
                  <a:lnTo>
                    <a:pt x="147" y="487"/>
                  </a:lnTo>
                  <a:lnTo>
                    <a:pt x="108" y="487"/>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1" name="îSlíḓê"/>
            <p:cNvSpPr/>
            <p:nvPr/>
          </p:nvSpPr>
          <p:spPr bwMode="auto">
            <a:xfrm>
              <a:off x="4319587" y="4575175"/>
              <a:ext cx="306388" cy="258763"/>
            </a:xfrm>
            <a:custGeom>
              <a:avLst/>
              <a:gdLst>
                <a:gd name="T0" fmla="*/ 0 w 578"/>
                <a:gd name="T1" fmla="*/ 0 h 487"/>
                <a:gd name="T2" fmla="*/ 578 w 578"/>
                <a:gd name="T3" fmla="*/ 485 h 487"/>
                <a:gd name="T4" fmla="*/ 471 w 578"/>
                <a:gd name="T5" fmla="*/ 487 h 487"/>
                <a:gd name="T6" fmla="*/ 431 w 578"/>
                <a:gd name="T7" fmla="*/ 487 h 487"/>
                <a:gd name="T8" fmla="*/ 0 w 578"/>
                <a:gd name="T9" fmla="*/ 174 h 487"/>
                <a:gd name="T10" fmla="*/ 0 w 578"/>
                <a:gd name="T11" fmla="*/ 0 h 487"/>
              </a:gdLst>
              <a:ahLst/>
              <a:cxnLst>
                <a:cxn ang="0">
                  <a:pos x="T0" y="T1"/>
                </a:cxn>
                <a:cxn ang="0">
                  <a:pos x="T2" y="T3"/>
                </a:cxn>
                <a:cxn ang="0">
                  <a:pos x="T4" y="T5"/>
                </a:cxn>
                <a:cxn ang="0">
                  <a:pos x="T6" y="T7"/>
                </a:cxn>
                <a:cxn ang="0">
                  <a:pos x="T8" y="T9"/>
                </a:cxn>
                <a:cxn ang="0">
                  <a:pos x="T10" y="T11"/>
                </a:cxn>
              </a:cxnLst>
              <a:rect l="0" t="0" r="r" b="b"/>
              <a:pathLst>
                <a:path w="578" h="487">
                  <a:moveTo>
                    <a:pt x="0" y="0"/>
                  </a:moveTo>
                  <a:lnTo>
                    <a:pt x="578" y="485"/>
                  </a:lnTo>
                  <a:lnTo>
                    <a:pt x="471" y="487"/>
                  </a:lnTo>
                  <a:lnTo>
                    <a:pt x="431" y="487"/>
                  </a:lnTo>
                  <a:lnTo>
                    <a:pt x="0" y="174"/>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2" name="îSļiḍè"/>
            <p:cNvSpPr/>
            <p:nvPr/>
          </p:nvSpPr>
          <p:spPr bwMode="auto">
            <a:xfrm>
              <a:off x="4086225" y="4664075"/>
              <a:ext cx="461963" cy="782638"/>
            </a:xfrm>
            <a:custGeom>
              <a:avLst/>
              <a:gdLst>
                <a:gd name="T0" fmla="*/ 874 w 874"/>
                <a:gd name="T1" fmla="*/ 320 h 1479"/>
                <a:gd name="T2" fmla="*/ 874 w 874"/>
                <a:gd name="T3" fmla="*/ 1479 h 1479"/>
                <a:gd name="T4" fmla="*/ 0 w 874"/>
                <a:gd name="T5" fmla="*/ 1479 h 1479"/>
                <a:gd name="T6" fmla="*/ 0 w 874"/>
                <a:gd name="T7" fmla="*/ 320 h 1479"/>
                <a:gd name="T8" fmla="*/ 432 w 874"/>
                <a:gd name="T9" fmla="*/ 0 h 1479"/>
                <a:gd name="T10" fmla="*/ 874 w 874"/>
                <a:gd name="T11" fmla="*/ 320 h 1479"/>
              </a:gdLst>
              <a:ahLst/>
              <a:cxnLst>
                <a:cxn ang="0">
                  <a:pos x="T0" y="T1"/>
                </a:cxn>
                <a:cxn ang="0">
                  <a:pos x="T2" y="T3"/>
                </a:cxn>
                <a:cxn ang="0">
                  <a:pos x="T4" y="T5"/>
                </a:cxn>
                <a:cxn ang="0">
                  <a:pos x="T6" y="T7"/>
                </a:cxn>
                <a:cxn ang="0">
                  <a:pos x="T8" y="T9"/>
                </a:cxn>
                <a:cxn ang="0">
                  <a:pos x="T10" y="T11"/>
                </a:cxn>
              </a:cxnLst>
              <a:rect l="0" t="0" r="r" b="b"/>
              <a:pathLst>
                <a:path w="874" h="1479">
                  <a:moveTo>
                    <a:pt x="874" y="320"/>
                  </a:moveTo>
                  <a:lnTo>
                    <a:pt x="874" y="1479"/>
                  </a:lnTo>
                  <a:lnTo>
                    <a:pt x="0" y="1479"/>
                  </a:lnTo>
                  <a:lnTo>
                    <a:pt x="0" y="320"/>
                  </a:lnTo>
                  <a:lnTo>
                    <a:pt x="432" y="0"/>
                  </a:lnTo>
                  <a:lnTo>
                    <a:pt x="874" y="320"/>
                  </a:lnTo>
                  <a:close/>
                </a:path>
              </a:pathLst>
            </a:custGeom>
            <a:solidFill>
              <a:sysClr val="window" lastClr="FFFFFF">
                <a:lumMod val="75000"/>
              </a:sysClr>
            </a:solidFill>
            <a:ln>
              <a:noFill/>
            </a:ln>
          </p:spPr>
          <p:txBody>
            <a:bodyPr anchor="ctr"/>
            <a:lstStyle/>
            <a:p>
              <a:pPr algn="ctr"/>
              <a:endParaRPr>
                <a:cs typeface="+mn-ea"/>
                <a:sym typeface="+mn-lt"/>
              </a:endParaRPr>
            </a:p>
          </p:txBody>
        </p:sp>
        <p:sp>
          <p:nvSpPr>
            <p:cNvPr id="513" name="îšlîḍê"/>
            <p:cNvSpPr/>
            <p:nvPr/>
          </p:nvSpPr>
          <p:spPr bwMode="auto">
            <a:xfrm>
              <a:off x="4319587" y="4667250"/>
              <a:ext cx="228600" cy="779463"/>
            </a:xfrm>
            <a:custGeom>
              <a:avLst/>
              <a:gdLst>
                <a:gd name="T0" fmla="*/ 431 w 431"/>
                <a:gd name="T1" fmla="*/ 313 h 1472"/>
                <a:gd name="T2" fmla="*/ 431 w 431"/>
                <a:gd name="T3" fmla="*/ 1472 h 1472"/>
                <a:gd name="T4" fmla="*/ 0 w 431"/>
                <a:gd name="T5" fmla="*/ 1472 h 1472"/>
                <a:gd name="T6" fmla="*/ 0 w 431"/>
                <a:gd name="T7" fmla="*/ 0 h 1472"/>
                <a:gd name="T8" fmla="*/ 431 w 431"/>
                <a:gd name="T9" fmla="*/ 313 h 1472"/>
              </a:gdLst>
              <a:ahLst/>
              <a:cxnLst>
                <a:cxn ang="0">
                  <a:pos x="T0" y="T1"/>
                </a:cxn>
                <a:cxn ang="0">
                  <a:pos x="T2" y="T3"/>
                </a:cxn>
                <a:cxn ang="0">
                  <a:pos x="T4" y="T5"/>
                </a:cxn>
                <a:cxn ang="0">
                  <a:pos x="T6" y="T7"/>
                </a:cxn>
                <a:cxn ang="0">
                  <a:pos x="T8" y="T9"/>
                </a:cxn>
              </a:cxnLst>
              <a:rect l="0" t="0" r="r" b="b"/>
              <a:pathLst>
                <a:path w="431" h="1472">
                  <a:moveTo>
                    <a:pt x="431" y="313"/>
                  </a:moveTo>
                  <a:lnTo>
                    <a:pt x="431" y="1472"/>
                  </a:lnTo>
                  <a:lnTo>
                    <a:pt x="0" y="1472"/>
                  </a:lnTo>
                  <a:lnTo>
                    <a:pt x="0" y="0"/>
                  </a:lnTo>
                  <a:lnTo>
                    <a:pt x="431" y="313"/>
                  </a:lnTo>
                  <a:close/>
                </a:path>
              </a:pathLst>
            </a:custGeom>
            <a:solidFill>
              <a:sysClr val="window" lastClr="FFFFFF"/>
            </a:solidFill>
            <a:ln>
              <a:noFill/>
            </a:ln>
          </p:spPr>
          <p:txBody>
            <a:bodyPr anchor="ctr"/>
            <a:lstStyle/>
            <a:p>
              <a:pPr algn="ctr"/>
              <a:endParaRPr>
                <a:cs typeface="+mn-ea"/>
                <a:sym typeface="+mn-lt"/>
              </a:endParaRPr>
            </a:p>
          </p:txBody>
        </p:sp>
        <p:sp>
          <p:nvSpPr>
            <p:cNvPr id="514" name="íṣľíďe"/>
            <p:cNvSpPr/>
            <p:nvPr/>
          </p:nvSpPr>
          <p:spPr bwMode="auto">
            <a:xfrm>
              <a:off x="4065587" y="4638675"/>
              <a:ext cx="503238" cy="195263"/>
            </a:xfrm>
            <a:custGeom>
              <a:avLst/>
              <a:gdLst>
                <a:gd name="T0" fmla="*/ 44 w 953"/>
                <a:gd name="T1" fmla="*/ 367 h 367"/>
                <a:gd name="T2" fmla="*/ 0 w 953"/>
                <a:gd name="T3" fmla="*/ 367 h 367"/>
                <a:gd name="T4" fmla="*/ 477 w 953"/>
                <a:gd name="T5" fmla="*/ 1 h 367"/>
                <a:gd name="T6" fmla="*/ 477 w 953"/>
                <a:gd name="T7" fmla="*/ 0 h 367"/>
                <a:gd name="T8" fmla="*/ 477 w 953"/>
                <a:gd name="T9" fmla="*/ 1 h 367"/>
                <a:gd name="T10" fmla="*/ 953 w 953"/>
                <a:gd name="T11" fmla="*/ 367 h 367"/>
                <a:gd name="T12" fmla="*/ 909 w 953"/>
                <a:gd name="T13" fmla="*/ 367 h 367"/>
                <a:gd name="T14" fmla="*/ 477 w 953"/>
                <a:gd name="T15" fmla="*/ 47 h 367"/>
                <a:gd name="T16" fmla="*/ 44 w 953"/>
                <a:gd name="T1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367">
                  <a:moveTo>
                    <a:pt x="44" y="367"/>
                  </a:moveTo>
                  <a:lnTo>
                    <a:pt x="0" y="367"/>
                  </a:lnTo>
                  <a:lnTo>
                    <a:pt x="477" y="1"/>
                  </a:lnTo>
                  <a:lnTo>
                    <a:pt x="477" y="0"/>
                  </a:lnTo>
                  <a:lnTo>
                    <a:pt x="477" y="1"/>
                  </a:lnTo>
                  <a:lnTo>
                    <a:pt x="953" y="367"/>
                  </a:lnTo>
                  <a:lnTo>
                    <a:pt x="909" y="367"/>
                  </a:lnTo>
                  <a:lnTo>
                    <a:pt x="477" y="47"/>
                  </a:lnTo>
                  <a:lnTo>
                    <a:pt x="44" y="36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5" name="i$líďe"/>
            <p:cNvSpPr/>
            <p:nvPr/>
          </p:nvSpPr>
          <p:spPr bwMode="auto">
            <a:xfrm>
              <a:off x="4148137" y="4838700"/>
              <a:ext cx="152400" cy="1952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16" name="iṩļîdè"/>
            <p:cNvSpPr/>
            <p:nvPr/>
          </p:nvSpPr>
          <p:spPr bwMode="auto">
            <a:xfrm>
              <a:off x="4175125" y="4867275"/>
              <a:ext cx="103188" cy="1381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17" name="ïs1ïďe"/>
            <p:cNvSpPr/>
            <p:nvPr/>
          </p:nvSpPr>
          <p:spPr bwMode="auto">
            <a:xfrm>
              <a:off x="4335462" y="4838700"/>
              <a:ext cx="153988" cy="1952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18" name="iSḻïḓe"/>
            <p:cNvSpPr/>
            <p:nvPr/>
          </p:nvSpPr>
          <p:spPr bwMode="auto">
            <a:xfrm>
              <a:off x="4362450" y="4867275"/>
              <a:ext cx="101600" cy="1381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19" name="îs1ïḍé"/>
            <p:cNvSpPr/>
            <p:nvPr/>
          </p:nvSpPr>
          <p:spPr bwMode="auto">
            <a:xfrm>
              <a:off x="4148137" y="5100638"/>
              <a:ext cx="152400" cy="1952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0" name="ïṡ1iḋè"/>
            <p:cNvSpPr/>
            <p:nvPr/>
          </p:nvSpPr>
          <p:spPr bwMode="auto">
            <a:xfrm>
              <a:off x="4175125" y="5129213"/>
              <a:ext cx="103188" cy="1381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21" name="î$1îďê"/>
            <p:cNvSpPr/>
            <p:nvPr/>
          </p:nvSpPr>
          <p:spPr bwMode="auto">
            <a:xfrm>
              <a:off x="4335462" y="5100638"/>
              <a:ext cx="153988" cy="1952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2" name="ïşḷïḓè"/>
            <p:cNvSpPr/>
            <p:nvPr/>
          </p:nvSpPr>
          <p:spPr bwMode="auto">
            <a:xfrm>
              <a:off x="4362450" y="5129213"/>
              <a:ext cx="101600" cy="1381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23" name="ïṩḷíḋê"/>
            <p:cNvSpPr/>
            <p:nvPr/>
          </p:nvSpPr>
          <p:spPr bwMode="auto">
            <a:xfrm>
              <a:off x="5362575" y="4656138"/>
              <a:ext cx="73025" cy="125413"/>
            </a:xfrm>
            <a:prstGeom prst="rect">
              <a:avLst/>
            </a:prstGeom>
            <a:solidFill>
              <a:srgbClr val="A435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4" name="iṡļiḓê"/>
            <p:cNvSpPr/>
            <p:nvPr/>
          </p:nvSpPr>
          <p:spPr bwMode="auto">
            <a:xfrm>
              <a:off x="5413375" y="4656138"/>
              <a:ext cx="22225" cy="125413"/>
            </a:xfrm>
            <a:prstGeom prst="rect">
              <a:avLst/>
            </a:prstGeom>
            <a:solidFill>
              <a:srgbClr val="D1501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5" name="ïś1iḑê"/>
            <p:cNvSpPr/>
            <p:nvPr/>
          </p:nvSpPr>
          <p:spPr bwMode="auto">
            <a:xfrm>
              <a:off x="5330825" y="4611688"/>
              <a:ext cx="133350" cy="44450"/>
            </a:xfrm>
            <a:prstGeom prst="rect">
              <a:avLst/>
            </a:prstGeom>
            <a:solidFill>
              <a:srgbClr val="ED5C2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6" name="íŝḻîḍé"/>
            <p:cNvSpPr/>
            <p:nvPr/>
          </p:nvSpPr>
          <p:spPr bwMode="auto">
            <a:xfrm>
              <a:off x="5435600" y="4611688"/>
              <a:ext cx="28575" cy="44450"/>
            </a:xfrm>
            <a:prstGeom prst="rect">
              <a:avLst/>
            </a:prstGeom>
            <a:solidFill>
              <a:srgbClr val="FA79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27" name="ïṩ1ïdê"/>
            <p:cNvSpPr/>
            <p:nvPr/>
          </p:nvSpPr>
          <p:spPr bwMode="auto">
            <a:xfrm>
              <a:off x="5076825" y="4652963"/>
              <a:ext cx="455613" cy="188913"/>
            </a:xfrm>
            <a:custGeom>
              <a:avLst/>
              <a:gdLst>
                <a:gd name="T0" fmla="*/ 81 w 863"/>
                <a:gd name="T1" fmla="*/ 358 h 358"/>
                <a:gd name="T2" fmla="*/ 0 w 863"/>
                <a:gd name="T3" fmla="*/ 358 h 358"/>
                <a:gd name="T4" fmla="*/ 436 w 863"/>
                <a:gd name="T5" fmla="*/ 0 h 358"/>
                <a:gd name="T6" fmla="*/ 863 w 863"/>
                <a:gd name="T7" fmla="*/ 358 h 358"/>
                <a:gd name="T8" fmla="*/ 783 w 863"/>
                <a:gd name="T9" fmla="*/ 358 h 358"/>
                <a:gd name="T10" fmla="*/ 755 w 863"/>
                <a:gd name="T11" fmla="*/ 358 h 358"/>
                <a:gd name="T12" fmla="*/ 428 w 863"/>
                <a:gd name="T13" fmla="*/ 123 h 358"/>
                <a:gd name="T14" fmla="*/ 108 w 863"/>
                <a:gd name="T15" fmla="*/ 358 h 358"/>
                <a:gd name="T16" fmla="*/ 81 w 863"/>
                <a:gd name="T17"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3" h="358">
                  <a:moveTo>
                    <a:pt x="81" y="358"/>
                  </a:moveTo>
                  <a:lnTo>
                    <a:pt x="0" y="358"/>
                  </a:lnTo>
                  <a:lnTo>
                    <a:pt x="436" y="0"/>
                  </a:lnTo>
                  <a:lnTo>
                    <a:pt x="863" y="358"/>
                  </a:lnTo>
                  <a:lnTo>
                    <a:pt x="783" y="358"/>
                  </a:lnTo>
                  <a:lnTo>
                    <a:pt x="755" y="358"/>
                  </a:lnTo>
                  <a:lnTo>
                    <a:pt x="428" y="123"/>
                  </a:lnTo>
                  <a:lnTo>
                    <a:pt x="108" y="358"/>
                  </a:lnTo>
                  <a:lnTo>
                    <a:pt x="81" y="358"/>
                  </a:lnTo>
                  <a:close/>
                </a:path>
              </a:pathLst>
            </a:custGeom>
            <a:solidFill>
              <a:srgbClr val="9E33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8" name="íṧľïdê"/>
            <p:cNvSpPr/>
            <p:nvPr/>
          </p:nvSpPr>
          <p:spPr bwMode="auto">
            <a:xfrm>
              <a:off x="5307012" y="4652963"/>
              <a:ext cx="225425" cy="188913"/>
            </a:xfrm>
            <a:custGeom>
              <a:avLst/>
              <a:gdLst>
                <a:gd name="T0" fmla="*/ 0 w 427"/>
                <a:gd name="T1" fmla="*/ 0 h 358"/>
                <a:gd name="T2" fmla="*/ 427 w 427"/>
                <a:gd name="T3" fmla="*/ 358 h 358"/>
                <a:gd name="T4" fmla="*/ 347 w 427"/>
                <a:gd name="T5" fmla="*/ 358 h 358"/>
                <a:gd name="T6" fmla="*/ 319 w 427"/>
                <a:gd name="T7" fmla="*/ 358 h 358"/>
                <a:gd name="T8" fmla="*/ 0 w 427"/>
                <a:gd name="T9" fmla="*/ 129 h 358"/>
                <a:gd name="T10" fmla="*/ 0 w 427"/>
                <a:gd name="T11" fmla="*/ 0 h 358"/>
              </a:gdLst>
              <a:ahLst/>
              <a:cxnLst>
                <a:cxn ang="0">
                  <a:pos x="T0" y="T1"/>
                </a:cxn>
                <a:cxn ang="0">
                  <a:pos x="T2" y="T3"/>
                </a:cxn>
                <a:cxn ang="0">
                  <a:pos x="T4" y="T5"/>
                </a:cxn>
                <a:cxn ang="0">
                  <a:pos x="T6" y="T7"/>
                </a:cxn>
                <a:cxn ang="0">
                  <a:pos x="T8" y="T9"/>
                </a:cxn>
                <a:cxn ang="0">
                  <a:pos x="T10" y="T11"/>
                </a:cxn>
              </a:cxnLst>
              <a:rect l="0" t="0" r="r" b="b"/>
              <a:pathLst>
                <a:path w="427" h="358">
                  <a:moveTo>
                    <a:pt x="0" y="0"/>
                  </a:moveTo>
                  <a:lnTo>
                    <a:pt x="427" y="358"/>
                  </a:lnTo>
                  <a:lnTo>
                    <a:pt x="347" y="358"/>
                  </a:lnTo>
                  <a:lnTo>
                    <a:pt x="319" y="358"/>
                  </a:lnTo>
                  <a:lnTo>
                    <a:pt x="0" y="129"/>
                  </a:lnTo>
                  <a:lnTo>
                    <a:pt x="0" y="0"/>
                  </a:lnTo>
                  <a:close/>
                </a:path>
              </a:pathLst>
            </a:custGeom>
            <a:solidFill>
              <a:srgbClr val="CF4E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9" name="ïṣliďê"/>
            <p:cNvSpPr/>
            <p:nvPr/>
          </p:nvSpPr>
          <p:spPr bwMode="auto">
            <a:xfrm>
              <a:off x="5133975" y="4718050"/>
              <a:ext cx="341313" cy="577850"/>
            </a:xfrm>
            <a:custGeom>
              <a:avLst/>
              <a:gdLst>
                <a:gd name="T0" fmla="*/ 647 w 647"/>
                <a:gd name="T1" fmla="*/ 235 h 1092"/>
                <a:gd name="T2" fmla="*/ 647 w 647"/>
                <a:gd name="T3" fmla="*/ 1092 h 1092"/>
                <a:gd name="T4" fmla="*/ 0 w 647"/>
                <a:gd name="T5" fmla="*/ 1092 h 1092"/>
                <a:gd name="T6" fmla="*/ 0 w 647"/>
                <a:gd name="T7" fmla="*/ 235 h 1092"/>
                <a:gd name="T8" fmla="*/ 320 w 647"/>
                <a:gd name="T9" fmla="*/ 0 h 1092"/>
                <a:gd name="T10" fmla="*/ 647 w 647"/>
                <a:gd name="T11" fmla="*/ 235 h 1092"/>
              </a:gdLst>
              <a:ahLst/>
              <a:cxnLst>
                <a:cxn ang="0">
                  <a:pos x="T0" y="T1"/>
                </a:cxn>
                <a:cxn ang="0">
                  <a:pos x="T2" y="T3"/>
                </a:cxn>
                <a:cxn ang="0">
                  <a:pos x="T4" y="T5"/>
                </a:cxn>
                <a:cxn ang="0">
                  <a:pos x="T6" y="T7"/>
                </a:cxn>
                <a:cxn ang="0">
                  <a:pos x="T8" y="T9"/>
                </a:cxn>
                <a:cxn ang="0">
                  <a:pos x="T10" y="T11"/>
                </a:cxn>
              </a:cxnLst>
              <a:rect l="0" t="0" r="r" b="b"/>
              <a:pathLst>
                <a:path w="647" h="1092">
                  <a:moveTo>
                    <a:pt x="647" y="235"/>
                  </a:moveTo>
                  <a:lnTo>
                    <a:pt x="647" y="1092"/>
                  </a:lnTo>
                  <a:lnTo>
                    <a:pt x="0" y="1092"/>
                  </a:lnTo>
                  <a:lnTo>
                    <a:pt x="0" y="235"/>
                  </a:lnTo>
                  <a:lnTo>
                    <a:pt x="320" y="0"/>
                  </a:lnTo>
                  <a:lnTo>
                    <a:pt x="647" y="235"/>
                  </a:lnTo>
                  <a:close/>
                </a:path>
              </a:pathLst>
            </a:custGeom>
            <a:solidFill>
              <a:sysClr val="window" lastClr="FFFFFF">
                <a:lumMod val="75000"/>
              </a:sysClr>
            </a:solidFill>
            <a:ln>
              <a:noFill/>
            </a:ln>
          </p:spPr>
          <p:txBody>
            <a:bodyPr anchor="ctr"/>
            <a:lstStyle/>
            <a:p>
              <a:pPr algn="ctr"/>
              <a:endParaRPr>
                <a:cs typeface="+mn-ea"/>
                <a:sym typeface="+mn-lt"/>
              </a:endParaRPr>
            </a:p>
          </p:txBody>
        </p:sp>
        <p:sp>
          <p:nvSpPr>
            <p:cNvPr id="530" name="ïṥľíḑé"/>
            <p:cNvSpPr/>
            <p:nvPr/>
          </p:nvSpPr>
          <p:spPr bwMode="auto">
            <a:xfrm>
              <a:off x="5307012" y="4721225"/>
              <a:ext cx="168275" cy="574675"/>
            </a:xfrm>
            <a:custGeom>
              <a:avLst/>
              <a:gdLst>
                <a:gd name="T0" fmla="*/ 319 w 319"/>
                <a:gd name="T1" fmla="*/ 229 h 1086"/>
                <a:gd name="T2" fmla="*/ 319 w 319"/>
                <a:gd name="T3" fmla="*/ 1086 h 1086"/>
                <a:gd name="T4" fmla="*/ 0 w 319"/>
                <a:gd name="T5" fmla="*/ 1086 h 1086"/>
                <a:gd name="T6" fmla="*/ 0 w 319"/>
                <a:gd name="T7" fmla="*/ 0 h 1086"/>
                <a:gd name="T8" fmla="*/ 319 w 319"/>
                <a:gd name="T9" fmla="*/ 229 h 1086"/>
              </a:gdLst>
              <a:ahLst/>
              <a:cxnLst>
                <a:cxn ang="0">
                  <a:pos x="T0" y="T1"/>
                </a:cxn>
                <a:cxn ang="0">
                  <a:pos x="T2" y="T3"/>
                </a:cxn>
                <a:cxn ang="0">
                  <a:pos x="T4" y="T5"/>
                </a:cxn>
                <a:cxn ang="0">
                  <a:pos x="T6" y="T7"/>
                </a:cxn>
                <a:cxn ang="0">
                  <a:pos x="T8" y="T9"/>
                </a:cxn>
              </a:cxnLst>
              <a:rect l="0" t="0" r="r" b="b"/>
              <a:pathLst>
                <a:path w="319" h="1086">
                  <a:moveTo>
                    <a:pt x="319" y="229"/>
                  </a:moveTo>
                  <a:lnTo>
                    <a:pt x="319" y="1086"/>
                  </a:lnTo>
                  <a:lnTo>
                    <a:pt x="0" y="1086"/>
                  </a:lnTo>
                  <a:lnTo>
                    <a:pt x="0" y="0"/>
                  </a:lnTo>
                  <a:lnTo>
                    <a:pt x="319" y="229"/>
                  </a:lnTo>
                  <a:close/>
                </a:path>
              </a:pathLst>
            </a:custGeom>
            <a:solidFill>
              <a:sysClr val="window" lastClr="FFFFFF"/>
            </a:solidFill>
            <a:ln>
              <a:noFill/>
            </a:ln>
          </p:spPr>
          <p:txBody>
            <a:bodyPr anchor="ctr"/>
            <a:lstStyle/>
            <a:p>
              <a:pPr algn="ctr"/>
              <a:endParaRPr>
                <a:cs typeface="+mn-ea"/>
                <a:sym typeface="+mn-lt"/>
              </a:endParaRPr>
            </a:p>
          </p:txBody>
        </p:sp>
        <p:sp>
          <p:nvSpPr>
            <p:cNvPr id="531" name="ïŝľïḍe"/>
            <p:cNvSpPr/>
            <p:nvPr/>
          </p:nvSpPr>
          <p:spPr bwMode="auto">
            <a:xfrm>
              <a:off x="5119687" y="4700588"/>
              <a:ext cx="371475" cy="141288"/>
            </a:xfrm>
            <a:custGeom>
              <a:avLst/>
              <a:gdLst>
                <a:gd name="T0" fmla="*/ 33 w 702"/>
                <a:gd name="T1" fmla="*/ 269 h 269"/>
                <a:gd name="T2" fmla="*/ 0 w 702"/>
                <a:gd name="T3" fmla="*/ 269 h 269"/>
                <a:gd name="T4" fmla="*/ 351 w 702"/>
                <a:gd name="T5" fmla="*/ 0 h 269"/>
                <a:gd name="T6" fmla="*/ 351 w 702"/>
                <a:gd name="T7" fmla="*/ 0 h 269"/>
                <a:gd name="T8" fmla="*/ 351 w 702"/>
                <a:gd name="T9" fmla="*/ 0 h 269"/>
                <a:gd name="T10" fmla="*/ 702 w 702"/>
                <a:gd name="T11" fmla="*/ 269 h 269"/>
                <a:gd name="T12" fmla="*/ 669 w 702"/>
                <a:gd name="T13" fmla="*/ 269 h 269"/>
                <a:gd name="T14" fmla="*/ 351 w 702"/>
                <a:gd name="T15" fmla="*/ 34 h 269"/>
                <a:gd name="T16" fmla="*/ 33 w 702"/>
                <a:gd name="T1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269">
                  <a:moveTo>
                    <a:pt x="33" y="269"/>
                  </a:moveTo>
                  <a:lnTo>
                    <a:pt x="0" y="269"/>
                  </a:lnTo>
                  <a:lnTo>
                    <a:pt x="351" y="0"/>
                  </a:lnTo>
                  <a:lnTo>
                    <a:pt x="351" y="0"/>
                  </a:lnTo>
                  <a:lnTo>
                    <a:pt x="351" y="0"/>
                  </a:lnTo>
                  <a:lnTo>
                    <a:pt x="702" y="269"/>
                  </a:lnTo>
                  <a:lnTo>
                    <a:pt x="669" y="269"/>
                  </a:lnTo>
                  <a:lnTo>
                    <a:pt x="351" y="34"/>
                  </a:lnTo>
                  <a:lnTo>
                    <a:pt x="33" y="26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2" name="íś1ïḍê"/>
            <p:cNvSpPr/>
            <p:nvPr/>
          </p:nvSpPr>
          <p:spPr bwMode="auto">
            <a:xfrm>
              <a:off x="5180012" y="4846638"/>
              <a:ext cx="112713" cy="144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33" name="ïslîḑe"/>
            <p:cNvSpPr/>
            <p:nvPr/>
          </p:nvSpPr>
          <p:spPr bwMode="auto">
            <a:xfrm>
              <a:off x="5199062" y="4868863"/>
              <a:ext cx="76200" cy="101600"/>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34" name="ísliḋê"/>
            <p:cNvSpPr/>
            <p:nvPr/>
          </p:nvSpPr>
          <p:spPr bwMode="auto">
            <a:xfrm>
              <a:off x="5318125" y="4846638"/>
              <a:ext cx="112713" cy="144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35" name="î$ḷiḑê"/>
            <p:cNvSpPr/>
            <p:nvPr/>
          </p:nvSpPr>
          <p:spPr bwMode="auto">
            <a:xfrm>
              <a:off x="5338762" y="4868863"/>
              <a:ext cx="74613" cy="101600"/>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36" name="íṣḷîdè"/>
            <p:cNvSpPr/>
            <p:nvPr/>
          </p:nvSpPr>
          <p:spPr bwMode="auto">
            <a:xfrm>
              <a:off x="5180012" y="5040313"/>
              <a:ext cx="112713" cy="144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37" name="íṩľíḍê"/>
            <p:cNvSpPr/>
            <p:nvPr/>
          </p:nvSpPr>
          <p:spPr bwMode="auto">
            <a:xfrm>
              <a:off x="5199062" y="5062538"/>
              <a:ext cx="76200" cy="1000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38" name="ïšlíḍê"/>
            <p:cNvSpPr/>
            <p:nvPr/>
          </p:nvSpPr>
          <p:spPr bwMode="auto">
            <a:xfrm>
              <a:off x="5318125" y="5040313"/>
              <a:ext cx="112713" cy="144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39" name="î$ḻíďé"/>
            <p:cNvSpPr/>
            <p:nvPr/>
          </p:nvSpPr>
          <p:spPr bwMode="auto">
            <a:xfrm>
              <a:off x="5338762" y="5062538"/>
              <a:ext cx="74613" cy="100013"/>
            </a:xfrm>
            <a:prstGeom prst="rect">
              <a:avLst/>
            </a:prstGeom>
            <a:solidFill>
              <a:sysClr val="windowText" lastClr="000000">
                <a:lumMod val="65000"/>
                <a:lumOff val="35000"/>
              </a:sysClr>
            </a:solidFill>
            <a:ln>
              <a:noFill/>
            </a:ln>
          </p:spPr>
          <p:txBody>
            <a:bodyPr anchor="ctr"/>
            <a:lstStyle/>
            <a:p>
              <a:pPr algn="ctr"/>
              <a:endParaRPr>
                <a:cs typeface="+mn-ea"/>
                <a:sym typeface="+mn-lt"/>
              </a:endParaRPr>
            </a:p>
          </p:txBody>
        </p:sp>
        <p:sp>
          <p:nvSpPr>
            <p:cNvPr id="540" name="íşľíḍe"/>
            <p:cNvSpPr/>
            <p:nvPr/>
          </p:nvSpPr>
          <p:spPr bwMode="auto">
            <a:xfrm>
              <a:off x="5570537" y="4735513"/>
              <a:ext cx="239713" cy="400050"/>
            </a:xfrm>
            <a:custGeom>
              <a:avLst/>
              <a:gdLst>
                <a:gd name="T0" fmla="*/ 384 w 452"/>
                <a:gd name="T1" fmla="*/ 580 h 756"/>
                <a:gd name="T2" fmla="*/ 452 w 452"/>
                <a:gd name="T3" fmla="*/ 756 h 756"/>
                <a:gd name="T4" fmla="*/ 226 w 452"/>
                <a:gd name="T5" fmla="*/ 756 h 756"/>
                <a:gd name="T6" fmla="*/ 0 w 452"/>
                <a:gd name="T7" fmla="*/ 756 h 756"/>
                <a:gd name="T8" fmla="*/ 67 w 452"/>
                <a:gd name="T9" fmla="*/ 580 h 756"/>
                <a:gd name="T10" fmla="*/ 18 w 452"/>
                <a:gd name="T11" fmla="*/ 580 h 756"/>
                <a:gd name="T12" fmla="*/ 93 w 452"/>
                <a:gd name="T13" fmla="*/ 426 h 756"/>
                <a:gd name="T14" fmla="*/ 50 w 452"/>
                <a:gd name="T15" fmla="*/ 426 h 756"/>
                <a:gd name="T16" fmla="*/ 124 w 452"/>
                <a:gd name="T17" fmla="*/ 301 h 756"/>
                <a:gd name="T18" fmla="*/ 96 w 452"/>
                <a:gd name="T19" fmla="*/ 301 h 756"/>
                <a:gd name="T20" fmla="*/ 164 w 452"/>
                <a:gd name="T21" fmla="*/ 151 h 756"/>
                <a:gd name="T22" fmla="*/ 232 w 452"/>
                <a:gd name="T23" fmla="*/ 0 h 756"/>
                <a:gd name="T24" fmla="*/ 301 w 452"/>
                <a:gd name="T25" fmla="*/ 151 h 756"/>
                <a:gd name="T26" fmla="*/ 368 w 452"/>
                <a:gd name="T27" fmla="*/ 301 h 756"/>
                <a:gd name="T28" fmla="*/ 334 w 452"/>
                <a:gd name="T29" fmla="*/ 301 h 756"/>
                <a:gd name="T30" fmla="*/ 407 w 452"/>
                <a:gd name="T31" fmla="*/ 426 h 756"/>
                <a:gd name="T32" fmla="*/ 358 w 452"/>
                <a:gd name="T33" fmla="*/ 426 h 756"/>
                <a:gd name="T34" fmla="*/ 432 w 452"/>
                <a:gd name="T35" fmla="*/ 580 h 756"/>
                <a:gd name="T36" fmla="*/ 384 w 452"/>
                <a:gd name="T37" fmla="*/ 58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756">
                  <a:moveTo>
                    <a:pt x="384" y="580"/>
                  </a:moveTo>
                  <a:lnTo>
                    <a:pt x="452" y="756"/>
                  </a:lnTo>
                  <a:lnTo>
                    <a:pt x="226" y="756"/>
                  </a:lnTo>
                  <a:lnTo>
                    <a:pt x="0" y="756"/>
                  </a:lnTo>
                  <a:lnTo>
                    <a:pt x="67" y="580"/>
                  </a:lnTo>
                  <a:lnTo>
                    <a:pt x="18" y="580"/>
                  </a:lnTo>
                  <a:lnTo>
                    <a:pt x="93" y="426"/>
                  </a:lnTo>
                  <a:lnTo>
                    <a:pt x="50" y="426"/>
                  </a:lnTo>
                  <a:lnTo>
                    <a:pt x="124" y="301"/>
                  </a:lnTo>
                  <a:lnTo>
                    <a:pt x="96" y="301"/>
                  </a:lnTo>
                  <a:lnTo>
                    <a:pt x="164" y="151"/>
                  </a:lnTo>
                  <a:lnTo>
                    <a:pt x="232" y="0"/>
                  </a:lnTo>
                  <a:lnTo>
                    <a:pt x="301" y="151"/>
                  </a:lnTo>
                  <a:lnTo>
                    <a:pt x="368" y="301"/>
                  </a:lnTo>
                  <a:lnTo>
                    <a:pt x="334" y="301"/>
                  </a:lnTo>
                  <a:lnTo>
                    <a:pt x="407" y="426"/>
                  </a:lnTo>
                  <a:lnTo>
                    <a:pt x="358" y="426"/>
                  </a:lnTo>
                  <a:lnTo>
                    <a:pt x="432" y="580"/>
                  </a:lnTo>
                  <a:lnTo>
                    <a:pt x="384" y="580"/>
                  </a:lnTo>
                  <a:close/>
                </a:path>
              </a:pathLst>
            </a:custGeom>
            <a:solidFill>
              <a:srgbClr val="0063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1" name="íśḷiḑê"/>
            <p:cNvSpPr/>
            <p:nvPr/>
          </p:nvSpPr>
          <p:spPr bwMode="auto">
            <a:xfrm>
              <a:off x="5632450" y="4987925"/>
              <a:ext cx="112713" cy="222250"/>
            </a:xfrm>
            <a:custGeom>
              <a:avLst/>
              <a:gdLst>
                <a:gd name="T0" fmla="*/ 77 w 213"/>
                <a:gd name="T1" fmla="*/ 419 h 419"/>
                <a:gd name="T2" fmla="*/ 88 w 213"/>
                <a:gd name="T3" fmla="*/ 264 h 419"/>
                <a:gd name="T4" fmla="*/ 0 w 213"/>
                <a:gd name="T5" fmla="*/ 221 h 419"/>
                <a:gd name="T6" fmla="*/ 90 w 213"/>
                <a:gd name="T7" fmla="*/ 252 h 419"/>
                <a:gd name="T8" fmla="*/ 95 w 213"/>
                <a:gd name="T9" fmla="*/ 172 h 419"/>
                <a:gd name="T10" fmla="*/ 0 w 213"/>
                <a:gd name="T11" fmla="*/ 124 h 419"/>
                <a:gd name="T12" fmla="*/ 95 w 213"/>
                <a:gd name="T13" fmla="*/ 159 h 419"/>
                <a:gd name="T14" fmla="*/ 107 w 213"/>
                <a:gd name="T15" fmla="*/ 0 h 419"/>
                <a:gd name="T16" fmla="*/ 124 w 213"/>
                <a:gd name="T17" fmla="*/ 252 h 419"/>
                <a:gd name="T18" fmla="*/ 213 w 213"/>
                <a:gd name="T19" fmla="*/ 221 h 419"/>
                <a:gd name="T20" fmla="*/ 124 w 213"/>
                <a:gd name="T21" fmla="*/ 265 h 419"/>
                <a:gd name="T22" fmla="*/ 134 w 213"/>
                <a:gd name="T23" fmla="*/ 408 h 419"/>
                <a:gd name="T24" fmla="*/ 120 w 213"/>
                <a:gd name="T25" fmla="*/ 411 h 419"/>
                <a:gd name="T26" fmla="*/ 105 w 213"/>
                <a:gd name="T27" fmla="*/ 414 h 419"/>
                <a:gd name="T28" fmla="*/ 91 w 213"/>
                <a:gd name="T29" fmla="*/ 416 h 419"/>
                <a:gd name="T30" fmla="*/ 77 w 213"/>
                <a:gd name="T31" fmla="*/ 419 h 419"/>
                <a:gd name="T32" fmla="*/ 117 w 213"/>
                <a:gd name="T33" fmla="*/ 159 h 419"/>
                <a:gd name="T34" fmla="*/ 213 w 213"/>
                <a:gd name="T35" fmla="*/ 124 h 419"/>
                <a:gd name="T36" fmla="*/ 118 w 213"/>
                <a:gd name="T37" fmla="*/ 172 h 419"/>
                <a:gd name="T38" fmla="*/ 117 w 213"/>
                <a:gd name="T39" fmla="*/ 15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419">
                  <a:moveTo>
                    <a:pt x="77" y="419"/>
                  </a:moveTo>
                  <a:lnTo>
                    <a:pt x="88" y="264"/>
                  </a:lnTo>
                  <a:lnTo>
                    <a:pt x="0" y="221"/>
                  </a:lnTo>
                  <a:lnTo>
                    <a:pt x="90" y="252"/>
                  </a:lnTo>
                  <a:lnTo>
                    <a:pt x="95" y="172"/>
                  </a:lnTo>
                  <a:lnTo>
                    <a:pt x="0" y="124"/>
                  </a:lnTo>
                  <a:lnTo>
                    <a:pt x="95" y="159"/>
                  </a:lnTo>
                  <a:lnTo>
                    <a:pt x="107" y="0"/>
                  </a:lnTo>
                  <a:lnTo>
                    <a:pt x="124" y="252"/>
                  </a:lnTo>
                  <a:lnTo>
                    <a:pt x="213" y="221"/>
                  </a:lnTo>
                  <a:lnTo>
                    <a:pt x="124" y="265"/>
                  </a:lnTo>
                  <a:lnTo>
                    <a:pt x="134" y="408"/>
                  </a:lnTo>
                  <a:lnTo>
                    <a:pt x="120" y="411"/>
                  </a:lnTo>
                  <a:lnTo>
                    <a:pt x="105" y="414"/>
                  </a:lnTo>
                  <a:lnTo>
                    <a:pt x="91" y="416"/>
                  </a:lnTo>
                  <a:lnTo>
                    <a:pt x="77" y="419"/>
                  </a:lnTo>
                  <a:close/>
                  <a:moveTo>
                    <a:pt x="117" y="159"/>
                  </a:moveTo>
                  <a:lnTo>
                    <a:pt x="213" y="124"/>
                  </a:lnTo>
                  <a:lnTo>
                    <a:pt x="118" y="172"/>
                  </a:lnTo>
                  <a:lnTo>
                    <a:pt x="117" y="159"/>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2" name="ï$1ïḋe"/>
            <p:cNvSpPr/>
            <p:nvPr/>
          </p:nvSpPr>
          <p:spPr bwMode="auto">
            <a:xfrm>
              <a:off x="5691187" y="4518025"/>
              <a:ext cx="341313" cy="568325"/>
            </a:xfrm>
            <a:custGeom>
              <a:avLst/>
              <a:gdLst>
                <a:gd name="T0" fmla="*/ 548 w 645"/>
                <a:gd name="T1" fmla="*/ 825 h 1075"/>
                <a:gd name="T2" fmla="*/ 645 w 645"/>
                <a:gd name="T3" fmla="*/ 1075 h 1075"/>
                <a:gd name="T4" fmla="*/ 322 w 645"/>
                <a:gd name="T5" fmla="*/ 1075 h 1075"/>
                <a:gd name="T6" fmla="*/ 0 w 645"/>
                <a:gd name="T7" fmla="*/ 1075 h 1075"/>
                <a:gd name="T8" fmla="*/ 98 w 645"/>
                <a:gd name="T9" fmla="*/ 825 h 1075"/>
                <a:gd name="T10" fmla="*/ 29 w 645"/>
                <a:gd name="T11" fmla="*/ 825 h 1075"/>
                <a:gd name="T12" fmla="*/ 134 w 645"/>
                <a:gd name="T13" fmla="*/ 606 h 1075"/>
                <a:gd name="T14" fmla="*/ 73 w 645"/>
                <a:gd name="T15" fmla="*/ 606 h 1075"/>
                <a:gd name="T16" fmla="*/ 178 w 645"/>
                <a:gd name="T17" fmla="*/ 429 h 1075"/>
                <a:gd name="T18" fmla="*/ 138 w 645"/>
                <a:gd name="T19" fmla="*/ 429 h 1075"/>
                <a:gd name="T20" fmla="*/ 236 w 645"/>
                <a:gd name="T21" fmla="*/ 214 h 1075"/>
                <a:gd name="T22" fmla="*/ 332 w 645"/>
                <a:gd name="T23" fmla="*/ 0 h 1075"/>
                <a:gd name="T24" fmla="*/ 429 w 645"/>
                <a:gd name="T25" fmla="*/ 214 h 1075"/>
                <a:gd name="T26" fmla="*/ 525 w 645"/>
                <a:gd name="T27" fmla="*/ 429 h 1075"/>
                <a:gd name="T28" fmla="*/ 476 w 645"/>
                <a:gd name="T29" fmla="*/ 429 h 1075"/>
                <a:gd name="T30" fmla="*/ 582 w 645"/>
                <a:gd name="T31" fmla="*/ 606 h 1075"/>
                <a:gd name="T32" fmla="*/ 512 w 645"/>
                <a:gd name="T33" fmla="*/ 606 h 1075"/>
                <a:gd name="T34" fmla="*/ 616 w 645"/>
                <a:gd name="T35" fmla="*/ 825 h 1075"/>
                <a:gd name="T36" fmla="*/ 548 w 645"/>
                <a:gd name="T37" fmla="*/ 82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5" h="1075">
                  <a:moveTo>
                    <a:pt x="548" y="825"/>
                  </a:moveTo>
                  <a:lnTo>
                    <a:pt x="645" y="1075"/>
                  </a:lnTo>
                  <a:lnTo>
                    <a:pt x="322" y="1075"/>
                  </a:lnTo>
                  <a:lnTo>
                    <a:pt x="0" y="1075"/>
                  </a:lnTo>
                  <a:lnTo>
                    <a:pt x="98" y="825"/>
                  </a:lnTo>
                  <a:lnTo>
                    <a:pt x="29" y="825"/>
                  </a:lnTo>
                  <a:lnTo>
                    <a:pt x="134" y="606"/>
                  </a:lnTo>
                  <a:lnTo>
                    <a:pt x="73" y="606"/>
                  </a:lnTo>
                  <a:lnTo>
                    <a:pt x="178" y="429"/>
                  </a:lnTo>
                  <a:lnTo>
                    <a:pt x="138" y="429"/>
                  </a:lnTo>
                  <a:lnTo>
                    <a:pt x="236" y="214"/>
                  </a:lnTo>
                  <a:lnTo>
                    <a:pt x="332" y="0"/>
                  </a:lnTo>
                  <a:lnTo>
                    <a:pt x="429" y="214"/>
                  </a:lnTo>
                  <a:lnTo>
                    <a:pt x="525" y="429"/>
                  </a:lnTo>
                  <a:lnTo>
                    <a:pt x="476" y="429"/>
                  </a:lnTo>
                  <a:lnTo>
                    <a:pt x="582" y="606"/>
                  </a:lnTo>
                  <a:lnTo>
                    <a:pt x="512" y="606"/>
                  </a:lnTo>
                  <a:lnTo>
                    <a:pt x="616" y="825"/>
                  </a:lnTo>
                  <a:lnTo>
                    <a:pt x="548" y="825"/>
                  </a:lnTo>
                  <a:close/>
                </a:path>
              </a:pathLst>
            </a:custGeom>
            <a:solidFill>
              <a:srgbClr val="008A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3" name="îsḷídè"/>
            <p:cNvSpPr/>
            <p:nvPr/>
          </p:nvSpPr>
          <p:spPr bwMode="auto">
            <a:xfrm>
              <a:off x="5778500" y="4876800"/>
              <a:ext cx="161925" cy="317500"/>
            </a:xfrm>
            <a:custGeom>
              <a:avLst/>
              <a:gdLst>
                <a:gd name="T0" fmla="*/ 109 w 304"/>
                <a:gd name="T1" fmla="*/ 598 h 598"/>
                <a:gd name="T2" fmla="*/ 125 w 304"/>
                <a:gd name="T3" fmla="*/ 376 h 598"/>
                <a:gd name="T4" fmla="*/ 0 w 304"/>
                <a:gd name="T5" fmla="*/ 314 h 598"/>
                <a:gd name="T6" fmla="*/ 127 w 304"/>
                <a:gd name="T7" fmla="*/ 359 h 598"/>
                <a:gd name="T8" fmla="*/ 135 w 304"/>
                <a:gd name="T9" fmla="*/ 244 h 598"/>
                <a:gd name="T10" fmla="*/ 0 w 304"/>
                <a:gd name="T11" fmla="*/ 176 h 598"/>
                <a:gd name="T12" fmla="*/ 137 w 304"/>
                <a:gd name="T13" fmla="*/ 227 h 598"/>
                <a:gd name="T14" fmla="*/ 152 w 304"/>
                <a:gd name="T15" fmla="*/ 0 h 598"/>
                <a:gd name="T16" fmla="*/ 176 w 304"/>
                <a:gd name="T17" fmla="*/ 360 h 598"/>
                <a:gd name="T18" fmla="*/ 304 w 304"/>
                <a:gd name="T19" fmla="*/ 314 h 598"/>
                <a:gd name="T20" fmla="*/ 177 w 304"/>
                <a:gd name="T21" fmla="*/ 378 h 598"/>
                <a:gd name="T22" fmla="*/ 191 w 304"/>
                <a:gd name="T23" fmla="*/ 581 h 598"/>
                <a:gd name="T24" fmla="*/ 171 w 304"/>
                <a:gd name="T25" fmla="*/ 585 h 598"/>
                <a:gd name="T26" fmla="*/ 150 w 304"/>
                <a:gd name="T27" fmla="*/ 589 h 598"/>
                <a:gd name="T28" fmla="*/ 129 w 304"/>
                <a:gd name="T29" fmla="*/ 594 h 598"/>
                <a:gd name="T30" fmla="*/ 109 w 304"/>
                <a:gd name="T31" fmla="*/ 598 h 598"/>
                <a:gd name="T32" fmla="*/ 167 w 304"/>
                <a:gd name="T33" fmla="*/ 227 h 598"/>
                <a:gd name="T34" fmla="*/ 304 w 304"/>
                <a:gd name="T35" fmla="*/ 176 h 598"/>
                <a:gd name="T36" fmla="*/ 168 w 304"/>
                <a:gd name="T37" fmla="*/ 244 h 598"/>
                <a:gd name="T38" fmla="*/ 167 w 304"/>
                <a:gd name="T39" fmla="*/ 22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598">
                  <a:moveTo>
                    <a:pt x="109" y="598"/>
                  </a:moveTo>
                  <a:lnTo>
                    <a:pt x="125" y="376"/>
                  </a:lnTo>
                  <a:lnTo>
                    <a:pt x="0" y="314"/>
                  </a:lnTo>
                  <a:lnTo>
                    <a:pt x="127" y="359"/>
                  </a:lnTo>
                  <a:lnTo>
                    <a:pt x="135" y="244"/>
                  </a:lnTo>
                  <a:lnTo>
                    <a:pt x="0" y="176"/>
                  </a:lnTo>
                  <a:lnTo>
                    <a:pt x="137" y="227"/>
                  </a:lnTo>
                  <a:lnTo>
                    <a:pt x="152" y="0"/>
                  </a:lnTo>
                  <a:lnTo>
                    <a:pt x="176" y="360"/>
                  </a:lnTo>
                  <a:lnTo>
                    <a:pt x="304" y="314"/>
                  </a:lnTo>
                  <a:lnTo>
                    <a:pt x="177" y="378"/>
                  </a:lnTo>
                  <a:lnTo>
                    <a:pt x="191" y="581"/>
                  </a:lnTo>
                  <a:lnTo>
                    <a:pt x="171" y="585"/>
                  </a:lnTo>
                  <a:lnTo>
                    <a:pt x="150" y="589"/>
                  </a:lnTo>
                  <a:lnTo>
                    <a:pt x="129" y="594"/>
                  </a:lnTo>
                  <a:lnTo>
                    <a:pt x="109" y="598"/>
                  </a:lnTo>
                  <a:close/>
                  <a:moveTo>
                    <a:pt x="167" y="227"/>
                  </a:moveTo>
                  <a:lnTo>
                    <a:pt x="304" y="176"/>
                  </a:lnTo>
                  <a:lnTo>
                    <a:pt x="168" y="244"/>
                  </a:lnTo>
                  <a:lnTo>
                    <a:pt x="167" y="227"/>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4" name="î$ḷïḑè"/>
            <p:cNvSpPr/>
            <p:nvPr/>
          </p:nvSpPr>
          <p:spPr bwMode="auto">
            <a:xfrm>
              <a:off x="5964237" y="4824413"/>
              <a:ext cx="177800" cy="296863"/>
            </a:xfrm>
            <a:custGeom>
              <a:avLst/>
              <a:gdLst>
                <a:gd name="T0" fmla="*/ 285 w 336"/>
                <a:gd name="T1" fmla="*/ 429 h 560"/>
                <a:gd name="T2" fmla="*/ 336 w 336"/>
                <a:gd name="T3" fmla="*/ 560 h 560"/>
                <a:gd name="T4" fmla="*/ 167 w 336"/>
                <a:gd name="T5" fmla="*/ 560 h 560"/>
                <a:gd name="T6" fmla="*/ 0 w 336"/>
                <a:gd name="T7" fmla="*/ 560 h 560"/>
                <a:gd name="T8" fmla="*/ 51 w 336"/>
                <a:gd name="T9" fmla="*/ 429 h 560"/>
                <a:gd name="T10" fmla="*/ 15 w 336"/>
                <a:gd name="T11" fmla="*/ 429 h 560"/>
                <a:gd name="T12" fmla="*/ 69 w 336"/>
                <a:gd name="T13" fmla="*/ 315 h 560"/>
                <a:gd name="T14" fmla="*/ 38 w 336"/>
                <a:gd name="T15" fmla="*/ 315 h 560"/>
                <a:gd name="T16" fmla="*/ 92 w 336"/>
                <a:gd name="T17" fmla="*/ 223 h 560"/>
                <a:gd name="T18" fmla="*/ 72 w 336"/>
                <a:gd name="T19" fmla="*/ 223 h 560"/>
                <a:gd name="T20" fmla="*/ 123 w 336"/>
                <a:gd name="T21" fmla="*/ 112 h 560"/>
                <a:gd name="T22" fmla="*/ 173 w 336"/>
                <a:gd name="T23" fmla="*/ 0 h 560"/>
                <a:gd name="T24" fmla="*/ 222 w 336"/>
                <a:gd name="T25" fmla="*/ 112 h 560"/>
                <a:gd name="T26" fmla="*/ 272 w 336"/>
                <a:gd name="T27" fmla="*/ 223 h 560"/>
                <a:gd name="T28" fmla="*/ 248 w 336"/>
                <a:gd name="T29" fmla="*/ 223 h 560"/>
                <a:gd name="T30" fmla="*/ 303 w 336"/>
                <a:gd name="T31" fmla="*/ 315 h 560"/>
                <a:gd name="T32" fmla="*/ 267 w 336"/>
                <a:gd name="T33" fmla="*/ 315 h 560"/>
                <a:gd name="T34" fmla="*/ 320 w 336"/>
                <a:gd name="T35" fmla="*/ 429 h 560"/>
                <a:gd name="T36" fmla="*/ 285 w 336"/>
                <a:gd name="T37" fmla="*/ 42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560">
                  <a:moveTo>
                    <a:pt x="285" y="429"/>
                  </a:moveTo>
                  <a:lnTo>
                    <a:pt x="336" y="560"/>
                  </a:lnTo>
                  <a:lnTo>
                    <a:pt x="167" y="560"/>
                  </a:lnTo>
                  <a:lnTo>
                    <a:pt x="0" y="560"/>
                  </a:lnTo>
                  <a:lnTo>
                    <a:pt x="51" y="429"/>
                  </a:lnTo>
                  <a:lnTo>
                    <a:pt x="15" y="429"/>
                  </a:lnTo>
                  <a:lnTo>
                    <a:pt x="69" y="315"/>
                  </a:lnTo>
                  <a:lnTo>
                    <a:pt x="38" y="315"/>
                  </a:lnTo>
                  <a:lnTo>
                    <a:pt x="92" y="223"/>
                  </a:lnTo>
                  <a:lnTo>
                    <a:pt x="72" y="223"/>
                  </a:lnTo>
                  <a:lnTo>
                    <a:pt x="123" y="112"/>
                  </a:lnTo>
                  <a:lnTo>
                    <a:pt x="173" y="0"/>
                  </a:lnTo>
                  <a:lnTo>
                    <a:pt x="222" y="112"/>
                  </a:lnTo>
                  <a:lnTo>
                    <a:pt x="272" y="223"/>
                  </a:lnTo>
                  <a:lnTo>
                    <a:pt x="248" y="223"/>
                  </a:lnTo>
                  <a:lnTo>
                    <a:pt x="303" y="315"/>
                  </a:lnTo>
                  <a:lnTo>
                    <a:pt x="267" y="315"/>
                  </a:lnTo>
                  <a:lnTo>
                    <a:pt x="320" y="429"/>
                  </a:lnTo>
                  <a:lnTo>
                    <a:pt x="285" y="429"/>
                  </a:lnTo>
                  <a:close/>
                </a:path>
              </a:pathLst>
            </a:custGeom>
            <a:solidFill>
              <a:srgbClr val="0063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5" name="ïSḷide"/>
            <p:cNvSpPr/>
            <p:nvPr/>
          </p:nvSpPr>
          <p:spPr bwMode="auto">
            <a:xfrm>
              <a:off x="6010275" y="5011738"/>
              <a:ext cx="84138" cy="163513"/>
            </a:xfrm>
            <a:custGeom>
              <a:avLst/>
              <a:gdLst>
                <a:gd name="T0" fmla="*/ 57 w 158"/>
                <a:gd name="T1" fmla="*/ 309 h 309"/>
                <a:gd name="T2" fmla="*/ 64 w 158"/>
                <a:gd name="T3" fmla="*/ 194 h 309"/>
                <a:gd name="T4" fmla="*/ 0 w 158"/>
                <a:gd name="T5" fmla="*/ 163 h 309"/>
                <a:gd name="T6" fmla="*/ 66 w 158"/>
                <a:gd name="T7" fmla="*/ 186 h 309"/>
                <a:gd name="T8" fmla="*/ 70 w 158"/>
                <a:gd name="T9" fmla="*/ 125 h 309"/>
                <a:gd name="T10" fmla="*/ 0 w 158"/>
                <a:gd name="T11" fmla="*/ 91 h 309"/>
                <a:gd name="T12" fmla="*/ 70 w 158"/>
                <a:gd name="T13" fmla="*/ 117 h 309"/>
                <a:gd name="T14" fmla="*/ 79 w 158"/>
                <a:gd name="T15" fmla="*/ 0 h 309"/>
                <a:gd name="T16" fmla="*/ 92 w 158"/>
                <a:gd name="T17" fmla="*/ 186 h 309"/>
                <a:gd name="T18" fmla="*/ 158 w 158"/>
                <a:gd name="T19" fmla="*/ 163 h 309"/>
                <a:gd name="T20" fmla="*/ 92 w 158"/>
                <a:gd name="T21" fmla="*/ 194 h 309"/>
                <a:gd name="T22" fmla="*/ 99 w 158"/>
                <a:gd name="T23" fmla="*/ 301 h 309"/>
                <a:gd name="T24" fmla="*/ 77 w 158"/>
                <a:gd name="T25" fmla="*/ 305 h 309"/>
                <a:gd name="T26" fmla="*/ 57 w 158"/>
                <a:gd name="T27" fmla="*/ 309 h 309"/>
                <a:gd name="T28" fmla="*/ 86 w 158"/>
                <a:gd name="T29" fmla="*/ 117 h 309"/>
                <a:gd name="T30" fmla="*/ 158 w 158"/>
                <a:gd name="T31" fmla="*/ 91 h 309"/>
                <a:gd name="T32" fmla="*/ 87 w 158"/>
                <a:gd name="T33" fmla="*/ 127 h 309"/>
                <a:gd name="T34" fmla="*/ 86 w 158"/>
                <a:gd name="T35" fmla="*/ 11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309">
                  <a:moveTo>
                    <a:pt x="57" y="309"/>
                  </a:moveTo>
                  <a:lnTo>
                    <a:pt x="64" y="194"/>
                  </a:lnTo>
                  <a:lnTo>
                    <a:pt x="0" y="163"/>
                  </a:lnTo>
                  <a:lnTo>
                    <a:pt x="66" y="186"/>
                  </a:lnTo>
                  <a:lnTo>
                    <a:pt x="70" y="125"/>
                  </a:lnTo>
                  <a:lnTo>
                    <a:pt x="0" y="91"/>
                  </a:lnTo>
                  <a:lnTo>
                    <a:pt x="70" y="117"/>
                  </a:lnTo>
                  <a:lnTo>
                    <a:pt x="79" y="0"/>
                  </a:lnTo>
                  <a:lnTo>
                    <a:pt x="92" y="186"/>
                  </a:lnTo>
                  <a:lnTo>
                    <a:pt x="158" y="163"/>
                  </a:lnTo>
                  <a:lnTo>
                    <a:pt x="92" y="194"/>
                  </a:lnTo>
                  <a:lnTo>
                    <a:pt x="99" y="301"/>
                  </a:lnTo>
                  <a:lnTo>
                    <a:pt x="77" y="305"/>
                  </a:lnTo>
                  <a:lnTo>
                    <a:pt x="57" y="309"/>
                  </a:lnTo>
                  <a:close/>
                  <a:moveTo>
                    <a:pt x="86" y="117"/>
                  </a:moveTo>
                  <a:lnTo>
                    <a:pt x="158" y="91"/>
                  </a:lnTo>
                  <a:lnTo>
                    <a:pt x="87" y="127"/>
                  </a:lnTo>
                  <a:lnTo>
                    <a:pt x="86" y="117"/>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6" name="ïS1ide"/>
            <p:cNvSpPr/>
            <p:nvPr/>
          </p:nvSpPr>
          <p:spPr bwMode="auto">
            <a:xfrm>
              <a:off x="6099175" y="4857750"/>
              <a:ext cx="152400" cy="255588"/>
            </a:xfrm>
            <a:custGeom>
              <a:avLst/>
              <a:gdLst>
                <a:gd name="T0" fmla="*/ 245 w 288"/>
                <a:gd name="T1" fmla="*/ 372 h 484"/>
                <a:gd name="T2" fmla="*/ 288 w 288"/>
                <a:gd name="T3" fmla="*/ 484 h 484"/>
                <a:gd name="T4" fmla="*/ 144 w 288"/>
                <a:gd name="T5" fmla="*/ 484 h 484"/>
                <a:gd name="T6" fmla="*/ 0 w 288"/>
                <a:gd name="T7" fmla="*/ 484 h 484"/>
                <a:gd name="T8" fmla="*/ 43 w 288"/>
                <a:gd name="T9" fmla="*/ 372 h 484"/>
                <a:gd name="T10" fmla="*/ 12 w 288"/>
                <a:gd name="T11" fmla="*/ 372 h 484"/>
                <a:gd name="T12" fmla="*/ 59 w 288"/>
                <a:gd name="T13" fmla="*/ 272 h 484"/>
                <a:gd name="T14" fmla="*/ 32 w 288"/>
                <a:gd name="T15" fmla="*/ 272 h 484"/>
                <a:gd name="T16" fmla="*/ 79 w 288"/>
                <a:gd name="T17" fmla="*/ 193 h 484"/>
                <a:gd name="T18" fmla="*/ 62 w 288"/>
                <a:gd name="T19" fmla="*/ 193 h 484"/>
                <a:gd name="T20" fmla="*/ 105 w 288"/>
                <a:gd name="T21" fmla="*/ 96 h 484"/>
                <a:gd name="T22" fmla="*/ 148 w 288"/>
                <a:gd name="T23" fmla="*/ 0 h 484"/>
                <a:gd name="T24" fmla="*/ 192 w 288"/>
                <a:gd name="T25" fmla="*/ 96 h 484"/>
                <a:gd name="T26" fmla="*/ 235 w 288"/>
                <a:gd name="T27" fmla="*/ 193 h 484"/>
                <a:gd name="T28" fmla="*/ 213 w 288"/>
                <a:gd name="T29" fmla="*/ 193 h 484"/>
                <a:gd name="T30" fmla="*/ 261 w 288"/>
                <a:gd name="T31" fmla="*/ 272 h 484"/>
                <a:gd name="T32" fmla="*/ 229 w 288"/>
                <a:gd name="T33" fmla="*/ 272 h 484"/>
                <a:gd name="T34" fmla="*/ 277 w 288"/>
                <a:gd name="T35" fmla="*/ 372 h 484"/>
                <a:gd name="T36" fmla="*/ 245 w 288"/>
                <a:gd name="T37" fmla="*/ 37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484">
                  <a:moveTo>
                    <a:pt x="245" y="372"/>
                  </a:moveTo>
                  <a:lnTo>
                    <a:pt x="288" y="484"/>
                  </a:lnTo>
                  <a:lnTo>
                    <a:pt x="144" y="484"/>
                  </a:lnTo>
                  <a:lnTo>
                    <a:pt x="0" y="484"/>
                  </a:lnTo>
                  <a:lnTo>
                    <a:pt x="43" y="372"/>
                  </a:lnTo>
                  <a:lnTo>
                    <a:pt x="12" y="372"/>
                  </a:lnTo>
                  <a:lnTo>
                    <a:pt x="59" y="272"/>
                  </a:lnTo>
                  <a:lnTo>
                    <a:pt x="32" y="272"/>
                  </a:lnTo>
                  <a:lnTo>
                    <a:pt x="79" y="193"/>
                  </a:lnTo>
                  <a:lnTo>
                    <a:pt x="62" y="193"/>
                  </a:lnTo>
                  <a:lnTo>
                    <a:pt x="105" y="96"/>
                  </a:lnTo>
                  <a:lnTo>
                    <a:pt x="148" y="0"/>
                  </a:lnTo>
                  <a:lnTo>
                    <a:pt x="192" y="96"/>
                  </a:lnTo>
                  <a:lnTo>
                    <a:pt x="235" y="193"/>
                  </a:lnTo>
                  <a:lnTo>
                    <a:pt x="213" y="193"/>
                  </a:lnTo>
                  <a:lnTo>
                    <a:pt x="261" y="272"/>
                  </a:lnTo>
                  <a:lnTo>
                    <a:pt x="229" y="272"/>
                  </a:lnTo>
                  <a:lnTo>
                    <a:pt x="277" y="372"/>
                  </a:lnTo>
                  <a:lnTo>
                    <a:pt x="245" y="372"/>
                  </a:lnTo>
                  <a:close/>
                </a:path>
              </a:pathLst>
            </a:custGeom>
            <a:solidFill>
              <a:srgbClr val="008A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7" name="iŝlíḍe"/>
            <p:cNvSpPr/>
            <p:nvPr/>
          </p:nvSpPr>
          <p:spPr bwMode="auto">
            <a:xfrm>
              <a:off x="6138862" y="5019675"/>
              <a:ext cx="71438" cy="141288"/>
            </a:xfrm>
            <a:custGeom>
              <a:avLst/>
              <a:gdLst>
                <a:gd name="T0" fmla="*/ 50 w 136"/>
                <a:gd name="T1" fmla="*/ 268 h 268"/>
                <a:gd name="T2" fmla="*/ 57 w 136"/>
                <a:gd name="T3" fmla="*/ 169 h 268"/>
                <a:gd name="T4" fmla="*/ 0 w 136"/>
                <a:gd name="T5" fmla="*/ 141 h 268"/>
                <a:gd name="T6" fmla="*/ 57 w 136"/>
                <a:gd name="T7" fmla="*/ 162 h 268"/>
                <a:gd name="T8" fmla="*/ 60 w 136"/>
                <a:gd name="T9" fmla="*/ 110 h 268"/>
                <a:gd name="T10" fmla="*/ 0 w 136"/>
                <a:gd name="T11" fmla="*/ 79 h 268"/>
                <a:gd name="T12" fmla="*/ 62 w 136"/>
                <a:gd name="T13" fmla="*/ 101 h 268"/>
                <a:gd name="T14" fmla="*/ 69 w 136"/>
                <a:gd name="T15" fmla="*/ 0 h 268"/>
                <a:gd name="T16" fmla="*/ 79 w 136"/>
                <a:gd name="T17" fmla="*/ 162 h 268"/>
                <a:gd name="T18" fmla="*/ 136 w 136"/>
                <a:gd name="T19" fmla="*/ 141 h 268"/>
                <a:gd name="T20" fmla="*/ 80 w 136"/>
                <a:gd name="T21" fmla="*/ 170 h 268"/>
                <a:gd name="T22" fmla="*/ 86 w 136"/>
                <a:gd name="T23" fmla="*/ 261 h 268"/>
                <a:gd name="T24" fmla="*/ 67 w 136"/>
                <a:gd name="T25" fmla="*/ 265 h 268"/>
                <a:gd name="T26" fmla="*/ 50 w 136"/>
                <a:gd name="T27" fmla="*/ 268 h 268"/>
                <a:gd name="T28" fmla="*/ 76 w 136"/>
                <a:gd name="T29" fmla="*/ 103 h 268"/>
                <a:gd name="T30" fmla="*/ 136 w 136"/>
                <a:gd name="T31" fmla="*/ 79 h 268"/>
                <a:gd name="T32" fmla="*/ 76 w 136"/>
                <a:gd name="T33" fmla="*/ 110 h 268"/>
                <a:gd name="T34" fmla="*/ 76 w 136"/>
                <a:gd name="T35" fmla="*/ 10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8">
                  <a:moveTo>
                    <a:pt x="50" y="268"/>
                  </a:moveTo>
                  <a:lnTo>
                    <a:pt x="57" y="169"/>
                  </a:lnTo>
                  <a:lnTo>
                    <a:pt x="0" y="141"/>
                  </a:lnTo>
                  <a:lnTo>
                    <a:pt x="57" y="162"/>
                  </a:lnTo>
                  <a:lnTo>
                    <a:pt x="60" y="110"/>
                  </a:lnTo>
                  <a:lnTo>
                    <a:pt x="0" y="79"/>
                  </a:lnTo>
                  <a:lnTo>
                    <a:pt x="62" y="101"/>
                  </a:lnTo>
                  <a:lnTo>
                    <a:pt x="69" y="0"/>
                  </a:lnTo>
                  <a:lnTo>
                    <a:pt x="79" y="162"/>
                  </a:lnTo>
                  <a:lnTo>
                    <a:pt x="136" y="141"/>
                  </a:lnTo>
                  <a:lnTo>
                    <a:pt x="80" y="170"/>
                  </a:lnTo>
                  <a:lnTo>
                    <a:pt x="86" y="261"/>
                  </a:lnTo>
                  <a:lnTo>
                    <a:pt x="67" y="265"/>
                  </a:lnTo>
                  <a:lnTo>
                    <a:pt x="50" y="268"/>
                  </a:lnTo>
                  <a:close/>
                  <a:moveTo>
                    <a:pt x="76" y="103"/>
                  </a:moveTo>
                  <a:lnTo>
                    <a:pt x="136" y="79"/>
                  </a:lnTo>
                  <a:lnTo>
                    <a:pt x="76" y="110"/>
                  </a:lnTo>
                  <a:lnTo>
                    <a:pt x="76" y="103"/>
                  </a:lnTo>
                  <a:close/>
                </a:path>
              </a:pathLst>
            </a:custGeom>
            <a:solidFill>
              <a:srgbClr val="4F44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8" name="îṣḻïḑê"/>
            <p:cNvSpPr/>
            <p:nvPr/>
          </p:nvSpPr>
          <p:spPr bwMode="auto">
            <a:xfrm>
              <a:off x="-1588" y="4565650"/>
              <a:ext cx="12193588" cy="1784350"/>
            </a:xfrm>
            <a:custGeom>
              <a:avLst/>
              <a:gdLst>
                <a:gd name="T0" fmla="*/ 23043 w 23043"/>
                <a:gd name="T1" fmla="*/ 407 h 3373"/>
                <a:gd name="T2" fmla="*/ 21459 w 23043"/>
                <a:gd name="T3" fmla="*/ 502 h 3373"/>
                <a:gd name="T4" fmla="*/ 19892 w 23043"/>
                <a:gd name="T5" fmla="*/ 608 h 3373"/>
                <a:gd name="T6" fmla="*/ 18341 w 23043"/>
                <a:gd name="T7" fmla="*/ 729 h 3373"/>
                <a:gd name="T8" fmla="*/ 16807 w 23043"/>
                <a:gd name="T9" fmla="*/ 863 h 3373"/>
                <a:gd name="T10" fmla="*/ 15292 w 23043"/>
                <a:gd name="T11" fmla="*/ 1008 h 3373"/>
                <a:gd name="T12" fmla="*/ 13796 w 23043"/>
                <a:gd name="T13" fmla="*/ 1165 h 3373"/>
                <a:gd name="T14" fmla="*/ 12318 w 23043"/>
                <a:gd name="T15" fmla="*/ 1335 h 3373"/>
                <a:gd name="T16" fmla="*/ 10860 w 23043"/>
                <a:gd name="T17" fmla="*/ 1517 h 3373"/>
                <a:gd name="T18" fmla="*/ 9423 w 23043"/>
                <a:gd name="T19" fmla="*/ 1711 h 3373"/>
                <a:gd name="T20" fmla="*/ 8009 w 23043"/>
                <a:gd name="T21" fmla="*/ 1916 h 3373"/>
                <a:gd name="T22" fmla="*/ 6615 w 23043"/>
                <a:gd name="T23" fmla="*/ 2132 h 3373"/>
                <a:gd name="T24" fmla="*/ 5244 w 23043"/>
                <a:gd name="T25" fmla="*/ 2359 h 3373"/>
                <a:gd name="T26" fmla="*/ 3897 w 23043"/>
                <a:gd name="T27" fmla="*/ 2597 h 3373"/>
                <a:gd name="T28" fmla="*/ 2574 w 23043"/>
                <a:gd name="T29" fmla="*/ 2844 h 3373"/>
                <a:gd name="T30" fmla="*/ 1275 w 23043"/>
                <a:gd name="T31" fmla="*/ 3104 h 3373"/>
                <a:gd name="T32" fmla="*/ 0 w 23043"/>
                <a:gd name="T33" fmla="*/ 3373 h 3373"/>
                <a:gd name="T34" fmla="*/ 615 w 23043"/>
                <a:gd name="T35" fmla="*/ 3069 h 3373"/>
                <a:gd name="T36" fmla="*/ 1868 w 23043"/>
                <a:gd name="T37" fmla="*/ 2784 h 3373"/>
                <a:gd name="T38" fmla="*/ 3153 w 23043"/>
                <a:gd name="T39" fmla="*/ 2510 h 3373"/>
                <a:gd name="T40" fmla="*/ 4466 w 23043"/>
                <a:gd name="T41" fmla="*/ 2247 h 3373"/>
                <a:gd name="T42" fmla="*/ 5808 w 23043"/>
                <a:gd name="T43" fmla="*/ 1995 h 3373"/>
                <a:gd name="T44" fmla="*/ 7178 w 23043"/>
                <a:gd name="T45" fmla="*/ 1756 h 3373"/>
                <a:gd name="T46" fmla="*/ 8575 w 23043"/>
                <a:gd name="T47" fmla="*/ 1527 h 3373"/>
                <a:gd name="T48" fmla="*/ 9999 w 23043"/>
                <a:gd name="T49" fmla="*/ 1311 h 3373"/>
                <a:gd name="T50" fmla="*/ 11448 w 23043"/>
                <a:gd name="T51" fmla="*/ 1108 h 3373"/>
                <a:gd name="T52" fmla="*/ 12921 w 23043"/>
                <a:gd name="T53" fmla="*/ 916 h 3373"/>
                <a:gd name="T54" fmla="*/ 14419 w 23043"/>
                <a:gd name="T55" fmla="*/ 739 h 3373"/>
                <a:gd name="T56" fmla="*/ 15940 w 23043"/>
                <a:gd name="T57" fmla="*/ 574 h 3373"/>
                <a:gd name="T58" fmla="*/ 17482 w 23043"/>
                <a:gd name="T59" fmla="*/ 422 h 3373"/>
                <a:gd name="T60" fmla="*/ 19046 w 23043"/>
                <a:gd name="T61" fmla="*/ 284 h 3373"/>
                <a:gd name="T62" fmla="*/ 20631 w 23043"/>
                <a:gd name="T63" fmla="*/ 160 h 3373"/>
                <a:gd name="T64" fmla="*/ 22234 w 23043"/>
                <a:gd name="T65" fmla="*/ 49 h 3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043" h="3373">
                  <a:moveTo>
                    <a:pt x="23043" y="0"/>
                  </a:moveTo>
                  <a:lnTo>
                    <a:pt x="23043" y="407"/>
                  </a:lnTo>
                  <a:lnTo>
                    <a:pt x="22249" y="453"/>
                  </a:lnTo>
                  <a:lnTo>
                    <a:pt x="21459" y="502"/>
                  </a:lnTo>
                  <a:lnTo>
                    <a:pt x="20674" y="553"/>
                  </a:lnTo>
                  <a:lnTo>
                    <a:pt x="19892" y="608"/>
                  </a:lnTo>
                  <a:lnTo>
                    <a:pt x="19114" y="667"/>
                  </a:lnTo>
                  <a:lnTo>
                    <a:pt x="18341" y="729"/>
                  </a:lnTo>
                  <a:lnTo>
                    <a:pt x="17572" y="794"/>
                  </a:lnTo>
                  <a:lnTo>
                    <a:pt x="16807" y="863"/>
                  </a:lnTo>
                  <a:lnTo>
                    <a:pt x="16048" y="934"/>
                  </a:lnTo>
                  <a:lnTo>
                    <a:pt x="15292" y="1008"/>
                  </a:lnTo>
                  <a:lnTo>
                    <a:pt x="14542" y="1085"/>
                  </a:lnTo>
                  <a:lnTo>
                    <a:pt x="13796" y="1165"/>
                  </a:lnTo>
                  <a:lnTo>
                    <a:pt x="13054" y="1249"/>
                  </a:lnTo>
                  <a:lnTo>
                    <a:pt x="12318" y="1335"/>
                  </a:lnTo>
                  <a:lnTo>
                    <a:pt x="11586" y="1425"/>
                  </a:lnTo>
                  <a:lnTo>
                    <a:pt x="10860" y="1517"/>
                  </a:lnTo>
                  <a:lnTo>
                    <a:pt x="10139" y="1613"/>
                  </a:lnTo>
                  <a:lnTo>
                    <a:pt x="9423" y="1711"/>
                  </a:lnTo>
                  <a:lnTo>
                    <a:pt x="8713" y="1812"/>
                  </a:lnTo>
                  <a:lnTo>
                    <a:pt x="8009" y="1916"/>
                  </a:lnTo>
                  <a:lnTo>
                    <a:pt x="7309" y="2022"/>
                  </a:lnTo>
                  <a:lnTo>
                    <a:pt x="6615" y="2132"/>
                  </a:lnTo>
                  <a:lnTo>
                    <a:pt x="5926" y="2244"/>
                  </a:lnTo>
                  <a:lnTo>
                    <a:pt x="5244" y="2359"/>
                  </a:lnTo>
                  <a:lnTo>
                    <a:pt x="4567" y="2476"/>
                  </a:lnTo>
                  <a:lnTo>
                    <a:pt x="3897" y="2597"/>
                  </a:lnTo>
                  <a:lnTo>
                    <a:pt x="3232" y="2719"/>
                  </a:lnTo>
                  <a:lnTo>
                    <a:pt x="2574" y="2844"/>
                  </a:lnTo>
                  <a:lnTo>
                    <a:pt x="1920" y="2973"/>
                  </a:lnTo>
                  <a:lnTo>
                    <a:pt x="1275" y="3104"/>
                  </a:lnTo>
                  <a:lnTo>
                    <a:pt x="634" y="3238"/>
                  </a:lnTo>
                  <a:lnTo>
                    <a:pt x="0" y="3373"/>
                  </a:lnTo>
                  <a:lnTo>
                    <a:pt x="0" y="3216"/>
                  </a:lnTo>
                  <a:lnTo>
                    <a:pt x="615" y="3069"/>
                  </a:lnTo>
                  <a:lnTo>
                    <a:pt x="1237" y="2925"/>
                  </a:lnTo>
                  <a:lnTo>
                    <a:pt x="1868" y="2784"/>
                  </a:lnTo>
                  <a:lnTo>
                    <a:pt x="2506" y="2646"/>
                  </a:lnTo>
                  <a:lnTo>
                    <a:pt x="3153" y="2510"/>
                  </a:lnTo>
                  <a:lnTo>
                    <a:pt x="3805" y="2376"/>
                  </a:lnTo>
                  <a:lnTo>
                    <a:pt x="4466" y="2247"/>
                  </a:lnTo>
                  <a:lnTo>
                    <a:pt x="5133" y="2120"/>
                  </a:lnTo>
                  <a:lnTo>
                    <a:pt x="5808" y="1995"/>
                  </a:lnTo>
                  <a:lnTo>
                    <a:pt x="6489" y="1874"/>
                  </a:lnTo>
                  <a:lnTo>
                    <a:pt x="7178" y="1756"/>
                  </a:lnTo>
                  <a:lnTo>
                    <a:pt x="7874" y="1641"/>
                  </a:lnTo>
                  <a:lnTo>
                    <a:pt x="8575" y="1527"/>
                  </a:lnTo>
                  <a:lnTo>
                    <a:pt x="9283" y="1417"/>
                  </a:lnTo>
                  <a:lnTo>
                    <a:pt x="9999" y="1311"/>
                  </a:lnTo>
                  <a:lnTo>
                    <a:pt x="10721" y="1209"/>
                  </a:lnTo>
                  <a:lnTo>
                    <a:pt x="11448" y="1108"/>
                  </a:lnTo>
                  <a:lnTo>
                    <a:pt x="12181" y="1011"/>
                  </a:lnTo>
                  <a:lnTo>
                    <a:pt x="12921" y="916"/>
                  </a:lnTo>
                  <a:lnTo>
                    <a:pt x="13667" y="826"/>
                  </a:lnTo>
                  <a:lnTo>
                    <a:pt x="14419" y="739"/>
                  </a:lnTo>
                  <a:lnTo>
                    <a:pt x="15177" y="654"/>
                  </a:lnTo>
                  <a:lnTo>
                    <a:pt x="15940" y="574"/>
                  </a:lnTo>
                  <a:lnTo>
                    <a:pt x="16708" y="496"/>
                  </a:lnTo>
                  <a:lnTo>
                    <a:pt x="17482" y="422"/>
                  </a:lnTo>
                  <a:lnTo>
                    <a:pt x="18262" y="352"/>
                  </a:lnTo>
                  <a:lnTo>
                    <a:pt x="19046" y="284"/>
                  </a:lnTo>
                  <a:lnTo>
                    <a:pt x="19836" y="221"/>
                  </a:lnTo>
                  <a:lnTo>
                    <a:pt x="20631" y="160"/>
                  </a:lnTo>
                  <a:lnTo>
                    <a:pt x="21430" y="103"/>
                  </a:lnTo>
                  <a:lnTo>
                    <a:pt x="22234" y="49"/>
                  </a:lnTo>
                  <a:lnTo>
                    <a:pt x="23043" y="0"/>
                  </a:lnTo>
                  <a:close/>
                </a:path>
              </a:pathLst>
            </a:custGeom>
            <a:solidFill>
              <a:srgbClr val="10A5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9" name="ïSḷiḓe"/>
            <p:cNvSpPr/>
            <p:nvPr/>
          </p:nvSpPr>
          <p:spPr bwMode="auto">
            <a:xfrm>
              <a:off x="5173662" y="2249488"/>
              <a:ext cx="1023938" cy="533400"/>
            </a:xfrm>
            <a:custGeom>
              <a:avLst/>
              <a:gdLst>
                <a:gd name="T0" fmla="*/ 1587 w 1934"/>
                <a:gd name="T1" fmla="*/ 783 h 1008"/>
                <a:gd name="T2" fmla="*/ 1577 w 1934"/>
                <a:gd name="T3" fmla="*/ 829 h 1008"/>
                <a:gd name="T4" fmla="*/ 1556 w 1934"/>
                <a:gd name="T5" fmla="*/ 875 h 1008"/>
                <a:gd name="T6" fmla="*/ 1523 w 1934"/>
                <a:gd name="T7" fmla="*/ 916 h 1008"/>
                <a:gd name="T8" fmla="*/ 1441 w 1934"/>
                <a:gd name="T9" fmla="*/ 972 h 1008"/>
                <a:gd name="T10" fmla="*/ 1322 w 1934"/>
                <a:gd name="T11" fmla="*/ 1004 h 1008"/>
                <a:gd name="T12" fmla="*/ 1199 w 1934"/>
                <a:gd name="T13" fmla="*/ 1001 h 1008"/>
                <a:gd name="T14" fmla="*/ 1112 w 1934"/>
                <a:gd name="T15" fmla="*/ 976 h 1008"/>
                <a:gd name="T16" fmla="*/ 1039 w 1934"/>
                <a:gd name="T17" fmla="*/ 937 h 1008"/>
                <a:gd name="T18" fmla="*/ 980 w 1934"/>
                <a:gd name="T19" fmla="*/ 887 h 1008"/>
                <a:gd name="T20" fmla="*/ 931 w 1934"/>
                <a:gd name="T21" fmla="*/ 864 h 1008"/>
                <a:gd name="T22" fmla="*/ 851 w 1934"/>
                <a:gd name="T23" fmla="*/ 936 h 1008"/>
                <a:gd name="T24" fmla="*/ 746 w 1934"/>
                <a:gd name="T25" fmla="*/ 985 h 1008"/>
                <a:gd name="T26" fmla="*/ 624 w 1934"/>
                <a:gd name="T27" fmla="*/ 1006 h 1008"/>
                <a:gd name="T28" fmla="*/ 501 w 1934"/>
                <a:gd name="T29" fmla="*/ 1001 h 1008"/>
                <a:gd name="T30" fmla="*/ 419 w 1934"/>
                <a:gd name="T31" fmla="*/ 981 h 1008"/>
                <a:gd name="T32" fmla="*/ 343 w 1934"/>
                <a:gd name="T33" fmla="*/ 950 h 1008"/>
                <a:gd name="T34" fmla="*/ 277 w 1934"/>
                <a:gd name="T35" fmla="*/ 909 h 1008"/>
                <a:gd name="T36" fmla="*/ 222 w 1934"/>
                <a:gd name="T37" fmla="*/ 860 h 1008"/>
                <a:gd name="T38" fmla="*/ 179 w 1934"/>
                <a:gd name="T39" fmla="*/ 803 h 1008"/>
                <a:gd name="T40" fmla="*/ 150 w 1934"/>
                <a:gd name="T41" fmla="*/ 743 h 1008"/>
                <a:gd name="T42" fmla="*/ 136 w 1934"/>
                <a:gd name="T43" fmla="*/ 678 h 1008"/>
                <a:gd name="T44" fmla="*/ 140 w 1934"/>
                <a:gd name="T45" fmla="*/ 608 h 1008"/>
                <a:gd name="T46" fmla="*/ 97 w 1934"/>
                <a:gd name="T47" fmla="*/ 567 h 1008"/>
                <a:gd name="T48" fmla="*/ 46 w 1934"/>
                <a:gd name="T49" fmla="*/ 530 h 1008"/>
                <a:gd name="T50" fmla="*/ 12 w 1934"/>
                <a:gd name="T51" fmla="*/ 484 h 1008"/>
                <a:gd name="T52" fmla="*/ 0 w 1934"/>
                <a:gd name="T53" fmla="*/ 433 h 1008"/>
                <a:gd name="T54" fmla="*/ 9 w 1934"/>
                <a:gd name="T55" fmla="*/ 392 h 1008"/>
                <a:gd name="T56" fmla="*/ 28 w 1934"/>
                <a:gd name="T57" fmla="*/ 358 h 1008"/>
                <a:gd name="T58" fmla="*/ 87 w 1934"/>
                <a:gd name="T59" fmla="*/ 315 h 1008"/>
                <a:gd name="T60" fmla="*/ 113 w 1934"/>
                <a:gd name="T61" fmla="*/ 275 h 1008"/>
                <a:gd name="T62" fmla="*/ 147 w 1934"/>
                <a:gd name="T63" fmla="*/ 213 h 1008"/>
                <a:gd name="T64" fmla="*/ 211 w 1934"/>
                <a:gd name="T65" fmla="*/ 167 h 1008"/>
                <a:gd name="T66" fmla="*/ 294 w 1934"/>
                <a:gd name="T67" fmla="*/ 141 h 1008"/>
                <a:gd name="T68" fmla="*/ 373 w 1934"/>
                <a:gd name="T69" fmla="*/ 125 h 1008"/>
                <a:gd name="T70" fmla="*/ 412 w 1934"/>
                <a:gd name="T71" fmla="*/ 81 h 1008"/>
                <a:gd name="T72" fmla="*/ 470 w 1934"/>
                <a:gd name="T73" fmla="*/ 49 h 1008"/>
                <a:gd name="T74" fmla="*/ 540 w 1934"/>
                <a:gd name="T75" fmla="*/ 33 h 1008"/>
                <a:gd name="T76" fmla="*/ 614 w 1934"/>
                <a:gd name="T77" fmla="*/ 37 h 1008"/>
                <a:gd name="T78" fmla="*/ 671 w 1934"/>
                <a:gd name="T79" fmla="*/ 53 h 1008"/>
                <a:gd name="T80" fmla="*/ 726 w 1934"/>
                <a:gd name="T81" fmla="*/ 69 h 1008"/>
                <a:gd name="T82" fmla="*/ 795 w 1934"/>
                <a:gd name="T83" fmla="*/ 62 h 1008"/>
                <a:gd name="T84" fmla="*/ 875 w 1934"/>
                <a:gd name="T85" fmla="*/ 69 h 1008"/>
                <a:gd name="T86" fmla="*/ 951 w 1934"/>
                <a:gd name="T87" fmla="*/ 75 h 1008"/>
                <a:gd name="T88" fmla="*/ 1000 w 1934"/>
                <a:gd name="T89" fmla="*/ 37 h 1008"/>
                <a:gd name="T90" fmla="*/ 1060 w 1934"/>
                <a:gd name="T91" fmla="*/ 11 h 1008"/>
                <a:gd name="T92" fmla="*/ 1129 w 1934"/>
                <a:gd name="T93" fmla="*/ 1 h 1008"/>
                <a:gd name="T94" fmla="*/ 1206 w 1934"/>
                <a:gd name="T95" fmla="*/ 6 h 1008"/>
                <a:gd name="T96" fmla="*/ 1285 w 1934"/>
                <a:gd name="T97" fmla="*/ 32 h 1008"/>
                <a:gd name="T98" fmla="*/ 1348 w 1934"/>
                <a:gd name="T99" fmla="*/ 72 h 1008"/>
                <a:gd name="T100" fmla="*/ 1394 w 1934"/>
                <a:gd name="T101" fmla="*/ 127 h 1008"/>
                <a:gd name="T102" fmla="*/ 1430 w 1934"/>
                <a:gd name="T103" fmla="*/ 181 h 1008"/>
                <a:gd name="T104" fmla="*/ 1494 w 1934"/>
                <a:gd name="T105" fmla="*/ 222 h 1008"/>
                <a:gd name="T106" fmla="*/ 1550 w 1934"/>
                <a:gd name="T107" fmla="*/ 250 h 1008"/>
                <a:gd name="T108" fmla="*/ 1628 w 1934"/>
                <a:gd name="T109" fmla="*/ 230 h 1008"/>
                <a:gd name="T110" fmla="*/ 1718 w 1934"/>
                <a:gd name="T111" fmla="*/ 236 h 1008"/>
                <a:gd name="T112" fmla="*/ 1818 w 1934"/>
                <a:gd name="T113" fmla="*/ 279 h 1008"/>
                <a:gd name="T114" fmla="*/ 1891 w 1934"/>
                <a:gd name="T115" fmla="*/ 357 h 1008"/>
                <a:gd name="T116" fmla="*/ 1930 w 1934"/>
                <a:gd name="T117" fmla="*/ 456 h 1008"/>
                <a:gd name="T118" fmla="*/ 1929 w 1934"/>
                <a:gd name="T119" fmla="*/ 567 h 1008"/>
                <a:gd name="T120" fmla="*/ 1884 w 1934"/>
                <a:gd name="T121" fmla="*/ 667 h 1008"/>
                <a:gd name="T122" fmla="*/ 1808 w 1934"/>
                <a:gd name="T123" fmla="*/ 740 h 1008"/>
                <a:gd name="T124" fmla="*/ 1708 w 1934"/>
                <a:gd name="T125" fmla="*/ 779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4" h="1008">
                  <a:moveTo>
                    <a:pt x="1625" y="782"/>
                  </a:moveTo>
                  <a:lnTo>
                    <a:pt x="1606" y="779"/>
                  </a:lnTo>
                  <a:lnTo>
                    <a:pt x="1587" y="775"/>
                  </a:lnTo>
                  <a:lnTo>
                    <a:pt x="1587" y="783"/>
                  </a:lnTo>
                  <a:lnTo>
                    <a:pt x="1586" y="790"/>
                  </a:lnTo>
                  <a:lnTo>
                    <a:pt x="1585" y="803"/>
                  </a:lnTo>
                  <a:lnTo>
                    <a:pt x="1582" y="816"/>
                  </a:lnTo>
                  <a:lnTo>
                    <a:pt x="1577" y="829"/>
                  </a:lnTo>
                  <a:lnTo>
                    <a:pt x="1573" y="841"/>
                  </a:lnTo>
                  <a:lnTo>
                    <a:pt x="1569" y="852"/>
                  </a:lnTo>
                  <a:lnTo>
                    <a:pt x="1563" y="864"/>
                  </a:lnTo>
                  <a:lnTo>
                    <a:pt x="1556" y="875"/>
                  </a:lnTo>
                  <a:lnTo>
                    <a:pt x="1549" y="885"/>
                  </a:lnTo>
                  <a:lnTo>
                    <a:pt x="1540" y="897"/>
                  </a:lnTo>
                  <a:lnTo>
                    <a:pt x="1531" y="907"/>
                  </a:lnTo>
                  <a:lnTo>
                    <a:pt x="1523" y="916"/>
                  </a:lnTo>
                  <a:lnTo>
                    <a:pt x="1513" y="926"/>
                  </a:lnTo>
                  <a:lnTo>
                    <a:pt x="1491" y="943"/>
                  </a:lnTo>
                  <a:lnTo>
                    <a:pt x="1466" y="957"/>
                  </a:lnTo>
                  <a:lnTo>
                    <a:pt x="1441" y="972"/>
                  </a:lnTo>
                  <a:lnTo>
                    <a:pt x="1413" y="982"/>
                  </a:lnTo>
                  <a:lnTo>
                    <a:pt x="1384" y="992"/>
                  </a:lnTo>
                  <a:lnTo>
                    <a:pt x="1354" y="999"/>
                  </a:lnTo>
                  <a:lnTo>
                    <a:pt x="1322" y="1004"/>
                  </a:lnTo>
                  <a:lnTo>
                    <a:pt x="1289" y="1006"/>
                  </a:lnTo>
                  <a:lnTo>
                    <a:pt x="1256" y="1006"/>
                  </a:lnTo>
                  <a:lnTo>
                    <a:pt x="1222" y="1004"/>
                  </a:lnTo>
                  <a:lnTo>
                    <a:pt x="1199" y="1001"/>
                  </a:lnTo>
                  <a:lnTo>
                    <a:pt x="1176" y="995"/>
                  </a:lnTo>
                  <a:lnTo>
                    <a:pt x="1154" y="991"/>
                  </a:lnTo>
                  <a:lnTo>
                    <a:pt x="1132" y="983"/>
                  </a:lnTo>
                  <a:lnTo>
                    <a:pt x="1112" y="976"/>
                  </a:lnTo>
                  <a:lnTo>
                    <a:pt x="1092" y="968"/>
                  </a:lnTo>
                  <a:lnTo>
                    <a:pt x="1073" y="959"/>
                  </a:lnTo>
                  <a:lnTo>
                    <a:pt x="1056" y="949"/>
                  </a:lnTo>
                  <a:lnTo>
                    <a:pt x="1039" y="937"/>
                  </a:lnTo>
                  <a:lnTo>
                    <a:pt x="1021" y="926"/>
                  </a:lnTo>
                  <a:lnTo>
                    <a:pt x="1007" y="913"/>
                  </a:lnTo>
                  <a:lnTo>
                    <a:pt x="993" y="900"/>
                  </a:lnTo>
                  <a:lnTo>
                    <a:pt x="980" y="887"/>
                  </a:lnTo>
                  <a:lnTo>
                    <a:pt x="967" y="873"/>
                  </a:lnTo>
                  <a:lnTo>
                    <a:pt x="957" y="858"/>
                  </a:lnTo>
                  <a:lnTo>
                    <a:pt x="947" y="842"/>
                  </a:lnTo>
                  <a:lnTo>
                    <a:pt x="931" y="864"/>
                  </a:lnTo>
                  <a:lnTo>
                    <a:pt x="913" y="884"/>
                  </a:lnTo>
                  <a:lnTo>
                    <a:pt x="895" y="903"/>
                  </a:lnTo>
                  <a:lnTo>
                    <a:pt x="873" y="920"/>
                  </a:lnTo>
                  <a:lnTo>
                    <a:pt x="851" y="936"/>
                  </a:lnTo>
                  <a:lnTo>
                    <a:pt x="827" y="950"/>
                  </a:lnTo>
                  <a:lnTo>
                    <a:pt x="801" y="963"/>
                  </a:lnTo>
                  <a:lnTo>
                    <a:pt x="775" y="975"/>
                  </a:lnTo>
                  <a:lnTo>
                    <a:pt x="746" y="985"/>
                  </a:lnTo>
                  <a:lnTo>
                    <a:pt x="718" y="992"/>
                  </a:lnTo>
                  <a:lnTo>
                    <a:pt x="687" y="999"/>
                  </a:lnTo>
                  <a:lnTo>
                    <a:pt x="656" y="1004"/>
                  </a:lnTo>
                  <a:lnTo>
                    <a:pt x="624" y="1006"/>
                  </a:lnTo>
                  <a:lnTo>
                    <a:pt x="591" y="1008"/>
                  </a:lnTo>
                  <a:lnTo>
                    <a:pt x="558" y="1006"/>
                  </a:lnTo>
                  <a:lnTo>
                    <a:pt x="525" y="1004"/>
                  </a:lnTo>
                  <a:lnTo>
                    <a:pt x="501" y="1001"/>
                  </a:lnTo>
                  <a:lnTo>
                    <a:pt x="481" y="996"/>
                  </a:lnTo>
                  <a:lnTo>
                    <a:pt x="460" y="992"/>
                  </a:lnTo>
                  <a:lnTo>
                    <a:pt x="440" y="986"/>
                  </a:lnTo>
                  <a:lnTo>
                    <a:pt x="419" y="981"/>
                  </a:lnTo>
                  <a:lnTo>
                    <a:pt x="399" y="973"/>
                  </a:lnTo>
                  <a:lnTo>
                    <a:pt x="381" y="966"/>
                  </a:lnTo>
                  <a:lnTo>
                    <a:pt x="362" y="959"/>
                  </a:lnTo>
                  <a:lnTo>
                    <a:pt x="343" y="950"/>
                  </a:lnTo>
                  <a:lnTo>
                    <a:pt x="326" y="940"/>
                  </a:lnTo>
                  <a:lnTo>
                    <a:pt x="309" y="930"/>
                  </a:lnTo>
                  <a:lnTo>
                    <a:pt x="293" y="920"/>
                  </a:lnTo>
                  <a:lnTo>
                    <a:pt x="277" y="909"/>
                  </a:lnTo>
                  <a:lnTo>
                    <a:pt x="262" y="897"/>
                  </a:lnTo>
                  <a:lnTo>
                    <a:pt x="248" y="885"/>
                  </a:lnTo>
                  <a:lnTo>
                    <a:pt x="235" y="873"/>
                  </a:lnTo>
                  <a:lnTo>
                    <a:pt x="222" y="860"/>
                  </a:lnTo>
                  <a:lnTo>
                    <a:pt x="209" y="847"/>
                  </a:lnTo>
                  <a:lnTo>
                    <a:pt x="199" y="832"/>
                  </a:lnTo>
                  <a:lnTo>
                    <a:pt x="189" y="818"/>
                  </a:lnTo>
                  <a:lnTo>
                    <a:pt x="179" y="803"/>
                  </a:lnTo>
                  <a:lnTo>
                    <a:pt x="170" y="789"/>
                  </a:lnTo>
                  <a:lnTo>
                    <a:pt x="163" y="773"/>
                  </a:lnTo>
                  <a:lnTo>
                    <a:pt x="156" y="759"/>
                  </a:lnTo>
                  <a:lnTo>
                    <a:pt x="150" y="743"/>
                  </a:lnTo>
                  <a:lnTo>
                    <a:pt x="144" y="727"/>
                  </a:lnTo>
                  <a:lnTo>
                    <a:pt x="141" y="710"/>
                  </a:lnTo>
                  <a:lnTo>
                    <a:pt x="139" y="694"/>
                  </a:lnTo>
                  <a:lnTo>
                    <a:pt x="136" y="678"/>
                  </a:lnTo>
                  <a:lnTo>
                    <a:pt x="136" y="661"/>
                  </a:lnTo>
                  <a:lnTo>
                    <a:pt x="136" y="644"/>
                  </a:lnTo>
                  <a:lnTo>
                    <a:pt x="137" y="628"/>
                  </a:lnTo>
                  <a:lnTo>
                    <a:pt x="140" y="608"/>
                  </a:lnTo>
                  <a:lnTo>
                    <a:pt x="146" y="589"/>
                  </a:lnTo>
                  <a:lnTo>
                    <a:pt x="128" y="582"/>
                  </a:lnTo>
                  <a:lnTo>
                    <a:pt x="113" y="574"/>
                  </a:lnTo>
                  <a:lnTo>
                    <a:pt x="97" y="567"/>
                  </a:lnTo>
                  <a:lnTo>
                    <a:pt x="82" y="559"/>
                  </a:lnTo>
                  <a:lnTo>
                    <a:pt x="69" y="550"/>
                  </a:lnTo>
                  <a:lnTo>
                    <a:pt x="58" y="540"/>
                  </a:lnTo>
                  <a:lnTo>
                    <a:pt x="46" y="530"/>
                  </a:lnTo>
                  <a:lnTo>
                    <a:pt x="36" y="518"/>
                  </a:lnTo>
                  <a:lnTo>
                    <a:pt x="26" y="508"/>
                  </a:lnTo>
                  <a:lnTo>
                    <a:pt x="19" y="495"/>
                  </a:lnTo>
                  <a:lnTo>
                    <a:pt x="12" y="484"/>
                  </a:lnTo>
                  <a:lnTo>
                    <a:pt x="8" y="471"/>
                  </a:lnTo>
                  <a:lnTo>
                    <a:pt x="3" y="459"/>
                  </a:lnTo>
                  <a:lnTo>
                    <a:pt x="2" y="446"/>
                  </a:lnTo>
                  <a:lnTo>
                    <a:pt x="0" y="433"/>
                  </a:lnTo>
                  <a:lnTo>
                    <a:pt x="2" y="420"/>
                  </a:lnTo>
                  <a:lnTo>
                    <a:pt x="3" y="410"/>
                  </a:lnTo>
                  <a:lnTo>
                    <a:pt x="5" y="402"/>
                  </a:lnTo>
                  <a:lnTo>
                    <a:pt x="9" y="392"/>
                  </a:lnTo>
                  <a:lnTo>
                    <a:pt x="12" y="383"/>
                  </a:lnTo>
                  <a:lnTo>
                    <a:pt x="16" y="374"/>
                  </a:lnTo>
                  <a:lnTo>
                    <a:pt x="22" y="367"/>
                  </a:lnTo>
                  <a:lnTo>
                    <a:pt x="28" y="358"/>
                  </a:lnTo>
                  <a:lnTo>
                    <a:pt x="35" y="351"/>
                  </a:lnTo>
                  <a:lnTo>
                    <a:pt x="51" y="338"/>
                  </a:lnTo>
                  <a:lnTo>
                    <a:pt x="68" y="325"/>
                  </a:lnTo>
                  <a:lnTo>
                    <a:pt x="87" y="315"/>
                  </a:lnTo>
                  <a:lnTo>
                    <a:pt x="108" y="305"/>
                  </a:lnTo>
                  <a:lnTo>
                    <a:pt x="108" y="299"/>
                  </a:lnTo>
                  <a:lnTo>
                    <a:pt x="110" y="294"/>
                  </a:lnTo>
                  <a:lnTo>
                    <a:pt x="113" y="275"/>
                  </a:lnTo>
                  <a:lnTo>
                    <a:pt x="118" y="259"/>
                  </a:lnTo>
                  <a:lnTo>
                    <a:pt x="126" y="242"/>
                  </a:lnTo>
                  <a:lnTo>
                    <a:pt x="136" y="227"/>
                  </a:lnTo>
                  <a:lnTo>
                    <a:pt x="147" y="213"/>
                  </a:lnTo>
                  <a:lnTo>
                    <a:pt x="160" y="200"/>
                  </a:lnTo>
                  <a:lnTo>
                    <a:pt x="176" y="187"/>
                  </a:lnTo>
                  <a:lnTo>
                    <a:pt x="192" y="177"/>
                  </a:lnTo>
                  <a:lnTo>
                    <a:pt x="211" y="167"/>
                  </a:lnTo>
                  <a:lnTo>
                    <a:pt x="229" y="158"/>
                  </a:lnTo>
                  <a:lnTo>
                    <a:pt x="251" y="151"/>
                  </a:lnTo>
                  <a:lnTo>
                    <a:pt x="273" y="145"/>
                  </a:lnTo>
                  <a:lnTo>
                    <a:pt x="294" y="141"/>
                  </a:lnTo>
                  <a:lnTo>
                    <a:pt x="317" y="138"/>
                  </a:lnTo>
                  <a:lnTo>
                    <a:pt x="342" y="138"/>
                  </a:lnTo>
                  <a:lnTo>
                    <a:pt x="366" y="138"/>
                  </a:lnTo>
                  <a:lnTo>
                    <a:pt x="373" y="125"/>
                  </a:lnTo>
                  <a:lnTo>
                    <a:pt x="381" y="112"/>
                  </a:lnTo>
                  <a:lnTo>
                    <a:pt x="391" y="101"/>
                  </a:lnTo>
                  <a:lnTo>
                    <a:pt x="401" y="91"/>
                  </a:lnTo>
                  <a:lnTo>
                    <a:pt x="412" y="81"/>
                  </a:lnTo>
                  <a:lnTo>
                    <a:pt x="425" y="70"/>
                  </a:lnTo>
                  <a:lnTo>
                    <a:pt x="440" y="63"/>
                  </a:lnTo>
                  <a:lnTo>
                    <a:pt x="454" y="55"/>
                  </a:lnTo>
                  <a:lnTo>
                    <a:pt x="470" y="49"/>
                  </a:lnTo>
                  <a:lnTo>
                    <a:pt x="487" y="43"/>
                  </a:lnTo>
                  <a:lnTo>
                    <a:pt x="504" y="39"/>
                  </a:lnTo>
                  <a:lnTo>
                    <a:pt x="522" y="36"/>
                  </a:lnTo>
                  <a:lnTo>
                    <a:pt x="540" y="33"/>
                  </a:lnTo>
                  <a:lnTo>
                    <a:pt x="559" y="33"/>
                  </a:lnTo>
                  <a:lnTo>
                    <a:pt x="579" y="33"/>
                  </a:lnTo>
                  <a:lnTo>
                    <a:pt x="599" y="34"/>
                  </a:lnTo>
                  <a:lnTo>
                    <a:pt x="614" y="37"/>
                  </a:lnTo>
                  <a:lnTo>
                    <a:pt x="630" y="40"/>
                  </a:lnTo>
                  <a:lnTo>
                    <a:pt x="644" y="45"/>
                  </a:lnTo>
                  <a:lnTo>
                    <a:pt x="658" y="49"/>
                  </a:lnTo>
                  <a:lnTo>
                    <a:pt x="671" y="53"/>
                  </a:lnTo>
                  <a:lnTo>
                    <a:pt x="684" y="59"/>
                  </a:lnTo>
                  <a:lnTo>
                    <a:pt x="697" y="65"/>
                  </a:lnTo>
                  <a:lnTo>
                    <a:pt x="710" y="72"/>
                  </a:lnTo>
                  <a:lnTo>
                    <a:pt x="726" y="69"/>
                  </a:lnTo>
                  <a:lnTo>
                    <a:pt x="742" y="66"/>
                  </a:lnTo>
                  <a:lnTo>
                    <a:pt x="759" y="63"/>
                  </a:lnTo>
                  <a:lnTo>
                    <a:pt x="777" y="62"/>
                  </a:lnTo>
                  <a:lnTo>
                    <a:pt x="795" y="62"/>
                  </a:lnTo>
                  <a:lnTo>
                    <a:pt x="813" y="62"/>
                  </a:lnTo>
                  <a:lnTo>
                    <a:pt x="831" y="63"/>
                  </a:lnTo>
                  <a:lnTo>
                    <a:pt x="850" y="65"/>
                  </a:lnTo>
                  <a:lnTo>
                    <a:pt x="875" y="69"/>
                  </a:lnTo>
                  <a:lnTo>
                    <a:pt x="898" y="73"/>
                  </a:lnTo>
                  <a:lnTo>
                    <a:pt x="921" y="79"/>
                  </a:lnTo>
                  <a:lnTo>
                    <a:pt x="942" y="86"/>
                  </a:lnTo>
                  <a:lnTo>
                    <a:pt x="951" y="75"/>
                  </a:lnTo>
                  <a:lnTo>
                    <a:pt x="962" y="65"/>
                  </a:lnTo>
                  <a:lnTo>
                    <a:pt x="974" y="55"/>
                  </a:lnTo>
                  <a:lnTo>
                    <a:pt x="987" y="46"/>
                  </a:lnTo>
                  <a:lnTo>
                    <a:pt x="1000" y="37"/>
                  </a:lnTo>
                  <a:lnTo>
                    <a:pt x="1013" y="30"/>
                  </a:lnTo>
                  <a:lnTo>
                    <a:pt x="1029" y="23"/>
                  </a:lnTo>
                  <a:lnTo>
                    <a:pt x="1043" y="17"/>
                  </a:lnTo>
                  <a:lnTo>
                    <a:pt x="1060" y="11"/>
                  </a:lnTo>
                  <a:lnTo>
                    <a:pt x="1076" y="7"/>
                  </a:lnTo>
                  <a:lnTo>
                    <a:pt x="1093" y="4"/>
                  </a:lnTo>
                  <a:lnTo>
                    <a:pt x="1111" y="1"/>
                  </a:lnTo>
                  <a:lnTo>
                    <a:pt x="1129" y="1"/>
                  </a:lnTo>
                  <a:lnTo>
                    <a:pt x="1147" y="0"/>
                  </a:lnTo>
                  <a:lnTo>
                    <a:pt x="1165" y="1"/>
                  </a:lnTo>
                  <a:lnTo>
                    <a:pt x="1184" y="3"/>
                  </a:lnTo>
                  <a:lnTo>
                    <a:pt x="1206" y="6"/>
                  </a:lnTo>
                  <a:lnTo>
                    <a:pt x="1227" y="10"/>
                  </a:lnTo>
                  <a:lnTo>
                    <a:pt x="1248" y="16"/>
                  </a:lnTo>
                  <a:lnTo>
                    <a:pt x="1266" y="23"/>
                  </a:lnTo>
                  <a:lnTo>
                    <a:pt x="1285" y="32"/>
                  </a:lnTo>
                  <a:lnTo>
                    <a:pt x="1302" y="40"/>
                  </a:lnTo>
                  <a:lnTo>
                    <a:pt x="1320" y="50"/>
                  </a:lnTo>
                  <a:lnTo>
                    <a:pt x="1334" y="60"/>
                  </a:lnTo>
                  <a:lnTo>
                    <a:pt x="1348" y="72"/>
                  </a:lnTo>
                  <a:lnTo>
                    <a:pt x="1363" y="85"/>
                  </a:lnTo>
                  <a:lnTo>
                    <a:pt x="1374" y="98"/>
                  </a:lnTo>
                  <a:lnTo>
                    <a:pt x="1384" y="112"/>
                  </a:lnTo>
                  <a:lnTo>
                    <a:pt x="1394" y="127"/>
                  </a:lnTo>
                  <a:lnTo>
                    <a:pt x="1402" y="141"/>
                  </a:lnTo>
                  <a:lnTo>
                    <a:pt x="1409" y="157"/>
                  </a:lnTo>
                  <a:lnTo>
                    <a:pt x="1413" y="173"/>
                  </a:lnTo>
                  <a:lnTo>
                    <a:pt x="1430" y="181"/>
                  </a:lnTo>
                  <a:lnTo>
                    <a:pt x="1448" y="190"/>
                  </a:lnTo>
                  <a:lnTo>
                    <a:pt x="1464" y="200"/>
                  </a:lnTo>
                  <a:lnTo>
                    <a:pt x="1479" y="212"/>
                  </a:lnTo>
                  <a:lnTo>
                    <a:pt x="1494" y="222"/>
                  </a:lnTo>
                  <a:lnTo>
                    <a:pt x="1507" y="235"/>
                  </a:lnTo>
                  <a:lnTo>
                    <a:pt x="1520" y="246"/>
                  </a:lnTo>
                  <a:lnTo>
                    <a:pt x="1531" y="259"/>
                  </a:lnTo>
                  <a:lnTo>
                    <a:pt x="1550" y="250"/>
                  </a:lnTo>
                  <a:lnTo>
                    <a:pt x="1569" y="243"/>
                  </a:lnTo>
                  <a:lnTo>
                    <a:pt x="1587" y="237"/>
                  </a:lnTo>
                  <a:lnTo>
                    <a:pt x="1608" y="233"/>
                  </a:lnTo>
                  <a:lnTo>
                    <a:pt x="1628" y="230"/>
                  </a:lnTo>
                  <a:lnTo>
                    <a:pt x="1648" y="229"/>
                  </a:lnTo>
                  <a:lnTo>
                    <a:pt x="1669" y="229"/>
                  </a:lnTo>
                  <a:lnTo>
                    <a:pt x="1691" y="230"/>
                  </a:lnTo>
                  <a:lnTo>
                    <a:pt x="1718" y="236"/>
                  </a:lnTo>
                  <a:lnTo>
                    <a:pt x="1746" y="243"/>
                  </a:lnTo>
                  <a:lnTo>
                    <a:pt x="1772" y="253"/>
                  </a:lnTo>
                  <a:lnTo>
                    <a:pt x="1795" y="265"/>
                  </a:lnTo>
                  <a:lnTo>
                    <a:pt x="1818" y="279"/>
                  </a:lnTo>
                  <a:lnTo>
                    <a:pt x="1839" y="297"/>
                  </a:lnTo>
                  <a:lnTo>
                    <a:pt x="1858" y="315"/>
                  </a:lnTo>
                  <a:lnTo>
                    <a:pt x="1875" y="335"/>
                  </a:lnTo>
                  <a:lnTo>
                    <a:pt x="1891" y="357"/>
                  </a:lnTo>
                  <a:lnTo>
                    <a:pt x="1904" y="380"/>
                  </a:lnTo>
                  <a:lnTo>
                    <a:pt x="1916" y="405"/>
                  </a:lnTo>
                  <a:lnTo>
                    <a:pt x="1924" y="429"/>
                  </a:lnTo>
                  <a:lnTo>
                    <a:pt x="1930" y="456"/>
                  </a:lnTo>
                  <a:lnTo>
                    <a:pt x="1934" y="482"/>
                  </a:lnTo>
                  <a:lnTo>
                    <a:pt x="1934" y="511"/>
                  </a:lnTo>
                  <a:lnTo>
                    <a:pt x="1933" y="538"/>
                  </a:lnTo>
                  <a:lnTo>
                    <a:pt x="1929" y="567"/>
                  </a:lnTo>
                  <a:lnTo>
                    <a:pt x="1922" y="595"/>
                  </a:lnTo>
                  <a:lnTo>
                    <a:pt x="1911" y="619"/>
                  </a:lnTo>
                  <a:lnTo>
                    <a:pt x="1898" y="644"/>
                  </a:lnTo>
                  <a:lnTo>
                    <a:pt x="1884" y="667"/>
                  </a:lnTo>
                  <a:lnTo>
                    <a:pt x="1868" y="688"/>
                  </a:lnTo>
                  <a:lnTo>
                    <a:pt x="1850" y="707"/>
                  </a:lnTo>
                  <a:lnTo>
                    <a:pt x="1829" y="724"/>
                  </a:lnTo>
                  <a:lnTo>
                    <a:pt x="1808" y="740"/>
                  </a:lnTo>
                  <a:lnTo>
                    <a:pt x="1785" y="753"/>
                  </a:lnTo>
                  <a:lnTo>
                    <a:pt x="1760" y="765"/>
                  </a:lnTo>
                  <a:lnTo>
                    <a:pt x="1734" y="773"/>
                  </a:lnTo>
                  <a:lnTo>
                    <a:pt x="1708" y="779"/>
                  </a:lnTo>
                  <a:lnTo>
                    <a:pt x="1681" y="783"/>
                  </a:lnTo>
                  <a:lnTo>
                    <a:pt x="1654" y="783"/>
                  </a:lnTo>
                  <a:lnTo>
                    <a:pt x="1625" y="782"/>
                  </a:ln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0" name="íśḷíḋé"/>
            <p:cNvSpPr/>
            <p:nvPr/>
          </p:nvSpPr>
          <p:spPr bwMode="auto">
            <a:xfrm>
              <a:off x="4943475" y="2362200"/>
              <a:ext cx="1022350" cy="568325"/>
            </a:xfrm>
            <a:custGeom>
              <a:avLst/>
              <a:gdLst>
                <a:gd name="T0" fmla="*/ 314 w 1933"/>
                <a:gd name="T1" fmla="*/ 346 h 1073"/>
                <a:gd name="T2" fmla="*/ 318 w 1933"/>
                <a:gd name="T3" fmla="*/ 300 h 1073"/>
                <a:gd name="T4" fmla="*/ 334 w 1933"/>
                <a:gd name="T5" fmla="*/ 251 h 1073"/>
                <a:gd name="T6" fmla="*/ 363 w 1933"/>
                <a:gd name="T7" fmla="*/ 206 h 1073"/>
                <a:gd name="T8" fmla="*/ 436 w 1933"/>
                <a:gd name="T9" fmla="*/ 142 h 1073"/>
                <a:gd name="T10" fmla="*/ 552 w 1933"/>
                <a:gd name="T11" fmla="*/ 95 h 1073"/>
                <a:gd name="T12" fmla="*/ 675 w 1933"/>
                <a:gd name="T13" fmla="*/ 84 h 1073"/>
                <a:gd name="T14" fmla="*/ 763 w 1933"/>
                <a:gd name="T15" fmla="*/ 98 h 1073"/>
                <a:gd name="T16" fmla="*/ 841 w 1933"/>
                <a:gd name="T17" fmla="*/ 127 h 1073"/>
                <a:gd name="T18" fmla="*/ 906 w 1933"/>
                <a:gd name="T19" fmla="*/ 170 h 1073"/>
                <a:gd name="T20" fmla="*/ 956 w 1933"/>
                <a:gd name="T21" fmla="*/ 188 h 1073"/>
                <a:gd name="T22" fmla="*/ 1027 w 1933"/>
                <a:gd name="T23" fmla="*/ 107 h 1073"/>
                <a:gd name="T24" fmla="*/ 1125 w 1933"/>
                <a:gd name="T25" fmla="*/ 47 h 1073"/>
                <a:gd name="T26" fmla="*/ 1244 w 1933"/>
                <a:gd name="T27" fmla="*/ 9 h 1073"/>
                <a:gd name="T28" fmla="*/ 1365 w 1933"/>
                <a:gd name="T29" fmla="*/ 2 h 1073"/>
                <a:gd name="T30" fmla="*/ 1450 w 1933"/>
                <a:gd name="T31" fmla="*/ 11 h 1073"/>
                <a:gd name="T32" fmla="*/ 1529 w 1933"/>
                <a:gd name="T33" fmla="*/ 34 h 1073"/>
                <a:gd name="T34" fmla="*/ 1600 w 1933"/>
                <a:gd name="T35" fmla="*/ 65 h 1073"/>
                <a:gd name="T36" fmla="*/ 1660 w 1933"/>
                <a:gd name="T37" fmla="*/ 108 h 1073"/>
                <a:gd name="T38" fmla="*/ 1711 w 1933"/>
                <a:gd name="T39" fmla="*/ 159 h 1073"/>
                <a:gd name="T40" fmla="*/ 1747 w 1933"/>
                <a:gd name="T41" fmla="*/ 216 h 1073"/>
                <a:gd name="T42" fmla="*/ 1767 w 1933"/>
                <a:gd name="T43" fmla="*/ 278 h 1073"/>
                <a:gd name="T44" fmla="*/ 1771 w 1933"/>
                <a:gd name="T45" fmla="*/ 349 h 1073"/>
                <a:gd name="T46" fmla="*/ 1819 w 1933"/>
                <a:gd name="T47" fmla="*/ 383 h 1073"/>
                <a:gd name="T48" fmla="*/ 1875 w 1933"/>
                <a:gd name="T49" fmla="*/ 415 h 1073"/>
                <a:gd name="T50" fmla="*/ 1914 w 1933"/>
                <a:gd name="T51" fmla="*/ 457 h 1073"/>
                <a:gd name="T52" fmla="*/ 1931 w 1933"/>
                <a:gd name="T53" fmla="*/ 506 h 1073"/>
                <a:gd name="T54" fmla="*/ 1928 w 1933"/>
                <a:gd name="T55" fmla="*/ 546 h 1073"/>
                <a:gd name="T56" fmla="*/ 1913 w 1933"/>
                <a:gd name="T57" fmla="*/ 582 h 1073"/>
                <a:gd name="T58" fmla="*/ 1859 w 1933"/>
                <a:gd name="T59" fmla="*/ 633 h 1073"/>
                <a:gd name="T60" fmla="*/ 1839 w 1933"/>
                <a:gd name="T61" fmla="*/ 676 h 1073"/>
                <a:gd name="T62" fmla="*/ 1812 w 1933"/>
                <a:gd name="T63" fmla="*/ 741 h 1073"/>
                <a:gd name="T64" fmla="*/ 1754 w 1933"/>
                <a:gd name="T65" fmla="*/ 794 h 1073"/>
                <a:gd name="T66" fmla="*/ 1675 w 1933"/>
                <a:gd name="T67" fmla="*/ 830 h 1073"/>
                <a:gd name="T68" fmla="*/ 1599 w 1933"/>
                <a:gd name="T69" fmla="*/ 856 h 1073"/>
                <a:gd name="T70" fmla="*/ 1564 w 1933"/>
                <a:gd name="T71" fmla="*/ 905 h 1073"/>
                <a:gd name="T72" fmla="*/ 1511 w 1933"/>
                <a:gd name="T73" fmla="*/ 942 h 1073"/>
                <a:gd name="T74" fmla="*/ 1443 w 1933"/>
                <a:gd name="T75" fmla="*/ 965 h 1073"/>
                <a:gd name="T76" fmla="*/ 1368 w 1933"/>
                <a:gd name="T77" fmla="*/ 971 h 1073"/>
                <a:gd name="T78" fmla="*/ 1311 w 1933"/>
                <a:gd name="T79" fmla="*/ 962 h 1073"/>
                <a:gd name="T80" fmla="*/ 1254 w 1933"/>
                <a:gd name="T81" fmla="*/ 954 h 1073"/>
                <a:gd name="T82" fmla="*/ 1187 w 1933"/>
                <a:gd name="T83" fmla="*/ 968 h 1073"/>
                <a:gd name="T84" fmla="*/ 1106 w 1933"/>
                <a:gd name="T85" fmla="*/ 971 h 1073"/>
                <a:gd name="T86" fmla="*/ 1030 w 1933"/>
                <a:gd name="T87" fmla="*/ 974 h 1073"/>
                <a:gd name="T88" fmla="*/ 986 w 1933"/>
                <a:gd name="T89" fmla="*/ 1017 h 1073"/>
                <a:gd name="T90" fmla="*/ 930 w 1933"/>
                <a:gd name="T91" fmla="*/ 1049 h 1073"/>
                <a:gd name="T92" fmla="*/ 863 w 1933"/>
                <a:gd name="T93" fmla="*/ 1069 h 1073"/>
                <a:gd name="T94" fmla="*/ 785 w 1933"/>
                <a:gd name="T95" fmla="*/ 1073 h 1073"/>
                <a:gd name="T96" fmla="*/ 704 w 1933"/>
                <a:gd name="T97" fmla="*/ 1057 h 1073"/>
                <a:gd name="T98" fmla="*/ 635 w 1933"/>
                <a:gd name="T99" fmla="*/ 1023 h 1073"/>
                <a:gd name="T100" fmla="*/ 585 w 1933"/>
                <a:gd name="T101" fmla="*/ 975 h 1073"/>
                <a:gd name="T102" fmla="*/ 541 w 1933"/>
                <a:gd name="T103" fmla="*/ 925 h 1073"/>
                <a:gd name="T104" fmla="*/ 474 w 1933"/>
                <a:gd name="T105" fmla="*/ 892 h 1073"/>
                <a:gd name="T106" fmla="*/ 415 w 1933"/>
                <a:gd name="T107" fmla="*/ 870 h 1073"/>
                <a:gd name="T108" fmla="*/ 340 w 1933"/>
                <a:gd name="T109" fmla="*/ 900 h 1073"/>
                <a:gd name="T110" fmla="*/ 249 w 1933"/>
                <a:gd name="T111" fmla="*/ 905 h 1073"/>
                <a:gd name="T112" fmla="*/ 145 w 1933"/>
                <a:gd name="T113" fmla="*/ 873 h 1073"/>
                <a:gd name="T114" fmla="*/ 63 w 1933"/>
                <a:gd name="T115" fmla="*/ 805 h 1073"/>
                <a:gd name="T116" fmla="*/ 11 w 1933"/>
                <a:gd name="T117" fmla="*/ 712 h 1073"/>
                <a:gd name="T118" fmla="*/ 1 w 1933"/>
                <a:gd name="T119" fmla="*/ 601 h 1073"/>
                <a:gd name="T120" fmla="*/ 33 w 1933"/>
                <a:gd name="T121" fmla="*/ 497 h 1073"/>
                <a:gd name="T122" fmla="*/ 101 w 1933"/>
                <a:gd name="T123" fmla="*/ 415 h 1073"/>
                <a:gd name="T124" fmla="*/ 194 w 1933"/>
                <a:gd name="T125" fmla="*/ 36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073">
                  <a:moveTo>
                    <a:pt x="276" y="352"/>
                  </a:moveTo>
                  <a:lnTo>
                    <a:pt x="297" y="353"/>
                  </a:lnTo>
                  <a:lnTo>
                    <a:pt x="315" y="355"/>
                  </a:lnTo>
                  <a:lnTo>
                    <a:pt x="314" y="346"/>
                  </a:lnTo>
                  <a:lnTo>
                    <a:pt x="314" y="339"/>
                  </a:lnTo>
                  <a:lnTo>
                    <a:pt x="314" y="324"/>
                  </a:lnTo>
                  <a:lnTo>
                    <a:pt x="315" y="313"/>
                  </a:lnTo>
                  <a:lnTo>
                    <a:pt x="318" y="300"/>
                  </a:lnTo>
                  <a:lnTo>
                    <a:pt x="321" y="287"/>
                  </a:lnTo>
                  <a:lnTo>
                    <a:pt x="324" y="274"/>
                  </a:lnTo>
                  <a:lnTo>
                    <a:pt x="330" y="263"/>
                  </a:lnTo>
                  <a:lnTo>
                    <a:pt x="334" y="251"/>
                  </a:lnTo>
                  <a:lnTo>
                    <a:pt x="341" y="239"/>
                  </a:lnTo>
                  <a:lnTo>
                    <a:pt x="347" y="228"/>
                  </a:lnTo>
                  <a:lnTo>
                    <a:pt x="354" y="216"/>
                  </a:lnTo>
                  <a:lnTo>
                    <a:pt x="363" y="206"/>
                  </a:lnTo>
                  <a:lnTo>
                    <a:pt x="372" y="196"/>
                  </a:lnTo>
                  <a:lnTo>
                    <a:pt x="392" y="176"/>
                  </a:lnTo>
                  <a:lnTo>
                    <a:pt x="413" y="159"/>
                  </a:lnTo>
                  <a:lnTo>
                    <a:pt x="436" y="142"/>
                  </a:lnTo>
                  <a:lnTo>
                    <a:pt x="462" y="127"/>
                  </a:lnTo>
                  <a:lnTo>
                    <a:pt x="491" y="114"/>
                  </a:lnTo>
                  <a:lnTo>
                    <a:pt x="520" y="104"/>
                  </a:lnTo>
                  <a:lnTo>
                    <a:pt x="552" y="95"/>
                  </a:lnTo>
                  <a:lnTo>
                    <a:pt x="583" y="90"/>
                  </a:lnTo>
                  <a:lnTo>
                    <a:pt x="616" y="85"/>
                  </a:lnTo>
                  <a:lnTo>
                    <a:pt x="651" y="84"/>
                  </a:lnTo>
                  <a:lnTo>
                    <a:pt x="675" y="84"/>
                  </a:lnTo>
                  <a:lnTo>
                    <a:pt x="697" y="87"/>
                  </a:lnTo>
                  <a:lnTo>
                    <a:pt x="720" y="90"/>
                  </a:lnTo>
                  <a:lnTo>
                    <a:pt x="742" y="93"/>
                  </a:lnTo>
                  <a:lnTo>
                    <a:pt x="763" y="98"/>
                  </a:lnTo>
                  <a:lnTo>
                    <a:pt x="783" y="104"/>
                  </a:lnTo>
                  <a:lnTo>
                    <a:pt x="804" y="111"/>
                  </a:lnTo>
                  <a:lnTo>
                    <a:pt x="822" y="119"/>
                  </a:lnTo>
                  <a:lnTo>
                    <a:pt x="841" y="127"/>
                  </a:lnTo>
                  <a:lnTo>
                    <a:pt x="858" y="137"/>
                  </a:lnTo>
                  <a:lnTo>
                    <a:pt x="876" y="147"/>
                  </a:lnTo>
                  <a:lnTo>
                    <a:pt x="891" y="159"/>
                  </a:lnTo>
                  <a:lnTo>
                    <a:pt x="906" y="170"/>
                  </a:lnTo>
                  <a:lnTo>
                    <a:pt x="919" y="183"/>
                  </a:lnTo>
                  <a:lnTo>
                    <a:pt x="932" y="196"/>
                  </a:lnTo>
                  <a:lnTo>
                    <a:pt x="943" y="211"/>
                  </a:lnTo>
                  <a:lnTo>
                    <a:pt x="956" y="188"/>
                  </a:lnTo>
                  <a:lnTo>
                    <a:pt x="971" y="166"/>
                  </a:lnTo>
                  <a:lnTo>
                    <a:pt x="988" y="146"/>
                  </a:lnTo>
                  <a:lnTo>
                    <a:pt x="1007" y="126"/>
                  </a:lnTo>
                  <a:lnTo>
                    <a:pt x="1027" y="107"/>
                  </a:lnTo>
                  <a:lnTo>
                    <a:pt x="1050" y="90"/>
                  </a:lnTo>
                  <a:lnTo>
                    <a:pt x="1073" y="74"/>
                  </a:lnTo>
                  <a:lnTo>
                    <a:pt x="1099" y="59"/>
                  </a:lnTo>
                  <a:lnTo>
                    <a:pt x="1125" y="47"/>
                  </a:lnTo>
                  <a:lnTo>
                    <a:pt x="1154" y="35"/>
                  </a:lnTo>
                  <a:lnTo>
                    <a:pt x="1182" y="25"/>
                  </a:lnTo>
                  <a:lnTo>
                    <a:pt x="1213" y="16"/>
                  </a:lnTo>
                  <a:lnTo>
                    <a:pt x="1244" y="9"/>
                  </a:lnTo>
                  <a:lnTo>
                    <a:pt x="1276" y="5"/>
                  </a:lnTo>
                  <a:lnTo>
                    <a:pt x="1309" y="2"/>
                  </a:lnTo>
                  <a:lnTo>
                    <a:pt x="1344" y="0"/>
                  </a:lnTo>
                  <a:lnTo>
                    <a:pt x="1365" y="2"/>
                  </a:lnTo>
                  <a:lnTo>
                    <a:pt x="1387" y="2"/>
                  </a:lnTo>
                  <a:lnTo>
                    <a:pt x="1408" y="5"/>
                  </a:lnTo>
                  <a:lnTo>
                    <a:pt x="1430" y="8"/>
                  </a:lnTo>
                  <a:lnTo>
                    <a:pt x="1450" y="11"/>
                  </a:lnTo>
                  <a:lnTo>
                    <a:pt x="1472" y="15"/>
                  </a:lnTo>
                  <a:lnTo>
                    <a:pt x="1491" y="21"/>
                  </a:lnTo>
                  <a:lnTo>
                    <a:pt x="1511" y="26"/>
                  </a:lnTo>
                  <a:lnTo>
                    <a:pt x="1529" y="34"/>
                  </a:lnTo>
                  <a:lnTo>
                    <a:pt x="1548" y="41"/>
                  </a:lnTo>
                  <a:lnTo>
                    <a:pt x="1565" y="48"/>
                  </a:lnTo>
                  <a:lnTo>
                    <a:pt x="1583" y="57"/>
                  </a:lnTo>
                  <a:lnTo>
                    <a:pt x="1600" y="65"/>
                  </a:lnTo>
                  <a:lnTo>
                    <a:pt x="1616" y="75"/>
                  </a:lnTo>
                  <a:lnTo>
                    <a:pt x="1632" y="85"/>
                  </a:lnTo>
                  <a:lnTo>
                    <a:pt x="1646" y="97"/>
                  </a:lnTo>
                  <a:lnTo>
                    <a:pt x="1660" y="108"/>
                  </a:lnTo>
                  <a:lnTo>
                    <a:pt x="1675" y="120"/>
                  </a:lnTo>
                  <a:lnTo>
                    <a:pt x="1686" y="133"/>
                  </a:lnTo>
                  <a:lnTo>
                    <a:pt x="1699" y="146"/>
                  </a:lnTo>
                  <a:lnTo>
                    <a:pt x="1711" y="159"/>
                  </a:lnTo>
                  <a:lnTo>
                    <a:pt x="1721" y="172"/>
                  </a:lnTo>
                  <a:lnTo>
                    <a:pt x="1730" y="186"/>
                  </a:lnTo>
                  <a:lnTo>
                    <a:pt x="1738" y="201"/>
                  </a:lnTo>
                  <a:lnTo>
                    <a:pt x="1747" y="216"/>
                  </a:lnTo>
                  <a:lnTo>
                    <a:pt x="1753" y="231"/>
                  </a:lnTo>
                  <a:lnTo>
                    <a:pt x="1758" y="247"/>
                  </a:lnTo>
                  <a:lnTo>
                    <a:pt x="1764" y="263"/>
                  </a:lnTo>
                  <a:lnTo>
                    <a:pt x="1767" y="278"/>
                  </a:lnTo>
                  <a:lnTo>
                    <a:pt x="1770" y="296"/>
                  </a:lnTo>
                  <a:lnTo>
                    <a:pt x="1771" y="311"/>
                  </a:lnTo>
                  <a:lnTo>
                    <a:pt x="1773" y="329"/>
                  </a:lnTo>
                  <a:lnTo>
                    <a:pt x="1771" y="349"/>
                  </a:lnTo>
                  <a:lnTo>
                    <a:pt x="1768" y="368"/>
                  </a:lnTo>
                  <a:lnTo>
                    <a:pt x="1787" y="372"/>
                  </a:lnTo>
                  <a:lnTo>
                    <a:pt x="1803" y="378"/>
                  </a:lnTo>
                  <a:lnTo>
                    <a:pt x="1819" y="383"/>
                  </a:lnTo>
                  <a:lnTo>
                    <a:pt x="1835" y="391"/>
                  </a:lnTo>
                  <a:lnTo>
                    <a:pt x="1849" y="398"/>
                  </a:lnTo>
                  <a:lnTo>
                    <a:pt x="1862" y="407"/>
                  </a:lnTo>
                  <a:lnTo>
                    <a:pt x="1875" y="415"/>
                  </a:lnTo>
                  <a:lnTo>
                    <a:pt x="1887" y="424"/>
                  </a:lnTo>
                  <a:lnTo>
                    <a:pt x="1897" y="434"/>
                  </a:lnTo>
                  <a:lnTo>
                    <a:pt x="1905" y="445"/>
                  </a:lnTo>
                  <a:lnTo>
                    <a:pt x="1914" y="457"/>
                  </a:lnTo>
                  <a:lnTo>
                    <a:pt x="1920" y="468"/>
                  </a:lnTo>
                  <a:lnTo>
                    <a:pt x="1925" y="480"/>
                  </a:lnTo>
                  <a:lnTo>
                    <a:pt x="1928" y="493"/>
                  </a:lnTo>
                  <a:lnTo>
                    <a:pt x="1931" y="506"/>
                  </a:lnTo>
                  <a:lnTo>
                    <a:pt x="1933" y="519"/>
                  </a:lnTo>
                  <a:lnTo>
                    <a:pt x="1931" y="527"/>
                  </a:lnTo>
                  <a:lnTo>
                    <a:pt x="1931" y="538"/>
                  </a:lnTo>
                  <a:lnTo>
                    <a:pt x="1928" y="546"/>
                  </a:lnTo>
                  <a:lnTo>
                    <a:pt x="1925" y="556"/>
                  </a:lnTo>
                  <a:lnTo>
                    <a:pt x="1923" y="565"/>
                  </a:lnTo>
                  <a:lnTo>
                    <a:pt x="1918" y="574"/>
                  </a:lnTo>
                  <a:lnTo>
                    <a:pt x="1913" y="582"/>
                  </a:lnTo>
                  <a:lnTo>
                    <a:pt x="1907" y="591"/>
                  </a:lnTo>
                  <a:lnTo>
                    <a:pt x="1894" y="605"/>
                  </a:lnTo>
                  <a:lnTo>
                    <a:pt x="1878" y="620"/>
                  </a:lnTo>
                  <a:lnTo>
                    <a:pt x="1859" y="633"/>
                  </a:lnTo>
                  <a:lnTo>
                    <a:pt x="1839" y="644"/>
                  </a:lnTo>
                  <a:lnTo>
                    <a:pt x="1839" y="651"/>
                  </a:lnTo>
                  <a:lnTo>
                    <a:pt x="1839" y="657"/>
                  </a:lnTo>
                  <a:lnTo>
                    <a:pt x="1839" y="676"/>
                  </a:lnTo>
                  <a:lnTo>
                    <a:pt x="1835" y="693"/>
                  </a:lnTo>
                  <a:lnTo>
                    <a:pt x="1829" y="709"/>
                  </a:lnTo>
                  <a:lnTo>
                    <a:pt x="1822" y="726"/>
                  </a:lnTo>
                  <a:lnTo>
                    <a:pt x="1812" y="741"/>
                  </a:lnTo>
                  <a:lnTo>
                    <a:pt x="1800" y="756"/>
                  </a:lnTo>
                  <a:lnTo>
                    <a:pt x="1786" y="769"/>
                  </a:lnTo>
                  <a:lnTo>
                    <a:pt x="1771" y="782"/>
                  </a:lnTo>
                  <a:lnTo>
                    <a:pt x="1754" y="794"/>
                  </a:lnTo>
                  <a:lnTo>
                    <a:pt x="1737" y="805"/>
                  </a:lnTo>
                  <a:lnTo>
                    <a:pt x="1717" y="814"/>
                  </a:lnTo>
                  <a:lnTo>
                    <a:pt x="1696" y="823"/>
                  </a:lnTo>
                  <a:lnTo>
                    <a:pt x="1675" y="830"/>
                  </a:lnTo>
                  <a:lnTo>
                    <a:pt x="1652" y="836"/>
                  </a:lnTo>
                  <a:lnTo>
                    <a:pt x="1627" y="839"/>
                  </a:lnTo>
                  <a:lnTo>
                    <a:pt x="1603" y="841"/>
                  </a:lnTo>
                  <a:lnTo>
                    <a:pt x="1599" y="856"/>
                  </a:lnTo>
                  <a:lnTo>
                    <a:pt x="1591" y="869"/>
                  </a:lnTo>
                  <a:lnTo>
                    <a:pt x="1584" y="882"/>
                  </a:lnTo>
                  <a:lnTo>
                    <a:pt x="1574" y="893"/>
                  </a:lnTo>
                  <a:lnTo>
                    <a:pt x="1564" y="905"/>
                  </a:lnTo>
                  <a:lnTo>
                    <a:pt x="1552" y="915"/>
                  </a:lnTo>
                  <a:lnTo>
                    <a:pt x="1539" y="925"/>
                  </a:lnTo>
                  <a:lnTo>
                    <a:pt x="1525" y="935"/>
                  </a:lnTo>
                  <a:lnTo>
                    <a:pt x="1511" y="942"/>
                  </a:lnTo>
                  <a:lnTo>
                    <a:pt x="1495" y="949"/>
                  </a:lnTo>
                  <a:lnTo>
                    <a:pt x="1478" y="957"/>
                  </a:lnTo>
                  <a:lnTo>
                    <a:pt x="1460" y="962"/>
                  </a:lnTo>
                  <a:lnTo>
                    <a:pt x="1443" y="965"/>
                  </a:lnTo>
                  <a:lnTo>
                    <a:pt x="1423" y="970"/>
                  </a:lnTo>
                  <a:lnTo>
                    <a:pt x="1404" y="971"/>
                  </a:lnTo>
                  <a:lnTo>
                    <a:pt x="1384" y="971"/>
                  </a:lnTo>
                  <a:lnTo>
                    <a:pt x="1368" y="971"/>
                  </a:lnTo>
                  <a:lnTo>
                    <a:pt x="1354" y="970"/>
                  </a:lnTo>
                  <a:lnTo>
                    <a:pt x="1339" y="968"/>
                  </a:lnTo>
                  <a:lnTo>
                    <a:pt x="1323" y="965"/>
                  </a:lnTo>
                  <a:lnTo>
                    <a:pt x="1311" y="962"/>
                  </a:lnTo>
                  <a:lnTo>
                    <a:pt x="1296" y="958"/>
                  </a:lnTo>
                  <a:lnTo>
                    <a:pt x="1283" y="954"/>
                  </a:lnTo>
                  <a:lnTo>
                    <a:pt x="1270" y="948"/>
                  </a:lnTo>
                  <a:lnTo>
                    <a:pt x="1254" y="954"/>
                  </a:lnTo>
                  <a:lnTo>
                    <a:pt x="1238" y="958"/>
                  </a:lnTo>
                  <a:lnTo>
                    <a:pt x="1223" y="962"/>
                  </a:lnTo>
                  <a:lnTo>
                    <a:pt x="1205" y="965"/>
                  </a:lnTo>
                  <a:lnTo>
                    <a:pt x="1187" y="968"/>
                  </a:lnTo>
                  <a:lnTo>
                    <a:pt x="1169" y="970"/>
                  </a:lnTo>
                  <a:lnTo>
                    <a:pt x="1151" y="971"/>
                  </a:lnTo>
                  <a:lnTo>
                    <a:pt x="1130" y="971"/>
                  </a:lnTo>
                  <a:lnTo>
                    <a:pt x="1106" y="971"/>
                  </a:lnTo>
                  <a:lnTo>
                    <a:pt x="1083" y="970"/>
                  </a:lnTo>
                  <a:lnTo>
                    <a:pt x="1060" y="965"/>
                  </a:lnTo>
                  <a:lnTo>
                    <a:pt x="1038" y="962"/>
                  </a:lnTo>
                  <a:lnTo>
                    <a:pt x="1030" y="974"/>
                  </a:lnTo>
                  <a:lnTo>
                    <a:pt x="1020" y="985"/>
                  </a:lnTo>
                  <a:lnTo>
                    <a:pt x="1010" y="997"/>
                  </a:lnTo>
                  <a:lnTo>
                    <a:pt x="998" y="1007"/>
                  </a:lnTo>
                  <a:lnTo>
                    <a:pt x="986" y="1017"/>
                  </a:lnTo>
                  <a:lnTo>
                    <a:pt x="974" y="1026"/>
                  </a:lnTo>
                  <a:lnTo>
                    <a:pt x="959" y="1034"/>
                  </a:lnTo>
                  <a:lnTo>
                    <a:pt x="945" y="1042"/>
                  </a:lnTo>
                  <a:lnTo>
                    <a:pt x="930" y="1049"/>
                  </a:lnTo>
                  <a:lnTo>
                    <a:pt x="913" y="1056"/>
                  </a:lnTo>
                  <a:lnTo>
                    <a:pt x="897" y="1060"/>
                  </a:lnTo>
                  <a:lnTo>
                    <a:pt x="880" y="1065"/>
                  </a:lnTo>
                  <a:lnTo>
                    <a:pt x="863" y="1069"/>
                  </a:lnTo>
                  <a:lnTo>
                    <a:pt x="844" y="1072"/>
                  </a:lnTo>
                  <a:lnTo>
                    <a:pt x="825" y="1073"/>
                  </a:lnTo>
                  <a:lnTo>
                    <a:pt x="806" y="1073"/>
                  </a:lnTo>
                  <a:lnTo>
                    <a:pt x="785" y="1073"/>
                  </a:lnTo>
                  <a:lnTo>
                    <a:pt x="763" y="1070"/>
                  </a:lnTo>
                  <a:lnTo>
                    <a:pt x="743" y="1067"/>
                  </a:lnTo>
                  <a:lnTo>
                    <a:pt x="723" y="1063"/>
                  </a:lnTo>
                  <a:lnTo>
                    <a:pt x="704" y="1057"/>
                  </a:lnTo>
                  <a:lnTo>
                    <a:pt x="685" y="1050"/>
                  </a:lnTo>
                  <a:lnTo>
                    <a:pt x="668" y="1042"/>
                  </a:lnTo>
                  <a:lnTo>
                    <a:pt x="651" y="1033"/>
                  </a:lnTo>
                  <a:lnTo>
                    <a:pt x="635" y="1023"/>
                  </a:lnTo>
                  <a:lnTo>
                    <a:pt x="621" y="1013"/>
                  </a:lnTo>
                  <a:lnTo>
                    <a:pt x="608" y="1001"/>
                  </a:lnTo>
                  <a:lnTo>
                    <a:pt x="595" y="988"/>
                  </a:lnTo>
                  <a:lnTo>
                    <a:pt x="585" y="975"/>
                  </a:lnTo>
                  <a:lnTo>
                    <a:pt x="575" y="961"/>
                  </a:lnTo>
                  <a:lnTo>
                    <a:pt x="566" y="947"/>
                  </a:lnTo>
                  <a:lnTo>
                    <a:pt x="560" y="932"/>
                  </a:lnTo>
                  <a:lnTo>
                    <a:pt x="541" y="925"/>
                  </a:lnTo>
                  <a:lnTo>
                    <a:pt x="523" y="918"/>
                  </a:lnTo>
                  <a:lnTo>
                    <a:pt x="505" y="911"/>
                  </a:lnTo>
                  <a:lnTo>
                    <a:pt x="490" y="902"/>
                  </a:lnTo>
                  <a:lnTo>
                    <a:pt x="474" y="892"/>
                  </a:lnTo>
                  <a:lnTo>
                    <a:pt x="459" y="882"/>
                  </a:lnTo>
                  <a:lnTo>
                    <a:pt x="445" y="872"/>
                  </a:lnTo>
                  <a:lnTo>
                    <a:pt x="432" y="860"/>
                  </a:lnTo>
                  <a:lnTo>
                    <a:pt x="415" y="870"/>
                  </a:lnTo>
                  <a:lnTo>
                    <a:pt x="397" y="879"/>
                  </a:lnTo>
                  <a:lnTo>
                    <a:pt x="379" y="887"/>
                  </a:lnTo>
                  <a:lnTo>
                    <a:pt x="360" y="895"/>
                  </a:lnTo>
                  <a:lnTo>
                    <a:pt x="340" y="900"/>
                  </a:lnTo>
                  <a:lnTo>
                    <a:pt x="320" y="903"/>
                  </a:lnTo>
                  <a:lnTo>
                    <a:pt x="298" y="906"/>
                  </a:lnTo>
                  <a:lnTo>
                    <a:pt x="276" y="906"/>
                  </a:lnTo>
                  <a:lnTo>
                    <a:pt x="249" y="905"/>
                  </a:lnTo>
                  <a:lnTo>
                    <a:pt x="222" y="902"/>
                  </a:lnTo>
                  <a:lnTo>
                    <a:pt x="194" y="895"/>
                  </a:lnTo>
                  <a:lnTo>
                    <a:pt x="168" y="885"/>
                  </a:lnTo>
                  <a:lnTo>
                    <a:pt x="145" y="873"/>
                  </a:lnTo>
                  <a:lnTo>
                    <a:pt x="122" y="860"/>
                  </a:lnTo>
                  <a:lnTo>
                    <a:pt x="101" y="843"/>
                  </a:lnTo>
                  <a:lnTo>
                    <a:pt x="81" y="826"/>
                  </a:lnTo>
                  <a:lnTo>
                    <a:pt x="63" y="805"/>
                  </a:lnTo>
                  <a:lnTo>
                    <a:pt x="47" y="785"/>
                  </a:lnTo>
                  <a:lnTo>
                    <a:pt x="33" y="762"/>
                  </a:lnTo>
                  <a:lnTo>
                    <a:pt x="22" y="738"/>
                  </a:lnTo>
                  <a:lnTo>
                    <a:pt x="11" y="712"/>
                  </a:lnTo>
                  <a:lnTo>
                    <a:pt x="6" y="686"/>
                  </a:lnTo>
                  <a:lnTo>
                    <a:pt x="1" y="659"/>
                  </a:lnTo>
                  <a:lnTo>
                    <a:pt x="0" y="630"/>
                  </a:lnTo>
                  <a:lnTo>
                    <a:pt x="1" y="601"/>
                  </a:lnTo>
                  <a:lnTo>
                    <a:pt x="6" y="574"/>
                  </a:lnTo>
                  <a:lnTo>
                    <a:pt x="11" y="548"/>
                  </a:lnTo>
                  <a:lnTo>
                    <a:pt x="22" y="522"/>
                  </a:lnTo>
                  <a:lnTo>
                    <a:pt x="33" y="497"/>
                  </a:lnTo>
                  <a:lnTo>
                    <a:pt x="47" y="474"/>
                  </a:lnTo>
                  <a:lnTo>
                    <a:pt x="63" y="453"/>
                  </a:lnTo>
                  <a:lnTo>
                    <a:pt x="81" y="434"/>
                  </a:lnTo>
                  <a:lnTo>
                    <a:pt x="101" y="415"/>
                  </a:lnTo>
                  <a:lnTo>
                    <a:pt x="122" y="399"/>
                  </a:lnTo>
                  <a:lnTo>
                    <a:pt x="145" y="385"/>
                  </a:lnTo>
                  <a:lnTo>
                    <a:pt x="168" y="373"/>
                  </a:lnTo>
                  <a:lnTo>
                    <a:pt x="194" y="365"/>
                  </a:lnTo>
                  <a:lnTo>
                    <a:pt x="222" y="358"/>
                  </a:lnTo>
                  <a:lnTo>
                    <a:pt x="249" y="353"/>
                  </a:lnTo>
                  <a:lnTo>
                    <a:pt x="276" y="35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1" name="iŝ1ïdè"/>
            <p:cNvSpPr/>
            <p:nvPr/>
          </p:nvSpPr>
          <p:spPr bwMode="auto">
            <a:xfrm>
              <a:off x="2433637" y="552450"/>
              <a:ext cx="817563" cy="425450"/>
            </a:xfrm>
            <a:custGeom>
              <a:avLst/>
              <a:gdLst>
                <a:gd name="T0" fmla="*/ 1268 w 1546"/>
                <a:gd name="T1" fmla="*/ 625 h 805"/>
                <a:gd name="T2" fmla="*/ 1248 w 1546"/>
                <a:gd name="T3" fmla="*/ 690 h 805"/>
                <a:gd name="T4" fmla="*/ 1190 w 1546"/>
                <a:gd name="T5" fmla="*/ 753 h 805"/>
                <a:gd name="T6" fmla="*/ 1106 w 1546"/>
                <a:gd name="T7" fmla="*/ 792 h 805"/>
                <a:gd name="T8" fmla="*/ 1003 w 1546"/>
                <a:gd name="T9" fmla="*/ 804 h 805"/>
                <a:gd name="T10" fmla="*/ 922 w 1546"/>
                <a:gd name="T11" fmla="*/ 791 h 805"/>
                <a:gd name="T12" fmla="*/ 857 w 1546"/>
                <a:gd name="T13" fmla="*/ 766 h 805"/>
                <a:gd name="T14" fmla="*/ 804 w 1546"/>
                <a:gd name="T15" fmla="*/ 730 h 805"/>
                <a:gd name="T16" fmla="*/ 764 w 1546"/>
                <a:gd name="T17" fmla="*/ 685 h 805"/>
                <a:gd name="T18" fmla="*/ 715 w 1546"/>
                <a:gd name="T19" fmla="*/ 720 h 805"/>
                <a:gd name="T20" fmla="*/ 640 w 1546"/>
                <a:gd name="T21" fmla="*/ 769 h 805"/>
                <a:gd name="T22" fmla="*/ 549 w 1546"/>
                <a:gd name="T23" fmla="*/ 798 h 805"/>
                <a:gd name="T24" fmla="*/ 445 w 1546"/>
                <a:gd name="T25" fmla="*/ 804 h 805"/>
                <a:gd name="T26" fmla="*/ 319 w 1546"/>
                <a:gd name="T27" fmla="*/ 778 h 805"/>
                <a:gd name="T28" fmla="*/ 209 w 1546"/>
                <a:gd name="T29" fmla="*/ 717 h 805"/>
                <a:gd name="T30" fmla="*/ 143 w 1546"/>
                <a:gd name="T31" fmla="*/ 642 h 805"/>
                <a:gd name="T32" fmla="*/ 120 w 1546"/>
                <a:gd name="T33" fmla="*/ 593 h 805"/>
                <a:gd name="T34" fmla="*/ 108 w 1546"/>
                <a:gd name="T35" fmla="*/ 541 h 805"/>
                <a:gd name="T36" fmla="*/ 113 w 1546"/>
                <a:gd name="T37" fmla="*/ 485 h 805"/>
                <a:gd name="T38" fmla="*/ 78 w 1546"/>
                <a:gd name="T39" fmla="*/ 454 h 805"/>
                <a:gd name="T40" fmla="*/ 36 w 1546"/>
                <a:gd name="T41" fmla="*/ 423 h 805"/>
                <a:gd name="T42" fmla="*/ 10 w 1546"/>
                <a:gd name="T43" fmla="*/ 386 h 805"/>
                <a:gd name="T44" fmla="*/ 0 w 1546"/>
                <a:gd name="T45" fmla="*/ 346 h 805"/>
                <a:gd name="T46" fmla="*/ 18 w 1546"/>
                <a:gd name="T47" fmla="*/ 292 h 805"/>
                <a:gd name="T48" fmla="*/ 70 w 1546"/>
                <a:gd name="T49" fmla="*/ 252 h 805"/>
                <a:gd name="T50" fmla="*/ 90 w 1546"/>
                <a:gd name="T51" fmla="*/ 220 h 805"/>
                <a:gd name="T52" fmla="*/ 117 w 1546"/>
                <a:gd name="T53" fmla="*/ 170 h 805"/>
                <a:gd name="T54" fmla="*/ 167 w 1546"/>
                <a:gd name="T55" fmla="*/ 134 h 805"/>
                <a:gd name="T56" fmla="*/ 235 w 1546"/>
                <a:gd name="T57" fmla="*/ 112 h 805"/>
                <a:gd name="T58" fmla="*/ 297 w 1546"/>
                <a:gd name="T59" fmla="*/ 99 h 805"/>
                <a:gd name="T60" fmla="*/ 329 w 1546"/>
                <a:gd name="T61" fmla="*/ 63 h 805"/>
                <a:gd name="T62" fmla="*/ 375 w 1546"/>
                <a:gd name="T63" fmla="*/ 39 h 805"/>
                <a:gd name="T64" fmla="*/ 432 w 1546"/>
                <a:gd name="T65" fmla="*/ 27 h 805"/>
                <a:gd name="T66" fmla="*/ 503 w 1546"/>
                <a:gd name="T67" fmla="*/ 32 h 805"/>
                <a:gd name="T68" fmla="*/ 592 w 1546"/>
                <a:gd name="T69" fmla="*/ 52 h 805"/>
                <a:gd name="T70" fmla="*/ 699 w 1546"/>
                <a:gd name="T71" fmla="*/ 55 h 805"/>
                <a:gd name="T72" fmla="*/ 759 w 1546"/>
                <a:gd name="T73" fmla="*/ 59 h 805"/>
                <a:gd name="T74" fmla="*/ 798 w 1546"/>
                <a:gd name="T75" fmla="*/ 30 h 805"/>
                <a:gd name="T76" fmla="*/ 846 w 1546"/>
                <a:gd name="T77" fmla="*/ 10 h 805"/>
                <a:gd name="T78" fmla="*/ 902 w 1546"/>
                <a:gd name="T79" fmla="*/ 0 h 805"/>
                <a:gd name="T80" fmla="*/ 964 w 1546"/>
                <a:gd name="T81" fmla="*/ 4 h 805"/>
                <a:gd name="T82" fmla="*/ 1026 w 1546"/>
                <a:gd name="T83" fmla="*/ 24 h 805"/>
                <a:gd name="T84" fmla="*/ 1078 w 1546"/>
                <a:gd name="T85" fmla="*/ 58 h 805"/>
                <a:gd name="T86" fmla="*/ 1114 w 1546"/>
                <a:gd name="T87" fmla="*/ 101 h 805"/>
                <a:gd name="T88" fmla="*/ 1142 w 1546"/>
                <a:gd name="T89" fmla="*/ 144 h 805"/>
                <a:gd name="T90" fmla="*/ 1193 w 1546"/>
                <a:gd name="T91" fmla="*/ 177 h 805"/>
                <a:gd name="T92" fmla="*/ 1238 w 1546"/>
                <a:gd name="T93" fmla="*/ 200 h 805"/>
                <a:gd name="T94" fmla="*/ 1299 w 1546"/>
                <a:gd name="T95" fmla="*/ 184 h 805"/>
                <a:gd name="T96" fmla="*/ 1373 w 1546"/>
                <a:gd name="T97" fmla="*/ 189 h 805"/>
                <a:gd name="T98" fmla="*/ 1452 w 1546"/>
                <a:gd name="T99" fmla="*/ 223 h 805"/>
                <a:gd name="T100" fmla="*/ 1511 w 1546"/>
                <a:gd name="T101" fmla="*/ 285 h 805"/>
                <a:gd name="T102" fmla="*/ 1541 w 1546"/>
                <a:gd name="T103" fmla="*/ 364 h 805"/>
                <a:gd name="T104" fmla="*/ 1540 w 1546"/>
                <a:gd name="T105" fmla="*/ 454 h 805"/>
                <a:gd name="T106" fmla="*/ 1505 w 1546"/>
                <a:gd name="T107" fmla="*/ 533 h 805"/>
                <a:gd name="T108" fmla="*/ 1443 w 1546"/>
                <a:gd name="T109" fmla="*/ 590 h 805"/>
                <a:gd name="T110" fmla="*/ 1364 w 1546"/>
                <a:gd name="T111" fmla="*/ 622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6" h="805">
                  <a:moveTo>
                    <a:pt x="1298" y="624"/>
                  </a:moveTo>
                  <a:lnTo>
                    <a:pt x="1282" y="622"/>
                  </a:lnTo>
                  <a:lnTo>
                    <a:pt x="1268" y="619"/>
                  </a:lnTo>
                  <a:lnTo>
                    <a:pt x="1268" y="625"/>
                  </a:lnTo>
                  <a:lnTo>
                    <a:pt x="1268" y="632"/>
                  </a:lnTo>
                  <a:lnTo>
                    <a:pt x="1263" y="652"/>
                  </a:lnTo>
                  <a:lnTo>
                    <a:pt x="1256" y="671"/>
                  </a:lnTo>
                  <a:lnTo>
                    <a:pt x="1248" y="690"/>
                  </a:lnTo>
                  <a:lnTo>
                    <a:pt x="1236" y="707"/>
                  </a:lnTo>
                  <a:lnTo>
                    <a:pt x="1223" y="724"/>
                  </a:lnTo>
                  <a:lnTo>
                    <a:pt x="1207" y="739"/>
                  </a:lnTo>
                  <a:lnTo>
                    <a:pt x="1190" y="753"/>
                  </a:lnTo>
                  <a:lnTo>
                    <a:pt x="1171" y="765"/>
                  </a:lnTo>
                  <a:lnTo>
                    <a:pt x="1151" y="776"/>
                  </a:lnTo>
                  <a:lnTo>
                    <a:pt x="1130" y="785"/>
                  </a:lnTo>
                  <a:lnTo>
                    <a:pt x="1106" y="792"/>
                  </a:lnTo>
                  <a:lnTo>
                    <a:pt x="1082" y="798"/>
                  </a:lnTo>
                  <a:lnTo>
                    <a:pt x="1056" y="802"/>
                  </a:lnTo>
                  <a:lnTo>
                    <a:pt x="1030" y="804"/>
                  </a:lnTo>
                  <a:lnTo>
                    <a:pt x="1003" y="804"/>
                  </a:lnTo>
                  <a:lnTo>
                    <a:pt x="975" y="801"/>
                  </a:lnTo>
                  <a:lnTo>
                    <a:pt x="957" y="799"/>
                  </a:lnTo>
                  <a:lnTo>
                    <a:pt x="939" y="795"/>
                  </a:lnTo>
                  <a:lnTo>
                    <a:pt x="922" y="791"/>
                  </a:lnTo>
                  <a:lnTo>
                    <a:pt x="905" y="786"/>
                  </a:lnTo>
                  <a:lnTo>
                    <a:pt x="889" y="779"/>
                  </a:lnTo>
                  <a:lnTo>
                    <a:pt x="873" y="773"/>
                  </a:lnTo>
                  <a:lnTo>
                    <a:pt x="857" y="766"/>
                  </a:lnTo>
                  <a:lnTo>
                    <a:pt x="843" y="757"/>
                  </a:lnTo>
                  <a:lnTo>
                    <a:pt x="830" y="749"/>
                  </a:lnTo>
                  <a:lnTo>
                    <a:pt x="817" y="739"/>
                  </a:lnTo>
                  <a:lnTo>
                    <a:pt x="804" y="730"/>
                  </a:lnTo>
                  <a:lnTo>
                    <a:pt x="793" y="719"/>
                  </a:lnTo>
                  <a:lnTo>
                    <a:pt x="782" y="708"/>
                  </a:lnTo>
                  <a:lnTo>
                    <a:pt x="772" y="697"/>
                  </a:lnTo>
                  <a:lnTo>
                    <a:pt x="764" y="685"/>
                  </a:lnTo>
                  <a:lnTo>
                    <a:pt x="755" y="672"/>
                  </a:lnTo>
                  <a:lnTo>
                    <a:pt x="744" y="690"/>
                  </a:lnTo>
                  <a:lnTo>
                    <a:pt x="729" y="706"/>
                  </a:lnTo>
                  <a:lnTo>
                    <a:pt x="715" y="720"/>
                  </a:lnTo>
                  <a:lnTo>
                    <a:pt x="697" y="734"/>
                  </a:lnTo>
                  <a:lnTo>
                    <a:pt x="680" y="747"/>
                  </a:lnTo>
                  <a:lnTo>
                    <a:pt x="660" y="759"/>
                  </a:lnTo>
                  <a:lnTo>
                    <a:pt x="640" y="769"/>
                  </a:lnTo>
                  <a:lnTo>
                    <a:pt x="618" y="778"/>
                  </a:lnTo>
                  <a:lnTo>
                    <a:pt x="597" y="786"/>
                  </a:lnTo>
                  <a:lnTo>
                    <a:pt x="572" y="793"/>
                  </a:lnTo>
                  <a:lnTo>
                    <a:pt x="549" y="798"/>
                  </a:lnTo>
                  <a:lnTo>
                    <a:pt x="523" y="802"/>
                  </a:lnTo>
                  <a:lnTo>
                    <a:pt x="499" y="804"/>
                  </a:lnTo>
                  <a:lnTo>
                    <a:pt x="471" y="805"/>
                  </a:lnTo>
                  <a:lnTo>
                    <a:pt x="445" y="804"/>
                  </a:lnTo>
                  <a:lnTo>
                    <a:pt x="418" y="802"/>
                  </a:lnTo>
                  <a:lnTo>
                    <a:pt x="383" y="796"/>
                  </a:lnTo>
                  <a:lnTo>
                    <a:pt x="350" y="788"/>
                  </a:lnTo>
                  <a:lnTo>
                    <a:pt x="319" y="778"/>
                  </a:lnTo>
                  <a:lnTo>
                    <a:pt x="288" y="766"/>
                  </a:lnTo>
                  <a:lnTo>
                    <a:pt x="260" y="750"/>
                  </a:lnTo>
                  <a:lnTo>
                    <a:pt x="234" y="734"/>
                  </a:lnTo>
                  <a:lnTo>
                    <a:pt x="209" y="717"/>
                  </a:lnTo>
                  <a:lnTo>
                    <a:pt x="188" y="697"/>
                  </a:lnTo>
                  <a:lnTo>
                    <a:pt x="167" y="675"/>
                  </a:lnTo>
                  <a:lnTo>
                    <a:pt x="150" y="654"/>
                  </a:lnTo>
                  <a:lnTo>
                    <a:pt x="143" y="642"/>
                  </a:lnTo>
                  <a:lnTo>
                    <a:pt x="136" y="629"/>
                  </a:lnTo>
                  <a:lnTo>
                    <a:pt x="130" y="618"/>
                  </a:lnTo>
                  <a:lnTo>
                    <a:pt x="124" y="605"/>
                  </a:lnTo>
                  <a:lnTo>
                    <a:pt x="120" y="593"/>
                  </a:lnTo>
                  <a:lnTo>
                    <a:pt x="116" y="580"/>
                  </a:lnTo>
                  <a:lnTo>
                    <a:pt x="113" y="567"/>
                  </a:lnTo>
                  <a:lnTo>
                    <a:pt x="110" y="554"/>
                  </a:lnTo>
                  <a:lnTo>
                    <a:pt x="108" y="541"/>
                  </a:lnTo>
                  <a:lnTo>
                    <a:pt x="108" y="528"/>
                  </a:lnTo>
                  <a:lnTo>
                    <a:pt x="108" y="514"/>
                  </a:lnTo>
                  <a:lnTo>
                    <a:pt x="110" y="501"/>
                  </a:lnTo>
                  <a:lnTo>
                    <a:pt x="113" y="485"/>
                  </a:lnTo>
                  <a:lnTo>
                    <a:pt x="116" y="469"/>
                  </a:lnTo>
                  <a:lnTo>
                    <a:pt x="103" y="465"/>
                  </a:lnTo>
                  <a:lnTo>
                    <a:pt x="90" y="459"/>
                  </a:lnTo>
                  <a:lnTo>
                    <a:pt x="78" y="454"/>
                  </a:lnTo>
                  <a:lnTo>
                    <a:pt x="67" y="446"/>
                  </a:lnTo>
                  <a:lnTo>
                    <a:pt x="55" y="439"/>
                  </a:lnTo>
                  <a:lnTo>
                    <a:pt x="45" y="431"/>
                  </a:lnTo>
                  <a:lnTo>
                    <a:pt x="36" y="423"/>
                  </a:lnTo>
                  <a:lnTo>
                    <a:pt x="28" y="415"/>
                  </a:lnTo>
                  <a:lnTo>
                    <a:pt x="21" y="405"/>
                  </a:lnTo>
                  <a:lnTo>
                    <a:pt x="15" y="396"/>
                  </a:lnTo>
                  <a:lnTo>
                    <a:pt x="10" y="386"/>
                  </a:lnTo>
                  <a:lnTo>
                    <a:pt x="6" y="376"/>
                  </a:lnTo>
                  <a:lnTo>
                    <a:pt x="3" y="366"/>
                  </a:lnTo>
                  <a:lnTo>
                    <a:pt x="0" y="356"/>
                  </a:lnTo>
                  <a:lnTo>
                    <a:pt x="0" y="346"/>
                  </a:lnTo>
                  <a:lnTo>
                    <a:pt x="0" y="336"/>
                  </a:lnTo>
                  <a:lnTo>
                    <a:pt x="3" y="320"/>
                  </a:lnTo>
                  <a:lnTo>
                    <a:pt x="9" y="307"/>
                  </a:lnTo>
                  <a:lnTo>
                    <a:pt x="18" y="292"/>
                  </a:lnTo>
                  <a:lnTo>
                    <a:pt x="28" y="281"/>
                  </a:lnTo>
                  <a:lnTo>
                    <a:pt x="39" y="269"/>
                  </a:lnTo>
                  <a:lnTo>
                    <a:pt x="54" y="259"/>
                  </a:lnTo>
                  <a:lnTo>
                    <a:pt x="70" y="252"/>
                  </a:lnTo>
                  <a:lnTo>
                    <a:pt x="87" y="243"/>
                  </a:lnTo>
                  <a:lnTo>
                    <a:pt x="87" y="239"/>
                  </a:lnTo>
                  <a:lnTo>
                    <a:pt x="87" y="233"/>
                  </a:lnTo>
                  <a:lnTo>
                    <a:pt x="90" y="220"/>
                  </a:lnTo>
                  <a:lnTo>
                    <a:pt x="94" y="206"/>
                  </a:lnTo>
                  <a:lnTo>
                    <a:pt x="101" y="193"/>
                  </a:lnTo>
                  <a:lnTo>
                    <a:pt x="108" y="181"/>
                  </a:lnTo>
                  <a:lnTo>
                    <a:pt x="117" y="170"/>
                  </a:lnTo>
                  <a:lnTo>
                    <a:pt x="129" y="160"/>
                  </a:lnTo>
                  <a:lnTo>
                    <a:pt x="140" y="150"/>
                  </a:lnTo>
                  <a:lnTo>
                    <a:pt x="153" y="141"/>
                  </a:lnTo>
                  <a:lnTo>
                    <a:pt x="167" y="134"/>
                  </a:lnTo>
                  <a:lnTo>
                    <a:pt x="183" y="127"/>
                  </a:lnTo>
                  <a:lnTo>
                    <a:pt x="199" y="121"/>
                  </a:lnTo>
                  <a:lnTo>
                    <a:pt x="216" y="117"/>
                  </a:lnTo>
                  <a:lnTo>
                    <a:pt x="235" y="112"/>
                  </a:lnTo>
                  <a:lnTo>
                    <a:pt x="254" y="111"/>
                  </a:lnTo>
                  <a:lnTo>
                    <a:pt x="273" y="109"/>
                  </a:lnTo>
                  <a:lnTo>
                    <a:pt x="293" y="111"/>
                  </a:lnTo>
                  <a:lnTo>
                    <a:pt x="297" y="99"/>
                  </a:lnTo>
                  <a:lnTo>
                    <a:pt x="304" y="91"/>
                  </a:lnTo>
                  <a:lnTo>
                    <a:pt x="311" y="81"/>
                  </a:lnTo>
                  <a:lnTo>
                    <a:pt x="320" y="72"/>
                  </a:lnTo>
                  <a:lnTo>
                    <a:pt x="329" y="63"/>
                  </a:lnTo>
                  <a:lnTo>
                    <a:pt x="340" y="56"/>
                  </a:lnTo>
                  <a:lnTo>
                    <a:pt x="350" y="50"/>
                  </a:lnTo>
                  <a:lnTo>
                    <a:pt x="363" y="45"/>
                  </a:lnTo>
                  <a:lnTo>
                    <a:pt x="375" y="39"/>
                  </a:lnTo>
                  <a:lnTo>
                    <a:pt x="389" y="35"/>
                  </a:lnTo>
                  <a:lnTo>
                    <a:pt x="402" y="32"/>
                  </a:lnTo>
                  <a:lnTo>
                    <a:pt x="417" y="29"/>
                  </a:lnTo>
                  <a:lnTo>
                    <a:pt x="432" y="27"/>
                  </a:lnTo>
                  <a:lnTo>
                    <a:pt x="447" y="26"/>
                  </a:lnTo>
                  <a:lnTo>
                    <a:pt x="463" y="26"/>
                  </a:lnTo>
                  <a:lnTo>
                    <a:pt x="479" y="27"/>
                  </a:lnTo>
                  <a:lnTo>
                    <a:pt x="503" y="32"/>
                  </a:lnTo>
                  <a:lnTo>
                    <a:pt x="526" y="39"/>
                  </a:lnTo>
                  <a:lnTo>
                    <a:pt x="548" y="48"/>
                  </a:lnTo>
                  <a:lnTo>
                    <a:pt x="566" y="58"/>
                  </a:lnTo>
                  <a:lnTo>
                    <a:pt x="592" y="52"/>
                  </a:lnTo>
                  <a:lnTo>
                    <a:pt x="620" y="50"/>
                  </a:lnTo>
                  <a:lnTo>
                    <a:pt x="650" y="49"/>
                  </a:lnTo>
                  <a:lnTo>
                    <a:pt x="679" y="52"/>
                  </a:lnTo>
                  <a:lnTo>
                    <a:pt x="699" y="55"/>
                  </a:lnTo>
                  <a:lnTo>
                    <a:pt x="718" y="59"/>
                  </a:lnTo>
                  <a:lnTo>
                    <a:pt x="735" y="63"/>
                  </a:lnTo>
                  <a:lnTo>
                    <a:pt x="752" y="69"/>
                  </a:lnTo>
                  <a:lnTo>
                    <a:pt x="759" y="59"/>
                  </a:lnTo>
                  <a:lnTo>
                    <a:pt x="768" y="52"/>
                  </a:lnTo>
                  <a:lnTo>
                    <a:pt x="778" y="43"/>
                  </a:lnTo>
                  <a:lnTo>
                    <a:pt x="788" y="36"/>
                  </a:lnTo>
                  <a:lnTo>
                    <a:pt x="798" y="30"/>
                  </a:lnTo>
                  <a:lnTo>
                    <a:pt x="810" y="23"/>
                  </a:lnTo>
                  <a:lnTo>
                    <a:pt x="821" y="19"/>
                  </a:lnTo>
                  <a:lnTo>
                    <a:pt x="833" y="13"/>
                  </a:lnTo>
                  <a:lnTo>
                    <a:pt x="846" y="10"/>
                  </a:lnTo>
                  <a:lnTo>
                    <a:pt x="860" y="6"/>
                  </a:lnTo>
                  <a:lnTo>
                    <a:pt x="873" y="3"/>
                  </a:lnTo>
                  <a:lnTo>
                    <a:pt x="888" y="1"/>
                  </a:lnTo>
                  <a:lnTo>
                    <a:pt x="902" y="0"/>
                  </a:lnTo>
                  <a:lnTo>
                    <a:pt x="916" y="0"/>
                  </a:lnTo>
                  <a:lnTo>
                    <a:pt x="931" y="0"/>
                  </a:lnTo>
                  <a:lnTo>
                    <a:pt x="947" y="1"/>
                  </a:lnTo>
                  <a:lnTo>
                    <a:pt x="964" y="4"/>
                  </a:lnTo>
                  <a:lnTo>
                    <a:pt x="980" y="9"/>
                  </a:lnTo>
                  <a:lnTo>
                    <a:pt x="996" y="13"/>
                  </a:lnTo>
                  <a:lnTo>
                    <a:pt x="1011" y="19"/>
                  </a:lnTo>
                  <a:lnTo>
                    <a:pt x="1026" y="24"/>
                  </a:lnTo>
                  <a:lnTo>
                    <a:pt x="1040" y="32"/>
                  </a:lnTo>
                  <a:lnTo>
                    <a:pt x="1053" y="40"/>
                  </a:lnTo>
                  <a:lnTo>
                    <a:pt x="1066" y="49"/>
                  </a:lnTo>
                  <a:lnTo>
                    <a:pt x="1078" y="58"/>
                  </a:lnTo>
                  <a:lnTo>
                    <a:pt x="1088" y="68"/>
                  </a:lnTo>
                  <a:lnTo>
                    <a:pt x="1098" y="78"/>
                  </a:lnTo>
                  <a:lnTo>
                    <a:pt x="1106" y="89"/>
                  </a:lnTo>
                  <a:lnTo>
                    <a:pt x="1114" y="101"/>
                  </a:lnTo>
                  <a:lnTo>
                    <a:pt x="1119" y="112"/>
                  </a:lnTo>
                  <a:lnTo>
                    <a:pt x="1125" y="125"/>
                  </a:lnTo>
                  <a:lnTo>
                    <a:pt x="1128" y="138"/>
                  </a:lnTo>
                  <a:lnTo>
                    <a:pt x="1142" y="144"/>
                  </a:lnTo>
                  <a:lnTo>
                    <a:pt x="1155" y="153"/>
                  </a:lnTo>
                  <a:lnTo>
                    <a:pt x="1168" y="160"/>
                  </a:lnTo>
                  <a:lnTo>
                    <a:pt x="1181" y="168"/>
                  </a:lnTo>
                  <a:lnTo>
                    <a:pt x="1193" y="177"/>
                  </a:lnTo>
                  <a:lnTo>
                    <a:pt x="1203" y="187"/>
                  </a:lnTo>
                  <a:lnTo>
                    <a:pt x="1213" y="197"/>
                  </a:lnTo>
                  <a:lnTo>
                    <a:pt x="1223" y="207"/>
                  </a:lnTo>
                  <a:lnTo>
                    <a:pt x="1238" y="200"/>
                  </a:lnTo>
                  <a:lnTo>
                    <a:pt x="1252" y="194"/>
                  </a:lnTo>
                  <a:lnTo>
                    <a:pt x="1268" y="190"/>
                  </a:lnTo>
                  <a:lnTo>
                    <a:pt x="1284" y="186"/>
                  </a:lnTo>
                  <a:lnTo>
                    <a:pt x="1299" y="184"/>
                  </a:lnTo>
                  <a:lnTo>
                    <a:pt x="1317" y="183"/>
                  </a:lnTo>
                  <a:lnTo>
                    <a:pt x="1334" y="183"/>
                  </a:lnTo>
                  <a:lnTo>
                    <a:pt x="1350" y="184"/>
                  </a:lnTo>
                  <a:lnTo>
                    <a:pt x="1373" y="189"/>
                  </a:lnTo>
                  <a:lnTo>
                    <a:pt x="1395" y="194"/>
                  </a:lnTo>
                  <a:lnTo>
                    <a:pt x="1415" y="202"/>
                  </a:lnTo>
                  <a:lnTo>
                    <a:pt x="1433" y="212"/>
                  </a:lnTo>
                  <a:lnTo>
                    <a:pt x="1452" y="223"/>
                  </a:lnTo>
                  <a:lnTo>
                    <a:pt x="1469" y="236"/>
                  </a:lnTo>
                  <a:lnTo>
                    <a:pt x="1484" y="251"/>
                  </a:lnTo>
                  <a:lnTo>
                    <a:pt x="1498" y="268"/>
                  </a:lnTo>
                  <a:lnTo>
                    <a:pt x="1511" y="285"/>
                  </a:lnTo>
                  <a:lnTo>
                    <a:pt x="1521" y="302"/>
                  </a:lnTo>
                  <a:lnTo>
                    <a:pt x="1530" y="323"/>
                  </a:lnTo>
                  <a:lnTo>
                    <a:pt x="1537" y="343"/>
                  </a:lnTo>
                  <a:lnTo>
                    <a:pt x="1541" y="364"/>
                  </a:lnTo>
                  <a:lnTo>
                    <a:pt x="1544" y="386"/>
                  </a:lnTo>
                  <a:lnTo>
                    <a:pt x="1546" y="408"/>
                  </a:lnTo>
                  <a:lnTo>
                    <a:pt x="1544" y="431"/>
                  </a:lnTo>
                  <a:lnTo>
                    <a:pt x="1540" y="454"/>
                  </a:lnTo>
                  <a:lnTo>
                    <a:pt x="1534" y="474"/>
                  </a:lnTo>
                  <a:lnTo>
                    <a:pt x="1527" y="495"/>
                  </a:lnTo>
                  <a:lnTo>
                    <a:pt x="1517" y="514"/>
                  </a:lnTo>
                  <a:lnTo>
                    <a:pt x="1505" y="533"/>
                  </a:lnTo>
                  <a:lnTo>
                    <a:pt x="1492" y="549"/>
                  </a:lnTo>
                  <a:lnTo>
                    <a:pt x="1477" y="564"/>
                  </a:lnTo>
                  <a:lnTo>
                    <a:pt x="1461" y="579"/>
                  </a:lnTo>
                  <a:lnTo>
                    <a:pt x="1443" y="590"/>
                  </a:lnTo>
                  <a:lnTo>
                    <a:pt x="1425" y="602"/>
                  </a:lnTo>
                  <a:lnTo>
                    <a:pt x="1406" y="611"/>
                  </a:lnTo>
                  <a:lnTo>
                    <a:pt x="1386" y="618"/>
                  </a:lnTo>
                  <a:lnTo>
                    <a:pt x="1364" y="622"/>
                  </a:lnTo>
                  <a:lnTo>
                    <a:pt x="1343" y="625"/>
                  </a:lnTo>
                  <a:lnTo>
                    <a:pt x="1321" y="626"/>
                  </a:lnTo>
                  <a:lnTo>
                    <a:pt x="1298" y="624"/>
                  </a:ln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2" name="iṣ1îḍè"/>
            <p:cNvSpPr/>
            <p:nvPr/>
          </p:nvSpPr>
          <p:spPr bwMode="auto">
            <a:xfrm>
              <a:off x="2249487" y="642938"/>
              <a:ext cx="815975" cy="454025"/>
            </a:xfrm>
            <a:custGeom>
              <a:avLst/>
              <a:gdLst>
                <a:gd name="T0" fmla="*/ 250 w 1542"/>
                <a:gd name="T1" fmla="*/ 277 h 857"/>
                <a:gd name="T2" fmla="*/ 262 w 1542"/>
                <a:gd name="T3" fmla="*/ 209 h 857"/>
                <a:gd name="T4" fmla="*/ 312 w 1542"/>
                <a:gd name="T5" fmla="*/ 141 h 857"/>
                <a:gd name="T6" fmla="*/ 392 w 1542"/>
                <a:gd name="T7" fmla="*/ 91 h 857"/>
                <a:gd name="T8" fmla="*/ 492 w 1542"/>
                <a:gd name="T9" fmla="*/ 68 h 857"/>
                <a:gd name="T10" fmla="*/ 575 w 1542"/>
                <a:gd name="T11" fmla="*/ 71 h 857"/>
                <a:gd name="T12" fmla="*/ 641 w 1542"/>
                <a:gd name="T13" fmla="*/ 88 h 857"/>
                <a:gd name="T14" fmla="*/ 698 w 1542"/>
                <a:gd name="T15" fmla="*/ 118 h 857"/>
                <a:gd name="T16" fmla="*/ 744 w 1542"/>
                <a:gd name="T17" fmla="*/ 157 h 857"/>
                <a:gd name="T18" fmla="*/ 789 w 1542"/>
                <a:gd name="T19" fmla="*/ 116 h 857"/>
                <a:gd name="T20" fmla="*/ 857 w 1542"/>
                <a:gd name="T21" fmla="*/ 59 h 857"/>
                <a:gd name="T22" fmla="*/ 945 w 1542"/>
                <a:gd name="T23" fmla="*/ 19 h 857"/>
                <a:gd name="T24" fmla="*/ 1045 w 1542"/>
                <a:gd name="T25" fmla="*/ 2 h 857"/>
                <a:gd name="T26" fmla="*/ 1175 w 1542"/>
                <a:gd name="T27" fmla="*/ 12 h 857"/>
                <a:gd name="T28" fmla="*/ 1290 w 1542"/>
                <a:gd name="T29" fmla="*/ 61 h 857"/>
                <a:gd name="T30" fmla="*/ 1365 w 1542"/>
                <a:gd name="T31" fmla="*/ 127 h 857"/>
                <a:gd name="T32" fmla="*/ 1394 w 1542"/>
                <a:gd name="T33" fmla="*/ 172 h 857"/>
                <a:gd name="T34" fmla="*/ 1411 w 1542"/>
                <a:gd name="T35" fmla="*/ 222 h 857"/>
                <a:gd name="T36" fmla="*/ 1414 w 1542"/>
                <a:gd name="T37" fmla="*/ 278 h 857"/>
                <a:gd name="T38" fmla="*/ 1453 w 1542"/>
                <a:gd name="T39" fmla="*/ 306 h 857"/>
                <a:gd name="T40" fmla="*/ 1498 w 1542"/>
                <a:gd name="T41" fmla="*/ 332 h 857"/>
                <a:gd name="T42" fmla="*/ 1528 w 1542"/>
                <a:gd name="T43" fmla="*/ 365 h 857"/>
                <a:gd name="T44" fmla="*/ 1542 w 1542"/>
                <a:gd name="T45" fmla="*/ 404 h 857"/>
                <a:gd name="T46" fmla="*/ 1531 w 1542"/>
                <a:gd name="T47" fmla="*/ 458 h 857"/>
                <a:gd name="T48" fmla="*/ 1485 w 1542"/>
                <a:gd name="T49" fmla="*/ 506 h 857"/>
                <a:gd name="T50" fmla="*/ 1467 w 1542"/>
                <a:gd name="T51" fmla="*/ 539 h 857"/>
                <a:gd name="T52" fmla="*/ 1447 w 1542"/>
                <a:gd name="T53" fmla="*/ 592 h 857"/>
                <a:gd name="T54" fmla="*/ 1401 w 1542"/>
                <a:gd name="T55" fmla="*/ 634 h 857"/>
                <a:gd name="T56" fmla="*/ 1336 w 1542"/>
                <a:gd name="T57" fmla="*/ 663 h 857"/>
                <a:gd name="T58" fmla="*/ 1276 w 1542"/>
                <a:gd name="T59" fmla="*/ 683 h 857"/>
                <a:gd name="T60" fmla="*/ 1249 w 1542"/>
                <a:gd name="T61" fmla="*/ 722 h 857"/>
                <a:gd name="T62" fmla="*/ 1207 w 1542"/>
                <a:gd name="T63" fmla="*/ 753 h 857"/>
                <a:gd name="T64" fmla="*/ 1152 w 1542"/>
                <a:gd name="T65" fmla="*/ 771 h 857"/>
                <a:gd name="T66" fmla="*/ 1081 w 1542"/>
                <a:gd name="T67" fmla="*/ 775 h 857"/>
                <a:gd name="T68" fmla="*/ 989 w 1542"/>
                <a:gd name="T69" fmla="*/ 765 h 857"/>
                <a:gd name="T70" fmla="*/ 884 w 1542"/>
                <a:gd name="T71" fmla="*/ 775 h 857"/>
                <a:gd name="T72" fmla="*/ 822 w 1542"/>
                <a:gd name="T73" fmla="*/ 778 h 857"/>
                <a:gd name="T74" fmla="*/ 788 w 1542"/>
                <a:gd name="T75" fmla="*/ 813 h 857"/>
                <a:gd name="T76" fmla="*/ 742 w 1542"/>
                <a:gd name="T77" fmla="*/ 838 h 857"/>
                <a:gd name="T78" fmla="*/ 688 w 1542"/>
                <a:gd name="T79" fmla="*/ 853 h 857"/>
                <a:gd name="T80" fmla="*/ 626 w 1542"/>
                <a:gd name="T81" fmla="*/ 857 h 857"/>
                <a:gd name="T82" fmla="*/ 562 w 1542"/>
                <a:gd name="T83" fmla="*/ 844 h 857"/>
                <a:gd name="T84" fmla="*/ 507 w 1542"/>
                <a:gd name="T85" fmla="*/ 817 h 857"/>
                <a:gd name="T86" fmla="*/ 466 w 1542"/>
                <a:gd name="T87" fmla="*/ 779 h 857"/>
                <a:gd name="T88" fmla="*/ 432 w 1542"/>
                <a:gd name="T89" fmla="*/ 739 h 857"/>
                <a:gd name="T90" fmla="*/ 379 w 1542"/>
                <a:gd name="T91" fmla="*/ 712 h 857"/>
                <a:gd name="T92" fmla="*/ 331 w 1542"/>
                <a:gd name="T93" fmla="*/ 694 h 857"/>
                <a:gd name="T94" fmla="*/ 271 w 1542"/>
                <a:gd name="T95" fmla="*/ 719 h 857"/>
                <a:gd name="T96" fmla="*/ 199 w 1542"/>
                <a:gd name="T97" fmla="*/ 723 h 857"/>
                <a:gd name="T98" fmla="*/ 115 w 1542"/>
                <a:gd name="T99" fmla="*/ 697 h 857"/>
                <a:gd name="T100" fmla="*/ 50 w 1542"/>
                <a:gd name="T101" fmla="*/ 644 h 857"/>
                <a:gd name="T102" fmla="*/ 10 w 1542"/>
                <a:gd name="T103" fmla="*/ 569 h 857"/>
                <a:gd name="T104" fmla="*/ 0 w 1542"/>
                <a:gd name="T105" fmla="*/ 480 h 857"/>
                <a:gd name="T106" fmla="*/ 26 w 1542"/>
                <a:gd name="T107" fmla="*/ 396 h 857"/>
                <a:gd name="T108" fmla="*/ 81 w 1542"/>
                <a:gd name="T109" fmla="*/ 332 h 857"/>
                <a:gd name="T110" fmla="*/ 155 w 1542"/>
                <a:gd name="T111" fmla="*/ 291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2" h="857">
                  <a:moveTo>
                    <a:pt x="220" y="281"/>
                  </a:moveTo>
                  <a:lnTo>
                    <a:pt x="236" y="281"/>
                  </a:lnTo>
                  <a:lnTo>
                    <a:pt x="250" y="283"/>
                  </a:lnTo>
                  <a:lnTo>
                    <a:pt x="250" y="277"/>
                  </a:lnTo>
                  <a:lnTo>
                    <a:pt x="250" y="270"/>
                  </a:lnTo>
                  <a:lnTo>
                    <a:pt x="252" y="249"/>
                  </a:lnTo>
                  <a:lnTo>
                    <a:pt x="256" y="229"/>
                  </a:lnTo>
                  <a:lnTo>
                    <a:pt x="262" y="209"/>
                  </a:lnTo>
                  <a:lnTo>
                    <a:pt x="272" y="190"/>
                  </a:lnTo>
                  <a:lnTo>
                    <a:pt x="284" y="173"/>
                  </a:lnTo>
                  <a:lnTo>
                    <a:pt x="297" y="156"/>
                  </a:lnTo>
                  <a:lnTo>
                    <a:pt x="312" y="141"/>
                  </a:lnTo>
                  <a:lnTo>
                    <a:pt x="330" y="127"/>
                  </a:lnTo>
                  <a:lnTo>
                    <a:pt x="348" y="113"/>
                  </a:lnTo>
                  <a:lnTo>
                    <a:pt x="370" y="101"/>
                  </a:lnTo>
                  <a:lnTo>
                    <a:pt x="392" y="91"/>
                  </a:lnTo>
                  <a:lnTo>
                    <a:pt x="415" y="82"/>
                  </a:lnTo>
                  <a:lnTo>
                    <a:pt x="441" y="77"/>
                  </a:lnTo>
                  <a:lnTo>
                    <a:pt x="465" y="71"/>
                  </a:lnTo>
                  <a:lnTo>
                    <a:pt x="492" y="68"/>
                  </a:lnTo>
                  <a:lnTo>
                    <a:pt x="520" y="67"/>
                  </a:lnTo>
                  <a:lnTo>
                    <a:pt x="539" y="68"/>
                  </a:lnTo>
                  <a:lnTo>
                    <a:pt x="557" y="69"/>
                  </a:lnTo>
                  <a:lnTo>
                    <a:pt x="575" y="71"/>
                  </a:lnTo>
                  <a:lnTo>
                    <a:pt x="592" y="74"/>
                  </a:lnTo>
                  <a:lnTo>
                    <a:pt x="609" y="78"/>
                  </a:lnTo>
                  <a:lnTo>
                    <a:pt x="625" y="82"/>
                  </a:lnTo>
                  <a:lnTo>
                    <a:pt x="641" y="88"/>
                  </a:lnTo>
                  <a:lnTo>
                    <a:pt x="657" y="95"/>
                  </a:lnTo>
                  <a:lnTo>
                    <a:pt x="671" y="101"/>
                  </a:lnTo>
                  <a:lnTo>
                    <a:pt x="685" y="110"/>
                  </a:lnTo>
                  <a:lnTo>
                    <a:pt x="698" y="118"/>
                  </a:lnTo>
                  <a:lnTo>
                    <a:pt x="711" y="127"/>
                  </a:lnTo>
                  <a:lnTo>
                    <a:pt x="723" y="136"/>
                  </a:lnTo>
                  <a:lnTo>
                    <a:pt x="734" y="146"/>
                  </a:lnTo>
                  <a:lnTo>
                    <a:pt x="744" y="157"/>
                  </a:lnTo>
                  <a:lnTo>
                    <a:pt x="753" y="169"/>
                  </a:lnTo>
                  <a:lnTo>
                    <a:pt x="763" y="150"/>
                  </a:lnTo>
                  <a:lnTo>
                    <a:pt x="775" y="133"/>
                  </a:lnTo>
                  <a:lnTo>
                    <a:pt x="789" y="116"/>
                  </a:lnTo>
                  <a:lnTo>
                    <a:pt x="803" y="101"/>
                  </a:lnTo>
                  <a:lnTo>
                    <a:pt x="819" y="85"/>
                  </a:lnTo>
                  <a:lnTo>
                    <a:pt x="838" y="72"/>
                  </a:lnTo>
                  <a:lnTo>
                    <a:pt x="857" y="59"/>
                  </a:lnTo>
                  <a:lnTo>
                    <a:pt x="877" y="48"/>
                  </a:lnTo>
                  <a:lnTo>
                    <a:pt x="899" y="36"/>
                  </a:lnTo>
                  <a:lnTo>
                    <a:pt x="920" y="28"/>
                  </a:lnTo>
                  <a:lnTo>
                    <a:pt x="945" y="19"/>
                  </a:lnTo>
                  <a:lnTo>
                    <a:pt x="968" y="13"/>
                  </a:lnTo>
                  <a:lnTo>
                    <a:pt x="994" y="8"/>
                  </a:lnTo>
                  <a:lnTo>
                    <a:pt x="1020" y="3"/>
                  </a:lnTo>
                  <a:lnTo>
                    <a:pt x="1045" y="2"/>
                  </a:lnTo>
                  <a:lnTo>
                    <a:pt x="1073" y="0"/>
                  </a:lnTo>
                  <a:lnTo>
                    <a:pt x="1107" y="2"/>
                  </a:lnTo>
                  <a:lnTo>
                    <a:pt x="1142" y="6"/>
                  </a:lnTo>
                  <a:lnTo>
                    <a:pt x="1175" y="12"/>
                  </a:lnTo>
                  <a:lnTo>
                    <a:pt x="1207" y="21"/>
                  </a:lnTo>
                  <a:lnTo>
                    <a:pt x="1236" y="32"/>
                  </a:lnTo>
                  <a:lnTo>
                    <a:pt x="1264" y="45"/>
                  </a:lnTo>
                  <a:lnTo>
                    <a:pt x="1290" y="61"/>
                  </a:lnTo>
                  <a:lnTo>
                    <a:pt x="1315" y="77"/>
                  </a:lnTo>
                  <a:lnTo>
                    <a:pt x="1336" y="95"/>
                  </a:lnTo>
                  <a:lnTo>
                    <a:pt x="1357" y="116"/>
                  </a:lnTo>
                  <a:lnTo>
                    <a:pt x="1365" y="127"/>
                  </a:lnTo>
                  <a:lnTo>
                    <a:pt x="1374" y="137"/>
                  </a:lnTo>
                  <a:lnTo>
                    <a:pt x="1381" y="149"/>
                  </a:lnTo>
                  <a:lnTo>
                    <a:pt x="1388" y="160"/>
                  </a:lnTo>
                  <a:lnTo>
                    <a:pt x="1394" y="172"/>
                  </a:lnTo>
                  <a:lnTo>
                    <a:pt x="1400" y="185"/>
                  </a:lnTo>
                  <a:lnTo>
                    <a:pt x="1404" y="196"/>
                  </a:lnTo>
                  <a:lnTo>
                    <a:pt x="1408" y="209"/>
                  </a:lnTo>
                  <a:lnTo>
                    <a:pt x="1411" y="222"/>
                  </a:lnTo>
                  <a:lnTo>
                    <a:pt x="1414" y="235"/>
                  </a:lnTo>
                  <a:lnTo>
                    <a:pt x="1414" y="248"/>
                  </a:lnTo>
                  <a:lnTo>
                    <a:pt x="1416" y="262"/>
                  </a:lnTo>
                  <a:lnTo>
                    <a:pt x="1414" y="278"/>
                  </a:lnTo>
                  <a:lnTo>
                    <a:pt x="1413" y="294"/>
                  </a:lnTo>
                  <a:lnTo>
                    <a:pt x="1427" y="297"/>
                  </a:lnTo>
                  <a:lnTo>
                    <a:pt x="1440" y="301"/>
                  </a:lnTo>
                  <a:lnTo>
                    <a:pt x="1453" y="306"/>
                  </a:lnTo>
                  <a:lnTo>
                    <a:pt x="1465" y="311"/>
                  </a:lnTo>
                  <a:lnTo>
                    <a:pt x="1476" y="317"/>
                  </a:lnTo>
                  <a:lnTo>
                    <a:pt x="1488" y="324"/>
                  </a:lnTo>
                  <a:lnTo>
                    <a:pt x="1498" y="332"/>
                  </a:lnTo>
                  <a:lnTo>
                    <a:pt x="1506" y="339"/>
                  </a:lnTo>
                  <a:lnTo>
                    <a:pt x="1515" y="347"/>
                  </a:lnTo>
                  <a:lnTo>
                    <a:pt x="1522" y="356"/>
                  </a:lnTo>
                  <a:lnTo>
                    <a:pt x="1528" y="365"/>
                  </a:lnTo>
                  <a:lnTo>
                    <a:pt x="1534" y="373"/>
                  </a:lnTo>
                  <a:lnTo>
                    <a:pt x="1538" y="383"/>
                  </a:lnTo>
                  <a:lnTo>
                    <a:pt x="1541" y="393"/>
                  </a:lnTo>
                  <a:lnTo>
                    <a:pt x="1542" y="404"/>
                  </a:lnTo>
                  <a:lnTo>
                    <a:pt x="1542" y="414"/>
                  </a:lnTo>
                  <a:lnTo>
                    <a:pt x="1542" y="429"/>
                  </a:lnTo>
                  <a:lnTo>
                    <a:pt x="1538" y="444"/>
                  </a:lnTo>
                  <a:lnTo>
                    <a:pt x="1531" y="458"/>
                  </a:lnTo>
                  <a:lnTo>
                    <a:pt x="1522" y="471"/>
                  </a:lnTo>
                  <a:lnTo>
                    <a:pt x="1512" y="484"/>
                  </a:lnTo>
                  <a:lnTo>
                    <a:pt x="1499" y="496"/>
                  </a:lnTo>
                  <a:lnTo>
                    <a:pt x="1485" y="506"/>
                  </a:lnTo>
                  <a:lnTo>
                    <a:pt x="1469" y="514"/>
                  </a:lnTo>
                  <a:lnTo>
                    <a:pt x="1469" y="520"/>
                  </a:lnTo>
                  <a:lnTo>
                    <a:pt x="1469" y="525"/>
                  </a:lnTo>
                  <a:lnTo>
                    <a:pt x="1467" y="539"/>
                  </a:lnTo>
                  <a:lnTo>
                    <a:pt x="1466" y="553"/>
                  </a:lnTo>
                  <a:lnTo>
                    <a:pt x="1460" y="566"/>
                  </a:lnTo>
                  <a:lnTo>
                    <a:pt x="1454" y="579"/>
                  </a:lnTo>
                  <a:lnTo>
                    <a:pt x="1447" y="592"/>
                  </a:lnTo>
                  <a:lnTo>
                    <a:pt x="1437" y="604"/>
                  </a:lnTo>
                  <a:lnTo>
                    <a:pt x="1427" y="615"/>
                  </a:lnTo>
                  <a:lnTo>
                    <a:pt x="1414" y="625"/>
                  </a:lnTo>
                  <a:lnTo>
                    <a:pt x="1401" y="634"/>
                  </a:lnTo>
                  <a:lnTo>
                    <a:pt x="1387" y="643"/>
                  </a:lnTo>
                  <a:lnTo>
                    <a:pt x="1371" y="650"/>
                  </a:lnTo>
                  <a:lnTo>
                    <a:pt x="1354" y="657"/>
                  </a:lnTo>
                  <a:lnTo>
                    <a:pt x="1336" y="663"/>
                  </a:lnTo>
                  <a:lnTo>
                    <a:pt x="1319" y="667"/>
                  </a:lnTo>
                  <a:lnTo>
                    <a:pt x="1300" y="670"/>
                  </a:lnTo>
                  <a:lnTo>
                    <a:pt x="1280" y="671"/>
                  </a:lnTo>
                  <a:lnTo>
                    <a:pt x="1276" y="683"/>
                  </a:lnTo>
                  <a:lnTo>
                    <a:pt x="1272" y="693"/>
                  </a:lnTo>
                  <a:lnTo>
                    <a:pt x="1264" y="703"/>
                  </a:lnTo>
                  <a:lnTo>
                    <a:pt x="1257" y="713"/>
                  </a:lnTo>
                  <a:lnTo>
                    <a:pt x="1249" y="722"/>
                  </a:lnTo>
                  <a:lnTo>
                    <a:pt x="1240" y="730"/>
                  </a:lnTo>
                  <a:lnTo>
                    <a:pt x="1230" y="739"/>
                  </a:lnTo>
                  <a:lnTo>
                    <a:pt x="1218" y="746"/>
                  </a:lnTo>
                  <a:lnTo>
                    <a:pt x="1207" y="753"/>
                  </a:lnTo>
                  <a:lnTo>
                    <a:pt x="1194" y="759"/>
                  </a:lnTo>
                  <a:lnTo>
                    <a:pt x="1181" y="764"/>
                  </a:lnTo>
                  <a:lnTo>
                    <a:pt x="1166" y="768"/>
                  </a:lnTo>
                  <a:lnTo>
                    <a:pt x="1152" y="771"/>
                  </a:lnTo>
                  <a:lnTo>
                    <a:pt x="1136" y="774"/>
                  </a:lnTo>
                  <a:lnTo>
                    <a:pt x="1122" y="775"/>
                  </a:lnTo>
                  <a:lnTo>
                    <a:pt x="1106" y="777"/>
                  </a:lnTo>
                  <a:lnTo>
                    <a:pt x="1081" y="775"/>
                  </a:lnTo>
                  <a:lnTo>
                    <a:pt x="1057" y="771"/>
                  </a:lnTo>
                  <a:lnTo>
                    <a:pt x="1035" y="765"/>
                  </a:lnTo>
                  <a:lnTo>
                    <a:pt x="1014" y="758"/>
                  </a:lnTo>
                  <a:lnTo>
                    <a:pt x="989" y="765"/>
                  </a:lnTo>
                  <a:lnTo>
                    <a:pt x="962" y="771"/>
                  </a:lnTo>
                  <a:lnTo>
                    <a:pt x="933" y="775"/>
                  </a:lnTo>
                  <a:lnTo>
                    <a:pt x="903" y="777"/>
                  </a:lnTo>
                  <a:lnTo>
                    <a:pt x="884" y="775"/>
                  </a:lnTo>
                  <a:lnTo>
                    <a:pt x="864" y="774"/>
                  </a:lnTo>
                  <a:lnTo>
                    <a:pt x="847" y="771"/>
                  </a:lnTo>
                  <a:lnTo>
                    <a:pt x="828" y="768"/>
                  </a:lnTo>
                  <a:lnTo>
                    <a:pt x="822" y="778"/>
                  </a:lnTo>
                  <a:lnTo>
                    <a:pt x="815" y="787"/>
                  </a:lnTo>
                  <a:lnTo>
                    <a:pt x="806" y="795"/>
                  </a:lnTo>
                  <a:lnTo>
                    <a:pt x="798" y="804"/>
                  </a:lnTo>
                  <a:lnTo>
                    <a:pt x="788" y="813"/>
                  </a:lnTo>
                  <a:lnTo>
                    <a:pt x="778" y="820"/>
                  </a:lnTo>
                  <a:lnTo>
                    <a:pt x="766" y="825"/>
                  </a:lnTo>
                  <a:lnTo>
                    <a:pt x="755" y="833"/>
                  </a:lnTo>
                  <a:lnTo>
                    <a:pt x="742" y="838"/>
                  </a:lnTo>
                  <a:lnTo>
                    <a:pt x="730" y="843"/>
                  </a:lnTo>
                  <a:lnTo>
                    <a:pt x="716" y="847"/>
                  </a:lnTo>
                  <a:lnTo>
                    <a:pt x="703" y="850"/>
                  </a:lnTo>
                  <a:lnTo>
                    <a:pt x="688" y="853"/>
                  </a:lnTo>
                  <a:lnTo>
                    <a:pt x="674" y="856"/>
                  </a:lnTo>
                  <a:lnTo>
                    <a:pt x="659" y="857"/>
                  </a:lnTo>
                  <a:lnTo>
                    <a:pt x="644" y="857"/>
                  </a:lnTo>
                  <a:lnTo>
                    <a:pt x="626" y="857"/>
                  </a:lnTo>
                  <a:lnTo>
                    <a:pt x="609" y="854"/>
                  </a:lnTo>
                  <a:lnTo>
                    <a:pt x="593" y="853"/>
                  </a:lnTo>
                  <a:lnTo>
                    <a:pt x="577" y="849"/>
                  </a:lnTo>
                  <a:lnTo>
                    <a:pt x="562" y="844"/>
                  </a:lnTo>
                  <a:lnTo>
                    <a:pt x="547" y="838"/>
                  </a:lnTo>
                  <a:lnTo>
                    <a:pt x="533" y="833"/>
                  </a:lnTo>
                  <a:lnTo>
                    <a:pt x="520" y="825"/>
                  </a:lnTo>
                  <a:lnTo>
                    <a:pt x="507" y="817"/>
                  </a:lnTo>
                  <a:lnTo>
                    <a:pt x="495" y="808"/>
                  </a:lnTo>
                  <a:lnTo>
                    <a:pt x="485" y="800"/>
                  </a:lnTo>
                  <a:lnTo>
                    <a:pt x="475" y="789"/>
                  </a:lnTo>
                  <a:lnTo>
                    <a:pt x="466" y="779"/>
                  </a:lnTo>
                  <a:lnTo>
                    <a:pt x="459" y="768"/>
                  </a:lnTo>
                  <a:lnTo>
                    <a:pt x="452" y="756"/>
                  </a:lnTo>
                  <a:lnTo>
                    <a:pt x="446" y="745"/>
                  </a:lnTo>
                  <a:lnTo>
                    <a:pt x="432" y="739"/>
                  </a:lnTo>
                  <a:lnTo>
                    <a:pt x="418" y="733"/>
                  </a:lnTo>
                  <a:lnTo>
                    <a:pt x="405" y="726"/>
                  </a:lnTo>
                  <a:lnTo>
                    <a:pt x="390" y="720"/>
                  </a:lnTo>
                  <a:lnTo>
                    <a:pt x="379" y="712"/>
                  </a:lnTo>
                  <a:lnTo>
                    <a:pt x="366" y="705"/>
                  </a:lnTo>
                  <a:lnTo>
                    <a:pt x="356" y="696"/>
                  </a:lnTo>
                  <a:lnTo>
                    <a:pt x="344" y="686"/>
                  </a:lnTo>
                  <a:lnTo>
                    <a:pt x="331" y="694"/>
                  </a:lnTo>
                  <a:lnTo>
                    <a:pt x="317" y="703"/>
                  </a:lnTo>
                  <a:lnTo>
                    <a:pt x="302" y="709"/>
                  </a:lnTo>
                  <a:lnTo>
                    <a:pt x="286" y="715"/>
                  </a:lnTo>
                  <a:lnTo>
                    <a:pt x="271" y="719"/>
                  </a:lnTo>
                  <a:lnTo>
                    <a:pt x="255" y="722"/>
                  </a:lnTo>
                  <a:lnTo>
                    <a:pt x="238" y="723"/>
                  </a:lnTo>
                  <a:lnTo>
                    <a:pt x="220" y="725"/>
                  </a:lnTo>
                  <a:lnTo>
                    <a:pt x="199" y="723"/>
                  </a:lnTo>
                  <a:lnTo>
                    <a:pt x="176" y="720"/>
                  </a:lnTo>
                  <a:lnTo>
                    <a:pt x="155" y="715"/>
                  </a:lnTo>
                  <a:lnTo>
                    <a:pt x="135" y="707"/>
                  </a:lnTo>
                  <a:lnTo>
                    <a:pt x="115" y="697"/>
                  </a:lnTo>
                  <a:lnTo>
                    <a:pt x="96" y="686"/>
                  </a:lnTo>
                  <a:lnTo>
                    <a:pt x="81" y="674"/>
                  </a:lnTo>
                  <a:lnTo>
                    <a:pt x="65" y="660"/>
                  </a:lnTo>
                  <a:lnTo>
                    <a:pt x="50" y="644"/>
                  </a:lnTo>
                  <a:lnTo>
                    <a:pt x="37" y="627"/>
                  </a:lnTo>
                  <a:lnTo>
                    <a:pt x="26" y="608"/>
                  </a:lnTo>
                  <a:lnTo>
                    <a:pt x="17" y="589"/>
                  </a:lnTo>
                  <a:lnTo>
                    <a:pt x="10" y="569"/>
                  </a:lnTo>
                  <a:lnTo>
                    <a:pt x="4" y="548"/>
                  </a:lnTo>
                  <a:lnTo>
                    <a:pt x="0" y="526"/>
                  </a:lnTo>
                  <a:lnTo>
                    <a:pt x="0" y="503"/>
                  </a:lnTo>
                  <a:lnTo>
                    <a:pt x="0" y="480"/>
                  </a:lnTo>
                  <a:lnTo>
                    <a:pt x="4" y="458"/>
                  </a:lnTo>
                  <a:lnTo>
                    <a:pt x="10" y="437"/>
                  </a:lnTo>
                  <a:lnTo>
                    <a:pt x="17" y="417"/>
                  </a:lnTo>
                  <a:lnTo>
                    <a:pt x="26" y="396"/>
                  </a:lnTo>
                  <a:lnTo>
                    <a:pt x="37" y="379"/>
                  </a:lnTo>
                  <a:lnTo>
                    <a:pt x="50" y="362"/>
                  </a:lnTo>
                  <a:lnTo>
                    <a:pt x="65" y="346"/>
                  </a:lnTo>
                  <a:lnTo>
                    <a:pt x="81" y="332"/>
                  </a:lnTo>
                  <a:lnTo>
                    <a:pt x="96" y="319"/>
                  </a:lnTo>
                  <a:lnTo>
                    <a:pt x="115" y="309"/>
                  </a:lnTo>
                  <a:lnTo>
                    <a:pt x="135" y="298"/>
                  </a:lnTo>
                  <a:lnTo>
                    <a:pt x="155" y="291"/>
                  </a:lnTo>
                  <a:lnTo>
                    <a:pt x="176" y="285"/>
                  </a:lnTo>
                  <a:lnTo>
                    <a:pt x="199" y="283"/>
                  </a:lnTo>
                  <a:lnTo>
                    <a:pt x="220" y="28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3" name="i$ḷîḋê"/>
            <p:cNvSpPr/>
            <p:nvPr/>
          </p:nvSpPr>
          <p:spPr bwMode="auto">
            <a:xfrm>
              <a:off x="5140325" y="536575"/>
              <a:ext cx="1182688" cy="1181100"/>
            </a:xfrm>
            <a:custGeom>
              <a:avLst/>
              <a:gdLst>
                <a:gd name="T0" fmla="*/ 1230 w 2233"/>
                <a:gd name="T1" fmla="*/ 6 h 2232"/>
                <a:gd name="T2" fmla="*/ 1396 w 2233"/>
                <a:gd name="T3" fmla="*/ 36 h 2232"/>
                <a:gd name="T4" fmla="*/ 1550 w 2233"/>
                <a:gd name="T5" fmla="*/ 88 h 2232"/>
                <a:gd name="T6" fmla="*/ 1695 w 2233"/>
                <a:gd name="T7" fmla="*/ 162 h 2232"/>
                <a:gd name="T8" fmla="*/ 1827 w 2233"/>
                <a:gd name="T9" fmla="*/ 255 h 2232"/>
                <a:gd name="T10" fmla="*/ 1942 w 2233"/>
                <a:gd name="T11" fmla="*/ 366 h 2232"/>
                <a:gd name="T12" fmla="*/ 2041 w 2233"/>
                <a:gd name="T13" fmla="*/ 492 h 2232"/>
                <a:gd name="T14" fmla="*/ 2122 w 2233"/>
                <a:gd name="T15" fmla="*/ 632 h 2232"/>
                <a:gd name="T16" fmla="*/ 2182 w 2233"/>
                <a:gd name="T17" fmla="*/ 785 h 2232"/>
                <a:gd name="T18" fmla="*/ 2220 w 2233"/>
                <a:gd name="T19" fmla="*/ 946 h 2232"/>
                <a:gd name="T20" fmla="*/ 2233 w 2233"/>
                <a:gd name="T21" fmla="*/ 1116 h 2232"/>
                <a:gd name="T22" fmla="*/ 2220 w 2233"/>
                <a:gd name="T23" fmla="*/ 1286 h 2232"/>
                <a:gd name="T24" fmla="*/ 2182 w 2233"/>
                <a:gd name="T25" fmla="*/ 1448 h 2232"/>
                <a:gd name="T26" fmla="*/ 2122 w 2233"/>
                <a:gd name="T27" fmla="*/ 1600 h 2232"/>
                <a:gd name="T28" fmla="*/ 2041 w 2233"/>
                <a:gd name="T29" fmla="*/ 1741 h 2232"/>
                <a:gd name="T30" fmla="*/ 1942 w 2233"/>
                <a:gd name="T31" fmla="*/ 1866 h 2232"/>
                <a:gd name="T32" fmla="*/ 1827 w 2233"/>
                <a:gd name="T33" fmla="*/ 1977 h 2232"/>
                <a:gd name="T34" fmla="*/ 1695 w 2233"/>
                <a:gd name="T35" fmla="*/ 2070 h 2232"/>
                <a:gd name="T36" fmla="*/ 1550 w 2233"/>
                <a:gd name="T37" fmla="*/ 2144 h 2232"/>
                <a:gd name="T38" fmla="*/ 1396 w 2233"/>
                <a:gd name="T39" fmla="*/ 2197 h 2232"/>
                <a:gd name="T40" fmla="*/ 1230 w 2233"/>
                <a:gd name="T41" fmla="*/ 2226 h 2232"/>
                <a:gd name="T42" fmla="*/ 1059 w 2233"/>
                <a:gd name="T43" fmla="*/ 2230 h 2232"/>
                <a:gd name="T44" fmla="*/ 892 w 2233"/>
                <a:gd name="T45" fmla="*/ 2210 h 2232"/>
                <a:gd name="T46" fmla="*/ 732 w 2233"/>
                <a:gd name="T47" fmla="*/ 2164 h 2232"/>
                <a:gd name="T48" fmla="*/ 584 w 2233"/>
                <a:gd name="T49" fmla="*/ 2098 h 2232"/>
                <a:gd name="T50" fmla="*/ 448 w 2233"/>
                <a:gd name="T51" fmla="*/ 2010 h 2232"/>
                <a:gd name="T52" fmla="*/ 327 w 2233"/>
                <a:gd name="T53" fmla="*/ 1905 h 2232"/>
                <a:gd name="T54" fmla="*/ 222 w 2233"/>
                <a:gd name="T55" fmla="*/ 1784 h 2232"/>
                <a:gd name="T56" fmla="*/ 134 w 2233"/>
                <a:gd name="T57" fmla="*/ 1649 h 2232"/>
                <a:gd name="T58" fmla="*/ 68 w 2233"/>
                <a:gd name="T59" fmla="*/ 1500 h 2232"/>
                <a:gd name="T60" fmla="*/ 23 w 2233"/>
                <a:gd name="T61" fmla="*/ 1342 h 2232"/>
                <a:gd name="T62" fmla="*/ 2 w 2233"/>
                <a:gd name="T63" fmla="*/ 1173 h 2232"/>
                <a:gd name="T64" fmla="*/ 6 w 2233"/>
                <a:gd name="T65" fmla="*/ 1002 h 2232"/>
                <a:gd name="T66" fmla="*/ 35 w 2233"/>
                <a:gd name="T67" fmla="*/ 838 h 2232"/>
                <a:gd name="T68" fmla="*/ 88 w 2233"/>
                <a:gd name="T69" fmla="*/ 682 h 2232"/>
                <a:gd name="T70" fmla="*/ 162 w 2233"/>
                <a:gd name="T71" fmla="*/ 538 h 2232"/>
                <a:gd name="T72" fmla="*/ 255 w 2233"/>
                <a:gd name="T73" fmla="*/ 406 h 2232"/>
                <a:gd name="T74" fmla="*/ 366 w 2233"/>
                <a:gd name="T75" fmla="*/ 291 h 2232"/>
                <a:gd name="T76" fmla="*/ 493 w 2233"/>
                <a:gd name="T77" fmla="*/ 191 h 2232"/>
                <a:gd name="T78" fmla="*/ 633 w 2233"/>
                <a:gd name="T79" fmla="*/ 111 h 2232"/>
                <a:gd name="T80" fmla="*/ 784 w 2233"/>
                <a:gd name="T81" fmla="*/ 50 h 2232"/>
                <a:gd name="T82" fmla="*/ 947 w 2233"/>
                <a:gd name="T83" fmla="*/ 13 h 2232"/>
                <a:gd name="T84" fmla="*/ 1117 w 2233"/>
                <a:gd name="T85" fmla="*/ 0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33" h="2232">
                  <a:moveTo>
                    <a:pt x="1117" y="0"/>
                  </a:moveTo>
                  <a:lnTo>
                    <a:pt x="1174" y="1"/>
                  </a:lnTo>
                  <a:lnTo>
                    <a:pt x="1230" y="6"/>
                  </a:lnTo>
                  <a:lnTo>
                    <a:pt x="1286" y="13"/>
                  </a:lnTo>
                  <a:lnTo>
                    <a:pt x="1341" y="23"/>
                  </a:lnTo>
                  <a:lnTo>
                    <a:pt x="1396" y="36"/>
                  </a:lnTo>
                  <a:lnTo>
                    <a:pt x="1448" y="50"/>
                  </a:lnTo>
                  <a:lnTo>
                    <a:pt x="1500" y="67"/>
                  </a:lnTo>
                  <a:lnTo>
                    <a:pt x="1550" y="88"/>
                  </a:lnTo>
                  <a:lnTo>
                    <a:pt x="1600" y="111"/>
                  </a:lnTo>
                  <a:lnTo>
                    <a:pt x="1648" y="135"/>
                  </a:lnTo>
                  <a:lnTo>
                    <a:pt x="1695" y="162"/>
                  </a:lnTo>
                  <a:lnTo>
                    <a:pt x="1740" y="191"/>
                  </a:lnTo>
                  <a:lnTo>
                    <a:pt x="1785" y="222"/>
                  </a:lnTo>
                  <a:lnTo>
                    <a:pt x="1827" y="255"/>
                  </a:lnTo>
                  <a:lnTo>
                    <a:pt x="1867" y="291"/>
                  </a:lnTo>
                  <a:lnTo>
                    <a:pt x="1906" y="327"/>
                  </a:lnTo>
                  <a:lnTo>
                    <a:pt x="1942" y="366"/>
                  </a:lnTo>
                  <a:lnTo>
                    <a:pt x="1978" y="406"/>
                  </a:lnTo>
                  <a:lnTo>
                    <a:pt x="2011" y="449"/>
                  </a:lnTo>
                  <a:lnTo>
                    <a:pt x="2041" y="492"/>
                  </a:lnTo>
                  <a:lnTo>
                    <a:pt x="2071" y="538"/>
                  </a:lnTo>
                  <a:lnTo>
                    <a:pt x="2097" y="584"/>
                  </a:lnTo>
                  <a:lnTo>
                    <a:pt x="2122" y="632"/>
                  </a:lnTo>
                  <a:lnTo>
                    <a:pt x="2145" y="682"/>
                  </a:lnTo>
                  <a:lnTo>
                    <a:pt x="2165" y="733"/>
                  </a:lnTo>
                  <a:lnTo>
                    <a:pt x="2182" y="785"/>
                  </a:lnTo>
                  <a:lnTo>
                    <a:pt x="2197" y="838"/>
                  </a:lnTo>
                  <a:lnTo>
                    <a:pt x="2210" y="891"/>
                  </a:lnTo>
                  <a:lnTo>
                    <a:pt x="2220" y="946"/>
                  </a:lnTo>
                  <a:lnTo>
                    <a:pt x="2227" y="1002"/>
                  </a:lnTo>
                  <a:lnTo>
                    <a:pt x="2231" y="1058"/>
                  </a:lnTo>
                  <a:lnTo>
                    <a:pt x="2233" y="1116"/>
                  </a:lnTo>
                  <a:lnTo>
                    <a:pt x="2231" y="1173"/>
                  </a:lnTo>
                  <a:lnTo>
                    <a:pt x="2227" y="1231"/>
                  </a:lnTo>
                  <a:lnTo>
                    <a:pt x="2220" y="1286"/>
                  </a:lnTo>
                  <a:lnTo>
                    <a:pt x="2210" y="1342"/>
                  </a:lnTo>
                  <a:lnTo>
                    <a:pt x="2197" y="1395"/>
                  </a:lnTo>
                  <a:lnTo>
                    <a:pt x="2182" y="1448"/>
                  </a:lnTo>
                  <a:lnTo>
                    <a:pt x="2165" y="1500"/>
                  </a:lnTo>
                  <a:lnTo>
                    <a:pt x="2145" y="1551"/>
                  </a:lnTo>
                  <a:lnTo>
                    <a:pt x="2122" y="1600"/>
                  </a:lnTo>
                  <a:lnTo>
                    <a:pt x="2097" y="1649"/>
                  </a:lnTo>
                  <a:lnTo>
                    <a:pt x="2071" y="1695"/>
                  </a:lnTo>
                  <a:lnTo>
                    <a:pt x="2041" y="1741"/>
                  </a:lnTo>
                  <a:lnTo>
                    <a:pt x="2011" y="1784"/>
                  </a:lnTo>
                  <a:lnTo>
                    <a:pt x="1978" y="1826"/>
                  </a:lnTo>
                  <a:lnTo>
                    <a:pt x="1942" y="1866"/>
                  </a:lnTo>
                  <a:lnTo>
                    <a:pt x="1906" y="1905"/>
                  </a:lnTo>
                  <a:lnTo>
                    <a:pt x="1867" y="1942"/>
                  </a:lnTo>
                  <a:lnTo>
                    <a:pt x="1827" y="1977"/>
                  </a:lnTo>
                  <a:lnTo>
                    <a:pt x="1785" y="2010"/>
                  </a:lnTo>
                  <a:lnTo>
                    <a:pt x="1740" y="2042"/>
                  </a:lnTo>
                  <a:lnTo>
                    <a:pt x="1695" y="2070"/>
                  </a:lnTo>
                  <a:lnTo>
                    <a:pt x="1648" y="2098"/>
                  </a:lnTo>
                  <a:lnTo>
                    <a:pt x="1600" y="2122"/>
                  </a:lnTo>
                  <a:lnTo>
                    <a:pt x="1550" y="2144"/>
                  </a:lnTo>
                  <a:lnTo>
                    <a:pt x="1500" y="2164"/>
                  </a:lnTo>
                  <a:lnTo>
                    <a:pt x="1448" y="2183"/>
                  </a:lnTo>
                  <a:lnTo>
                    <a:pt x="1396" y="2197"/>
                  </a:lnTo>
                  <a:lnTo>
                    <a:pt x="1341" y="2210"/>
                  </a:lnTo>
                  <a:lnTo>
                    <a:pt x="1286" y="2219"/>
                  </a:lnTo>
                  <a:lnTo>
                    <a:pt x="1230" y="2226"/>
                  </a:lnTo>
                  <a:lnTo>
                    <a:pt x="1174" y="2230"/>
                  </a:lnTo>
                  <a:lnTo>
                    <a:pt x="1117" y="2232"/>
                  </a:lnTo>
                  <a:lnTo>
                    <a:pt x="1059" y="2230"/>
                  </a:lnTo>
                  <a:lnTo>
                    <a:pt x="1003" y="2226"/>
                  </a:lnTo>
                  <a:lnTo>
                    <a:pt x="947" y="2219"/>
                  </a:lnTo>
                  <a:lnTo>
                    <a:pt x="892" y="2210"/>
                  </a:lnTo>
                  <a:lnTo>
                    <a:pt x="837" y="2197"/>
                  </a:lnTo>
                  <a:lnTo>
                    <a:pt x="784" y="2183"/>
                  </a:lnTo>
                  <a:lnTo>
                    <a:pt x="732" y="2164"/>
                  </a:lnTo>
                  <a:lnTo>
                    <a:pt x="682" y="2144"/>
                  </a:lnTo>
                  <a:lnTo>
                    <a:pt x="633" y="2122"/>
                  </a:lnTo>
                  <a:lnTo>
                    <a:pt x="584" y="2098"/>
                  </a:lnTo>
                  <a:lnTo>
                    <a:pt x="538" y="2070"/>
                  </a:lnTo>
                  <a:lnTo>
                    <a:pt x="493" y="2042"/>
                  </a:lnTo>
                  <a:lnTo>
                    <a:pt x="448" y="2010"/>
                  </a:lnTo>
                  <a:lnTo>
                    <a:pt x="407" y="1977"/>
                  </a:lnTo>
                  <a:lnTo>
                    <a:pt x="366" y="1942"/>
                  </a:lnTo>
                  <a:lnTo>
                    <a:pt x="327" y="1905"/>
                  </a:lnTo>
                  <a:lnTo>
                    <a:pt x="290" y="1866"/>
                  </a:lnTo>
                  <a:lnTo>
                    <a:pt x="255" y="1826"/>
                  </a:lnTo>
                  <a:lnTo>
                    <a:pt x="222" y="1784"/>
                  </a:lnTo>
                  <a:lnTo>
                    <a:pt x="190" y="1741"/>
                  </a:lnTo>
                  <a:lnTo>
                    <a:pt x="162" y="1695"/>
                  </a:lnTo>
                  <a:lnTo>
                    <a:pt x="134" y="1649"/>
                  </a:lnTo>
                  <a:lnTo>
                    <a:pt x="110" y="1600"/>
                  </a:lnTo>
                  <a:lnTo>
                    <a:pt x="88" y="1551"/>
                  </a:lnTo>
                  <a:lnTo>
                    <a:pt x="68" y="1500"/>
                  </a:lnTo>
                  <a:lnTo>
                    <a:pt x="51" y="1448"/>
                  </a:lnTo>
                  <a:lnTo>
                    <a:pt x="35" y="1395"/>
                  </a:lnTo>
                  <a:lnTo>
                    <a:pt x="23" y="1342"/>
                  </a:lnTo>
                  <a:lnTo>
                    <a:pt x="13" y="1286"/>
                  </a:lnTo>
                  <a:lnTo>
                    <a:pt x="6" y="1231"/>
                  </a:lnTo>
                  <a:lnTo>
                    <a:pt x="2" y="1173"/>
                  </a:lnTo>
                  <a:lnTo>
                    <a:pt x="0" y="1116"/>
                  </a:lnTo>
                  <a:lnTo>
                    <a:pt x="2" y="1058"/>
                  </a:lnTo>
                  <a:lnTo>
                    <a:pt x="6" y="1002"/>
                  </a:lnTo>
                  <a:lnTo>
                    <a:pt x="13" y="946"/>
                  </a:lnTo>
                  <a:lnTo>
                    <a:pt x="23" y="891"/>
                  </a:lnTo>
                  <a:lnTo>
                    <a:pt x="35" y="838"/>
                  </a:lnTo>
                  <a:lnTo>
                    <a:pt x="51" y="785"/>
                  </a:lnTo>
                  <a:lnTo>
                    <a:pt x="68" y="733"/>
                  </a:lnTo>
                  <a:lnTo>
                    <a:pt x="88" y="682"/>
                  </a:lnTo>
                  <a:lnTo>
                    <a:pt x="110" y="632"/>
                  </a:lnTo>
                  <a:lnTo>
                    <a:pt x="134" y="584"/>
                  </a:lnTo>
                  <a:lnTo>
                    <a:pt x="162" y="538"/>
                  </a:lnTo>
                  <a:lnTo>
                    <a:pt x="190" y="492"/>
                  </a:lnTo>
                  <a:lnTo>
                    <a:pt x="222" y="449"/>
                  </a:lnTo>
                  <a:lnTo>
                    <a:pt x="255" y="406"/>
                  </a:lnTo>
                  <a:lnTo>
                    <a:pt x="290" y="366"/>
                  </a:lnTo>
                  <a:lnTo>
                    <a:pt x="327" y="327"/>
                  </a:lnTo>
                  <a:lnTo>
                    <a:pt x="366" y="291"/>
                  </a:lnTo>
                  <a:lnTo>
                    <a:pt x="407" y="255"/>
                  </a:lnTo>
                  <a:lnTo>
                    <a:pt x="448" y="222"/>
                  </a:lnTo>
                  <a:lnTo>
                    <a:pt x="493" y="191"/>
                  </a:lnTo>
                  <a:lnTo>
                    <a:pt x="538" y="162"/>
                  </a:lnTo>
                  <a:lnTo>
                    <a:pt x="584" y="135"/>
                  </a:lnTo>
                  <a:lnTo>
                    <a:pt x="633" y="111"/>
                  </a:lnTo>
                  <a:lnTo>
                    <a:pt x="682" y="88"/>
                  </a:lnTo>
                  <a:lnTo>
                    <a:pt x="732" y="67"/>
                  </a:lnTo>
                  <a:lnTo>
                    <a:pt x="784" y="50"/>
                  </a:lnTo>
                  <a:lnTo>
                    <a:pt x="837" y="36"/>
                  </a:lnTo>
                  <a:lnTo>
                    <a:pt x="892" y="23"/>
                  </a:lnTo>
                  <a:lnTo>
                    <a:pt x="947" y="13"/>
                  </a:lnTo>
                  <a:lnTo>
                    <a:pt x="1003" y="6"/>
                  </a:lnTo>
                  <a:lnTo>
                    <a:pt x="1059" y="1"/>
                  </a:lnTo>
                  <a:lnTo>
                    <a:pt x="1117" y="0"/>
                  </a:lnTo>
                  <a:close/>
                </a:path>
              </a:pathLst>
            </a:custGeom>
            <a:solidFill>
              <a:srgbClr val="FFDF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4" name="ísľïḍe"/>
            <p:cNvSpPr/>
            <p:nvPr/>
          </p:nvSpPr>
          <p:spPr bwMode="auto">
            <a:xfrm>
              <a:off x="5368925" y="765175"/>
              <a:ext cx="725488" cy="723900"/>
            </a:xfrm>
            <a:custGeom>
              <a:avLst/>
              <a:gdLst>
                <a:gd name="T0" fmla="*/ 754 w 1369"/>
                <a:gd name="T1" fmla="*/ 4 h 1368"/>
                <a:gd name="T2" fmla="*/ 856 w 1369"/>
                <a:gd name="T3" fmla="*/ 21 h 1368"/>
                <a:gd name="T4" fmla="*/ 951 w 1369"/>
                <a:gd name="T5" fmla="*/ 54 h 1368"/>
                <a:gd name="T6" fmla="*/ 1039 w 1369"/>
                <a:gd name="T7" fmla="*/ 99 h 1368"/>
                <a:gd name="T8" fmla="*/ 1119 w 1369"/>
                <a:gd name="T9" fmla="*/ 157 h 1368"/>
                <a:gd name="T10" fmla="*/ 1190 w 1369"/>
                <a:gd name="T11" fmla="*/ 224 h 1368"/>
                <a:gd name="T12" fmla="*/ 1252 w 1369"/>
                <a:gd name="T13" fmla="*/ 302 h 1368"/>
                <a:gd name="T14" fmla="*/ 1301 w 1369"/>
                <a:gd name="T15" fmla="*/ 387 h 1368"/>
                <a:gd name="T16" fmla="*/ 1337 w 1369"/>
                <a:gd name="T17" fmla="*/ 481 h 1368"/>
                <a:gd name="T18" fmla="*/ 1360 w 1369"/>
                <a:gd name="T19" fmla="*/ 580 h 1368"/>
                <a:gd name="T20" fmla="*/ 1369 w 1369"/>
                <a:gd name="T21" fmla="*/ 684 h 1368"/>
                <a:gd name="T22" fmla="*/ 1360 w 1369"/>
                <a:gd name="T23" fmla="*/ 789 h 1368"/>
                <a:gd name="T24" fmla="*/ 1337 w 1369"/>
                <a:gd name="T25" fmla="*/ 888 h 1368"/>
                <a:gd name="T26" fmla="*/ 1301 w 1369"/>
                <a:gd name="T27" fmla="*/ 980 h 1368"/>
                <a:gd name="T28" fmla="*/ 1252 w 1369"/>
                <a:gd name="T29" fmla="*/ 1067 h 1368"/>
                <a:gd name="T30" fmla="*/ 1190 w 1369"/>
                <a:gd name="T31" fmla="*/ 1145 h 1368"/>
                <a:gd name="T32" fmla="*/ 1119 w 1369"/>
                <a:gd name="T33" fmla="*/ 1212 h 1368"/>
                <a:gd name="T34" fmla="*/ 1039 w 1369"/>
                <a:gd name="T35" fmla="*/ 1270 h 1368"/>
                <a:gd name="T36" fmla="*/ 951 w 1369"/>
                <a:gd name="T37" fmla="*/ 1314 h 1368"/>
                <a:gd name="T38" fmla="*/ 856 w 1369"/>
                <a:gd name="T39" fmla="*/ 1346 h 1368"/>
                <a:gd name="T40" fmla="*/ 754 w 1369"/>
                <a:gd name="T41" fmla="*/ 1365 h 1368"/>
                <a:gd name="T42" fmla="*/ 649 w 1369"/>
                <a:gd name="T43" fmla="*/ 1368 h 1368"/>
                <a:gd name="T44" fmla="*/ 546 w 1369"/>
                <a:gd name="T45" fmla="*/ 1355 h 1368"/>
                <a:gd name="T46" fmla="*/ 450 w 1369"/>
                <a:gd name="T47" fmla="*/ 1327 h 1368"/>
                <a:gd name="T48" fmla="*/ 358 w 1369"/>
                <a:gd name="T49" fmla="*/ 1286 h 1368"/>
                <a:gd name="T50" fmla="*/ 276 w 1369"/>
                <a:gd name="T51" fmla="*/ 1232 h 1368"/>
                <a:gd name="T52" fmla="*/ 201 w 1369"/>
                <a:gd name="T53" fmla="*/ 1168 h 1368"/>
                <a:gd name="T54" fmla="*/ 136 w 1369"/>
                <a:gd name="T55" fmla="*/ 1094 h 1368"/>
                <a:gd name="T56" fmla="*/ 83 w 1369"/>
                <a:gd name="T57" fmla="*/ 1011 h 1368"/>
                <a:gd name="T58" fmla="*/ 42 w 1369"/>
                <a:gd name="T59" fmla="*/ 920 h 1368"/>
                <a:gd name="T60" fmla="*/ 13 w 1369"/>
                <a:gd name="T61" fmla="*/ 822 h 1368"/>
                <a:gd name="T62" fmla="*/ 0 w 1369"/>
                <a:gd name="T63" fmla="*/ 720 h 1368"/>
                <a:gd name="T64" fmla="*/ 3 w 1369"/>
                <a:gd name="T65" fmla="*/ 615 h 1368"/>
                <a:gd name="T66" fmla="*/ 22 w 1369"/>
                <a:gd name="T67" fmla="*/ 514 h 1368"/>
                <a:gd name="T68" fmla="*/ 54 w 1369"/>
                <a:gd name="T69" fmla="*/ 417 h 1368"/>
                <a:gd name="T70" fmla="*/ 100 w 1369"/>
                <a:gd name="T71" fmla="*/ 330 h 1368"/>
                <a:gd name="T72" fmla="*/ 156 w 1369"/>
                <a:gd name="T73" fmla="*/ 249 h 1368"/>
                <a:gd name="T74" fmla="*/ 224 w 1369"/>
                <a:gd name="T75" fmla="*/ 178 h 1368"/>
                <a:gd name="T76" fmla="*/ 301 w 1369"/>
                <a:gd name="T77" fmla="*/ 116 h 1368"/>
                <a:gd name="T78" fmla="*/ 388 w 1369"/>
                <a:gd name="T79" fmla="*/ 67 h 1368"/>
                <a:gd name="T80" fmla="*/ 481 w 1369"/>
                <a:gd name="T81" fmla="*/ 31 h 1368"/>
                <a:gd name="T82" fmla="*/ 579 w 1369"/>
                <a:gd name="T83" fmla="*/ 8 h 1368"/>
                <a:gd name="T84" fmla="*/ 685 w 1369"/>
                <a:gd name="T85"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9" h="1368">
                  <a:moveTo>
                    <a:pt x="685" y="0"/>
                  </a:moveTo>
                  <a:lnTo>
                    <a:pt x="719" y="1"/>
                  </a:lnTo>
                  <a:lnTo>
                    <a:pt x="754" y="4"/>
                  </a:lnTo>
                  <a:lnTo>
                    <a:pt x="788" y="8"/>
                  </a:lnTo>
                  <a:lnTo>
                    <a:pt x="823" y="14"/>
                  </a:lnTo>
                  <a:lnTo>
                    <a:pt x="856" y="21"/>
                  </a:lnTo>
                  <a:lnTo>
                    <a:pt x="888" y="31"/>
                  </a:lnTo>
                  <a:lnTo>
                    <a:pt x="919" y="42"/>
                  </a:lnTo>
                  <a:lnTo>
                    <a:pt x="951" y="54"/>
                  </a:lnTo>
                  <a:lnTo>
                    <a:pt x="981" y="67"/>
                  </a:lnTo>
                  <a:lnTo>
                    <a:pt x="1010" y="83"/>
                  </a:lnTo>
                  <a:lnTo>
                    <a:pt x="1039" y="99"/>
                  </a:lnTo>
                  <a:lnTo>
                    <a:pt x="1066" y="116"/>
                  </a:lnTo>
                  <a:lnTo>
                    <a:pt x="1094" y="137"/>
                  </a:lnTo>
                  <a:lnTo>
                    <a:pt x="1119" y="157"/>
                  </a:lnTo>
                  <a:lnTo>
                    <a:pt x="1144" y="178"/>
                  </a:lnTo>
                  <a:lnTo>
                    <a:pt x="1168" y="201"/>
                  </a:lnTo>
                  <a:lnTo>
                    <a:pt x="1190" y="224"/>
                  </a:lnTo>
                  <a:lnTo>
                    <a:pt x="1212" y="249"/>
                  </a:lnTo>
                  <a:lnTo>
                    <a:pt x="1232" y="275"/>
                  </a:lnTo>
                  <a:lnTo>
                    <a:pt x="1252" y="302"/>
                  </a:lnTo>
                  <a:lnTo>
                    <a:pt x="1269" y="330"/>
                  </a:lnTo>
                  <a:lnTo>
                    <a:pt x="1287" y="358"/>
                  </a:lnTo>
                  <a:lnTo>
                    <a:pt x="1301" y="387"/>
                  </a:lnTo>
                  <a:lnTo>
                    <a:pt x="1315" y="417"/>
                  </a:lnTo>
                  <a:lnTo>
                    <a:pt x="1327" y="449"/>
                  </a:lnTo>
                  <a:lnTo>
                    <a:pt x="1337" y="481"/>
                  </a:lnTo>
                  <a:lnTo>
                    <a:pt x="1347" y="514"/>
                  </a:lnTo>
                  <a:lnTo>
                    <a:pt x="1354" y="547"/>
                  </a:lnTo>
                  <a:lnTo>
                    <a:pt x="1360" y="580"/>
                  </a:lnTo>
                  <a:lnTo>
                    <a:pt x="1364" y="615"/>
                  </a:lnTo>
                  <a:lnTo>
                    <a:pt x="1367" y="649"/>
                  </a:lnTo>
                  <a:lnTo>
                    <a:pt x="1369" y="684"/>
                  </a:lnTo>
                  <a:lnTo>
                    <a:pt x="1367" y="720"/>
                  </a:lnTo>
                  <a:lnTo>
                    <a:pt x="1364" y="754"/>
                  </a:lnTo>
                  <a:lnTo>
                    <a:pt x="1360" y="789"/>
                  </a:lnTo>
                  <a:lnTo>
                    <a:pt x="1354" y="822"/>
                  </a:lnTo>
                  <a:lnTo>
                    <a:pt x="1347" y="855"/>
                  </a:lnTo>
                  <a:lnTo>
                    <a:pt x="1337" y="888"/>
                  </a:lnTo>
                  <a:lnTo>
                    <a:pt x="1327" y="920"/>
                  </a:lnTo>
                  <a:lnTo>
                    <a:pt x="1315" y="950"/>
                  </a:lnTo>
                  <a:lnTo>
                    <a:pt x="1301" y="980"/>
                  </a:lnTo>
                  <a:lnTo>
                    <a:pt x="1287" y="1011"/>
                  </a:lnTo>
                  <a:lnTo>
                    <a:pt x="1269" y="1039"/>
                  </a:lnTo>
                  <a:lnTo>
                    <a:pt x="1252" y="1067"/>
                  </a:lnTo>
                  <a:lnTo>
                    <a:pt x="1232" y="1094"/>
                  </a:lnTo>
                  <a:lnTo>
                    <a:pt x="1212" y="1120"/>
                  </a:lnTo>
                  <a:lnTo>
                    <a:pt x="1190" y="1145"/>
                  </a:lnTo>
                  <a:lnTo>
                    <a:pt x="1168" y="1168"/>
                  </a:lnTo>
                  <a:lnTo>
                    <a:pt x="1144" y="1191"/>
                  </a:lnTo>
                  <a:lnTo>
                    <a:pt x="1119" y="1212"/>
                  </a:lnTo>
                  <a:lnTo>
                    <a:pt x="1094" y="1232"/>
                  </a:lnTo>
                  <a:lnTo>
                    <a:pt x="1066" y="1251"/>
                  </a:lnTo>
                  <a:lnTo>
                    <a:pt x="1039" y="1270"/>
                  </a:lnTo>
                  <a:lnTo>
                    <a:pt x="1010" y="1286"/>
                  </a:lnTo>
                  <a:lnTo>
                    <a:pt x="981" y="1302"/>
                  </a:lnTo>
                  <a:lnTo>
                    <a:pt x="951" y="1314"/>
                  </a:lnTo>
                  <a:lnTo>
                    <a:pt x="919" y="1327"/>
                  </a:lnTo>
                  <a:lnTo>
                    <a:pt x="888" y="1338"/>
                  </a:lnTo>
                  <a:lnTo>
                    <a:pt x="856" y="1346"/>
                  </a:lnTo>
                  <a:lnTo>
                    <a:pt x="823" y="1355"/>
                  </a:lnTo>
                  <a:lnTo>
                    <a:pt x="788" y="1361"/>
                  </a:lnTo>
                  <a:lnTo>
                    <a:pt x="754" y="1365"/>
                  </a:lnTo>
                  <a:lnTo>
                    <a:pt x="719" y="1368"/>
                  </a:lnTo>
                  <a:lnTo>
                    <a:pt x="685" y="1368"/>
                  </a:lnTo>
                  <a:lnTo>
                    <a:pt x="649" y="1368"/>
                  </a:lnTo>
                  <a:lnTo>
                    <a:pt x="614" y="1365"/>
                  </a:lnTo>
                  <a:lnTo>
                    <a:pt x="579" y="1361"/>
                  </a:lnTo>
                  <a:lnTo>
                    <a:pt x="546" y="1355"/>
                  </a:lnTo>
                  <a:lnTo>
                    <a:pt x="513" y="1346"/>
                  </a:lnTo>
                  <a:lnTo>
                    <a:pt x="481" y="1338"/>
                  </a:lnTo>
                  <a:lnTo>
                    <a:pt x="450" y="1327"/>
                  </a:lnTo>
                  <a:lnTo>
                    <a:pt x="418" y="1314"/>
                  </a:lnTo>
                  <a:lnTo>
                    <a:pt x="388" y="1302"/>
                  </a:lnTo>
                  <a:lnTo>
                    <a:pt x="358" y="1286"/>
                  </a:lnTo>
                  <a:lnTo>
                    <a:pt x="330" y="1270"/>
                  </a:lnTo>
                  <a:lnTo>
                    <a:pt x="301" y="1251"/>
                  </a:lnTo>
                  <a:lnTo>
                    <a:pt x="276" y="1232"/>
                  </a:lnTo>
                  <a:lnTo>
                    <a:pt x="250" y="1212"/>
                  </a:lnTo>
                  <a:lnTo>
                    <a:pt x="224" y="1191"/>
                  </a:lnTo>
                  <a:lnTo>
                    <a:pt x="201" y="1168"/>
                  </a:lnTo>
                  <a:lnTo>
                    <a:pt x="178" y="1145"/>
                  </a:lnTo>
                  <a:lnTo>
                    <a:pt x="156" y="1120"/>
                  </a:lnTo>
                  <a:lnTo>
                    <a:pt x="136" y="1094"/>
                  </a:lnTo>
                  <a:lnTo>
                    <a:pt x="117" y="1067"/>
                  </a:lnTo>
                  <a:lnTo>
                    <a:pt x="100" y="1039"/>
                  </a:lnTo>
                  <a:lnTo>
                    <a:pt x="83" y="1011"/>
                  </a:lnTo>
                  <a:lnTo>
                    <a:pt x="68" y="980"/>
                  </a:lnTo>
                  <a:lnTo>
                    <a:pt x="54" y="950"/>
                  </a:lnTo>
                  <a:lnTo>
                    <a:pt x="42" y="920"/>
                  </a:lnTo>
                  <a:lnTo>
                    <a:pt x="31" y="888"/>
                  </a:lnTo>
                  <a:lnTo>
                    <a:pt x="22" y="855"/>
                  </a:lnTo>
                  <a:lnTo>
                    <a:pt x="13" y="822"/>
                  </a:lnTo>
                  <a:lnTo>
                    <a:pt x="8" y="789"/>
                  </a:lnTo>
                  <a:lnTo>
                    <a:pt x="3" y="754"/>
                  </a:lnTo>
                  <a:lnTo>
                    <a:pt x="0" y="720"/>
                  </a:lnTo>
                  <a:lnTo>
                    <a:pt x="0" y="684"/>
                  </a:lnTo>
                  <a:lnTo>
                    <a:pt x="0" y="649"/>
                  </a:lnTo>
                  <a:lnTo>
                    <a:pt x="3" y="615"/>
                  </a:lnTo>
                  <a:lnTo>
                    <a:pt x="8" y="580"/>
                  </a:lnTo>
                  <a:lnTo>
                    <a:pt x="13" y="547"/>
                  </a:lnTo>
                  <a:lnTo>
                    <a:pt x="22" y="514"/>
                  </a:lnTo>
                  <a:lnTo>
                    <a:pt x="31" y="481"/>
                  </a:lnTo>
                  <a:lnTo>
                    <a:pt x="42" y="449"/>
                  </a:lnTo>
                  <a:lnTo>
                    <a:pt x="54" y="417"/>
                  </a:lnTo>
                  <a:lnTo>
                    <a:pt x="68" y="387"/>
                  </a:lnTo>
                  <a:lnTo>
                    <a:pt x="83" y="358"/>
                  </a:lnTo>
                  <a:lnTo>
                    <a:pt x="100" y="330"/>
                  </a:lnTo>
                  <a:lnTo>
                    <a:pt x="117" y="302"/>
                  </a:lnTo>
                  <a:lnTo>
                    <a:pt x="136" y="275"/>
                  </a:lnTo>
                  <a:lnTo>
                    <a:pt x="156" y="249"/>
                  </a:lnTo>
                  <a:lnTo>
                    <a:pt x="178" y="224"/>
                  </a:lnTo>
                  <a:lnTo>
                    <a:pt x="201" y="201"/>
                  </a:lnTo>
                  <a:lnTo>
                    <a:pt x="224" y="178"/>
                  </a:lnTo>
                  <a:lnTo>
                    <a:pt x="250" y="157"/>
                  </a:lnTo>
                  <a:lnTo>
                    <a:pt x="276" y="137"/>
                  </a:lnTo>
                  <a:lnTo>
                    <a:pt x="301" y="116"/>
                  </a:lnTo>
                  <a:lnTo>
                    <a:pt x="330" y="99"/>
                  </a:lnTo>
                  <a:lnTo>
                    <a:pt x="358" y="83"/>
                  </a:lnTo>
                  <a:lnTo>
                    <a:pt x="388" y="67"/>
                  </a:lnTo>
                  <a:lnTo>
                    <a:pt x="418" y="54"/>
                  </a:lnTo>
                  <a:lnTo>
                    <a:pt x="450" y="42"/>
                  </a:lnTo>
                  <a:lnTo>
                    <a:pt x="481" y="31"/>
                  </a:lnTo>
                  <a:lnTo>
                    <a:pt x="513" y="21"/>
                  </a:lnTo>
                  <a:lnTo>
                    <a:pt x="546" y="14"/>
                  </a:lnTo>
                  <a:lnTo>
                    <a:pt x="579" y="8"/>
                  </a:lnTo>
                  <a:lnTo>
                    <a:pt x="614" y="4"/>
                  </a:lnTo>
                  <a:lnTo>
                    <a:pt x="649" y="1"/>
                  </a:lnTo>
                  <a:lnTo>
                    <a:pt x="685" y="0"/>
                  </a:lnTo>
                  <a:close/>
                </a:path>
              </a:pathLst>
            </a:custGeom>
            <a:solidFill>
              <a:srgbClr val="F7B6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1" name="文本框 10"/>
          <p:cNvSpPr txBox="1"/>
          <p:nvPr/>
        </p:nvSpPr>
        <p:spPr>
          <a:xfrm>
            <a:off x="484506" y="350520"/>
            <a:ext cx="2436248" cy="521970"/>
          </a:xfrm>
          <a:prstGeom prst="rect">
            <a:avLst/>
          </a:prstGeom>
          <a:noFill/>
        </p:spPr>
        <p:txBody>
          <a:bodyPr wrap="square" rtlCol="0">
            <a:spAutoFit/>
          </a:bodyPr>
          <a:lstStyle/>
          <a:p>
            <a:r>
              <a:rPr lang="zh-CN" altLang="en-US" sz="2800" b="1" dirty="0">
                <a:solidFill>
                  <a:schemeClr val="tx1"/>
                </a:solidFill>
                <a:cs typeface="+mn-ea"/>
                <a:sym typeface="+mn-lt"/>
              </a:rPr>
              <a:t>赛事</a:t>
            </a:r>
            <a:r>
              <a:rPr lang="zh-CN" altLang="en-US" sz="2800" b="1" dirty="0">
                <a:cs typeface="+mn-ea"/>
                <a:sym typeface="+mn-lt"/>
              </a:rPr>
              <a:t>平台介绍</a:t>
            </a:r>
            <a:endParaRPr lang="zh-CN" altLang="en-US" sz="2800" b="1" dirty="0">
              <a:cs typeface="+mn-ea"/>
              <a:sym typeface="+mn-lt"/>
            </a:endParaRPr>
          </a:p>
        </p:txBody>
      </p:sp>
      <p:sp>
        <p:nvSpPr>
          <p:cNvPr id="21" name="矩形: 圆角 20"/>
          <p:cNvSpPr/>
          <p:nvPr/>
        </p:nvSpPr>
        <p:spPr>
          <a:xfrm>
            <a:off x="1113990" y="2844355"/>
            <a:ext cx="3245339" cy="10642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600" dirty="0">
              <a:cs typeface="+mn-ea"/>
              <a:sym typeface="+mn-lt"/>
            </a:endParaRPr>
          </a:p>
        </p:txBody>
      </p:sp>
      <p:sp>
        <p:nvSpPr>
          <p:cNvPr id="23" name="矩形: 圆角 22"/>
          <p:cNvSpPr/>
          <p:nvPr/>
        </p:nvSpPr>
        <p:spPr>
          <a:xfrm>
            <a:off x="4371321" y="2840157"/>
            <a:ext cx="1783575" cy="10642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3E3E3E"/>
                </a:solidFill>
                <a:cs typeface="+mn-ea"/>
                <a:sym typeface="+mn-lt"/>
              </a:rPr>
              <a:t>教育部 </a:t>
            </a:r>
            <a:r>
              <a:rPr lang="en-US" altLang="zh-CN" sz="1600" dirty="0">
                <a:solidFill>
                  <a:srgbClr val="3E3E3E"/>
                </a:solidFill>
                <a:cs typeface="+mn-ea"/>
                <a:sym typeface="+mn-lt"/>
              </a:rPr>
              <a:t>A </a:t>
            </a:r>
            <a:r>
              <a:rPr lang="zh-CN" altLang="en-US" sz="1600" dirty="0">
                <a:solidFill>
                  <a:srgbClr val="3E3E3E"/>
                </a:solidFill>
                <a:cs typeface="+mn-ea"/>
                <a:sym typeface="+mn-lt"/>
              </a:rPr>
              <a:t>类赛事</a:t>
            </a:r>
            <a:endParaRPr lang="zh-CN" altLang="en-US" sz="1600" dirty="0">
              <a:cs typeface="+mn-ea"/>
              <a:sym typeface="+mn-lt"/>
            </a:endParaRPr>
          </a:p>
        </p:txBody>
      </p:sp>
      <p:sp>
        <p:nvSpPr>
          <p:cNvPr id="25" name="矩形: 圆角 24"/>
          <p:cNvSpPr/>
          <p:nvPr/>
        </p:nvSpPr>
        <p:spPr>
          <a:xfrm>
            <a:off x="1113990" y="4446318"/>
            <a:ext cx="4131645" cy="55755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3E3E3E"/>
                </a:solidFill>
                <a:effectLst/>
                <a:cs typeface="+mn-ea"/>
                <a:sym typeface="+mn-lt"/>
              </a:rPr>
              <a:t>设备提供、技术支持单位，协办单位</a:t>
            </a:r>
            <a:endParaRPr lang="zh-CN" altLang="en-US" dirty="0">
              <a:cs typeface="+mn-ea"/>
              <a:sym typeface="+mn-lt"/>
            </a:endParaRPr>
          </a:p>
        </p:txBody>
      </p:sp>
      <p:sp>
        <p:nvSpPr>
          <p:cNvPr id="26" name="矩形: 圆角 25"/>
          <p:cNvSpPr/>
          <p:nvPr/>
        </p:nvSpPr>
        <p:spPr>
          <a:xfrm>
            <a:off x="5236600" y="4434902"/>
            <a:ext cx="1469204" cy="557552"/>
          </a:xfrm>
          <a:prstGeom prst="roundRect">
            <a:avLst/>
          </a:prstGeom>
          <a:solidFill>
            <a:srgbClr val="ACF6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0" i="0" kern="1200" dirty="0">
                <a:solidFill>
                  <a:srgbClr val="3E3E3E"/>
                </a:solidFill>
                <a:effectLst/>
                <a:cs typeface="+mn-ea"/>
                <a:sym typeface="+mn-lt"/>
              </a:rPr>
              <a:t>天途</a:t>
            </a:r>
            <a:endParaRPr lang="zh-CN" altLang="en-US" dirty="0">
              <a:cs typeface="+mn-ea"/>
              <a:sym typeface="+mn-lt"/>
            </a:endParaRPr>
          </a:p>
        </p:txBody>
      </p:sp>
      <p:sp>
        <p:nvSpPr>
          <p:cNvPr id="28" name="矩形: 圆角 27"/>
          <p:cNvSpPr/>
          <p:nvPr/>
        </p:nvSpPr>
        <p:spPr>
          <a:xfrm>
            <a:off x="898181" y="2655864"/>
            <a:ext cx="10091567" cy="1391938"/>
          </a:xfrm>
          <a:prstGeom prst="roundRect">
            <a:avLst/>
          </a:prstGeom>
          <a:no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圆角 28"/>
          <p:cNvSpPr/>
          <p:nvPr/>
        </p:nvSpPr>
        <p:spPr>
          <a:xfrm>
            <a:off x="898182" y="4265418"/>
            <a:ext cx="6033066" cy="859325"/>
          </a:xfrm>
          <a:prstGeom prst="roundRect">
            <a:avLst/>
          </a:prstGeom>
          <a:no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圆角 48"/>
          <p:cNvSpPr/>
          <p:nvPr/>
        </p:nvSpPr>
        <p:spPr>
          <a:xfrm>
            <a:off x="898183" y="1600444"/>
            <a:ext cx="7717903" cy="818786"/>
          </a:xfrm>
          <a:prstGeom prst="roundRect">
            <a:avLst/>
          </a:prstGeom>
          <a:no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圆角 49"/>
          <p:cNvSpPr/>
          <p:nvPr/>
        </p:nvSpPr>
        <p:spPr>
          <a:xfrm>
            <a:off x="1708219" y="1758675"/>
            <a:ext cx="1988473" cy="459110"/>
          </a:xfrm>
          <a:prstGeom prst="roundRect">
            <a:avLst/>
          </a:prstGeom>
          <a:solidFill>
            <a:srgbClr val="ACF6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33333"/>
                </a:solidFill>
                <a:cs typeface="+mn-ea"/>
                <a:sym typeface="+mn-lt"/>
              </a:rPr>
              <a:t>中国自动化学会</a:t>
            </a:r>
            <a:endParaRPr lang="zh-CN" altLang="en-US" sz="1600" b="0" i="0" dirty="0">
              <a:solidFill>
                <a:srgbClr val="333333"/>
              </a:solidFill>
              <a:effectLst/>
              <a:cs typeface="+mn-ea"/>
              <a:sym typeface="+mn-lt"/>
            </a:endParaRPr>
          </a:p>
        </p:txBody>
      </p:sp>
      <p:sp>
        <p:nvSpPr>
          <p:cNvPr id="51" name="矩形: 圆角 50"/>
          <p:cNvSpPr/>
          <p:nvPr/>
        </p:nvSpPr>
        <p:spPr>
          <a:xfrm>
            <a:off x="1077718" y="1758674"/>
            <a:ext cx="630500" cy="47424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cs typeface="+mn-ea"/>
                <a:sym typeface="+mn-lt"/>
              </a:rPr>
              <a:t>主办单位</a:t>
            </a:r>
            <a:endParaRPr lang="zh-CN" altLang="en-US" sz="1200" b="1" dirty="0">
              <a:solidFill>
                <a:schemeClr val="tx1"/>
              </a:solidFill>
              <a:cs typeface="+mn-ea"/>
              <a:sym typeface="+mn-lt"/>
            </a:endParaRPr>
          </a:p>
        </p:txBody>
      </p:sp>
      <p:sp>
        <p:nvSpPr>
          <p:cNvPr id="52" name="矩形: 圆角 51"/>
          <p:cNvSpPr/>
          <p:nvPr/>
        </p:nvSpPr>
        <p:spPr>
          <a:xfrm>
            <a:off x="4870148" y="1743542"/>
            <a:ext cx="1988473" cy="47424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0" i="0" dirty="0">
                <a:solidFill>
                  <a:srgbClr val="333333"/>
                </a:solidFill>
                <a:effectLst/>
                <a:cs typeface="+mn-ea"/>
                <a:sym typeface="+mn-lt"/>
              </a:rPr>
              <a:t>清华大学</a:t>
            </a:r>
            <a:endParaRPr lang="zh-CN" altLang="en-US" sz="1600" b="0" i="0" dirty="0">
              <a:solidFill>
                <a:srgbClr val="333333"/>
              </a:solidFill>
              <a:effectLst/>
              <a:cs typeface="+mn-ea"/>
              <a:sym typeface="+mn-lt"/>
            </a:endParaRPr>
          </a:p>
        </p:txBody>
      </p:sp>
      <p:sp>
        <p:nvSpPr>
          <p:cNvPr id="53" name="矩形: 圆角 52"/>
          <p:cNvSpPr/>
          <p:nvPr/>
        </p:nvSpPr>
        <p:spPr>
          <a:xfrm>
            <a:off x="3868431" y="1743542"/>
            <a:ext cx="1001716" cy="47424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cs typeface="+mn-ea"/>
                <a:sym typeface="+mn-lt"/>
              </a:rPr>
              <a:t>秘书处</a:t>
            </a:r>
            <a:endParaRPr lang="en-US" altLang="zh-CN" sz="1200" b="1" dirty="0">
              <a:solidFill>
                <a:schemeClr val="tx1"/>
              </a:solidFill>
              <a:cs typeface="+mn-ea"/>
              <a:sym typeface="+mn-lt"/>
            </a:endParaRPr>
          </a:p>
          <a:p>
            <a:pPr algn="ctr"/>
            <a:r>
              <a:rPr lang="zh-CN" altLang="en-US" sz="1200" b="1" dirty="0">
                <a:solidFill>
                  <a:schemeClr val="tx1"/>
                </a:solidFill>
                <a:cs typeface="+mn-ea"/>
                <a:sym typeface="+mn-lt"/>
              </a:rPr>
              <a:t>挂靠单位</a:t>
            </a:r>
            <a:endParaRPr lang="zh-CN" altLang="en-US" sz="1200" b="1" dirty="0">
              <a:solidFill>
                <a:schemeClr val="tx1"/>
              </a:solidFill>
              <a:cs typeface="+mn-ea"/>
              <a:sym typeface="+mn-lt"/>
            </a:endParaRPr>
          </a:p>
        </p:txBody>
      </p:sp>
      <p:sp>
        <p:nvSpPr>
          <p:cNvPr id="55" name="箭头: 上 54"/>
          <p:cNvSpPr/>
          <p:nvPr/>
        </p:nvSpPr>
        <p:spPr>
          <a:xfrm>
            <a:off x="2592237" y="2275877"/>
            <a:ext cx="240134" cy="510385"/>
          </a:xfrm>
          <a:prstGeom prst="up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圆角 55"/>
          <p:cNvSpPr/>
          <p:nvPr/>
        </p:nvSpPr>
        <p:spPr>
          <a:xfrm>
            <a:off x="1404604" y="3353074"/>
            <a:ext cx="694336" cy="3807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200" dirty="0">
                <a:solidFill>
                  <a:srgbClr val="3E3E3E"/>
                </a:solidFill>
                <a:cs typeface="+mn-ea"/>
                <a:sym typeface="+mn-lt"/>
              </a:rPr>
              <a:t>竞速赛</a:t>
            </a:r>
            <a:endParaRPr lang="zh-CN" altLang="en-US" sz="1200" dirty="0">
              <a:cs typeface="+mn-ea"/>
              <a:sym typeface="+mn-lt"/>
            </a:endParaRPr>
          </a:p>
        </p:txBody>
      </p:sp>
      <p:sp>
        <p:nvSpPr>
          <p:cNvPr id="58" name="文本框 57"/>
          <p:cNvSpPr txBox="1"/>
          <p:nvPr/>
        </p:nvSpPr>
        <p:spPr>
          <a:xfrm>
            <a:off x="1596064" y="2929578"/>
            <a:ext cx="2582702" cy="307777"/>
          </a:xfrm>
          <a:prstGeom prst="rect">
            <a:avLst/>
          </a:prstGeom>
          <a:noFill/>
        </p:spPr>
        <p:txBody>
          <a:bodyPr wrap="square">
            <a:spAutoFit/>
          </a:bodyPr>
          <a:lstStyle/>
          <a:p>
            <a:r>
              <a:rPr lang="zh-CN" altLang="en-US" sz="1400" b="1" i="0" dirty="0">
                <a:solidFill>
                  <a:srgbClr val="3E3E3E"/>
                </a:solidFill>
                <a:effectLst/>
                <a:cs typeface="+mn-ea"/>
                <a:sym typeface="+mn-lt"/>
              </a:rPr>
              <a:t>全国大学生智能汽车竞赛</a:t>
            </a:r>
            <a:endParaRPr lang="zh-CN" altLang="en-US" sz="1400" b="1" dirty="0">
              <a:cs typeface="+mn-ea"/>
              <a:sym typeface="+mn-lt"/>
            </a:endParaRPr>
          </a:p>
        </p:txBody>
      </p:sp>
      <p:sp>
        <p:nvSpPr>
          <p:cNvPr id="59" name="矩形: 圆角 58"/>
          <p:cNvSpPr/>
          <p:nvPr/>
        </p:nvSpPr>
        <p:spPr>
          <a:xfrm>
            <a:off x="2198333" y="3351622"/>
            <a:ext cx="996043" cy="379217"/>
          </a:xfrm>
          <a:prstGeom prst="roundRect">
            <a:avLst/>
          </a:prstGeom>
          <a:solidFill>
            <a:srgbClr val="ACF6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200" dirty="0">
                <a:solidFill>
                  <a:srgbClr val="3E3E3E"/>
                </a:solidFill>
                <a:cs typeface="+mn-ea"/>
                <a:sym typeface="+mn-lt"/>
              </a:rPr>
              <a:t>综合创意赛</a:t>
            </a:r>
            <a:endParaRPr lang="zh-CN" altLang="en-US" sz="1200" dirty="0">
              <a:cs typeface="+mn-ea"/>
              <a:sym typeface="+mn-lt"/>
            </a:endParaRPr>
          </a:p>
        </p:txBody>
      </p:sp>
      <p:sp>
        <p:nvSpPr>
          <p:cNvPr id="60" name="矩形: 圆角 59"/>
          <p:cNvSpPr/>
          <p:nvPr/>
        </p:nvSpPr>
        <p:spPr>
          <a:xfrm>
            <a:off x="3291218" y="3356270"/>
            <a:ext cx="694336" cy="3807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200" dirty="0">
                <a:solidFill>
                  <a:srgbClr val="3E3E3E"/>
                </a:solidFill>
                <a:cs typeface="+mn-ea"/>
                <a:sym typeface="+mn-lt"/>
              </a:rPr>
              <a:t>室外赛</a:t>
            </a:r>
            <a:endParaRPr lang="zh-CN" altLang="en-US" sz="1200" dirty="0">
              <a:cs typeface="+mn-ea"/>
              <a:sym typeface="+mn-lt"/>
            </a:endParaRPr>
          </a:p>
        </p:txBody>
      </p:sp>
      <p:sp>
        <p:nvSpPr>
          <p:cNvPr id="2" name="箭头: 上 1"/>
          <p:cNvSpPr/>
          <p:nvPr/>
        </p:nvSpPr>
        <p:spPr>
          <a:xfrm>
            <a:off x="2576287" y="3790769"/>
            <a:ext cx="256084" cy="557553"/>
          </a:xfrm>
          <a:prstGeom prst="up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圆角 2"/>
          <p:cNvSpPr/>
          <p:nvPr/>
        </p:nvSpPr>
        <p:spPr>
          <a:xfrm>
            <a:off x="6154896" y="2840156"/>
            <a:ext cx="2259590" cy="10642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3E3E3E"/>
                </a:solidFill>
                <a:cs typeface="+mn-ea"/>
                <a:sym typeface="+mn-lt"/>
              </a:rPr>
              <a:t>2024</a:t>
            </a:r>
            <a:r>
              <a:rPr lang="zh-CN" altLang="en-US" sz="1600" dirty="0">
                <a:solidFill>
                  <a:srgbClr val="3E3E3E"/>
                </a:solidFill>
                <a:cs typeface="+mn-ea"/>
                <a:sym typeface="+mn-lt"/>
              </a:rPr>
              <a:t>年已是第十九届</a:t>
            </a:r>
            <a:endParaRPr lang="zh-CN" altLang="en-US" sz="1600" dirty="0">
              <a:cs typeface="+mn-ea"/>
              <a:sym typeface="+mn-lt"/>
            </a:endParaRPr>
          </a:p>
        </p:txBody>
      </p:sp>
      <p:grpSp>
        <p:nvGrpSpPr>
          <p:cNvPr id="4" name="组合 3"/>
          <p:cNvGrpSpPr/>
          <p:nvPr/>
        </p:nvGrpSpPr>
        <p:grpSpPr>
          <a:xfrm>
            <a:off x="8774069" y="1740111"/>
            <a:ext cx="2294637" cy="597608"/>
            <a:chOff x="1644975" y="2793952"/>
            <a:chExt cx="8929759" cy="2591847"/>
          </a:xfrm>
        </p:grpSpPr>
        <p:grpSp>
          <p:nvGrpSpPr>
            <p:cNvPr id="5" name="图形 4"/>
            <p:cNvGrpSpPr/>
            <p:nvPr/>
          </p:nvGrpSpPr>
          <p:grpSpPr>
            <a:xfrm>
              <a:off x="8147574" y="3005312"/>
              <a:ext cx="1815465" cy="2362961"/>
              <a:chOff x="8152733" y="2803112"/>
              <a:chExt cx="1815465" cy="2362961"/>
            </a:xfrm>
          </p:grpSpPr>
          <p:sp>
            <p:nvSpPr>
              <p:cNvPr id="269" name="任意多边形: 形状 268"/>
              <p:cNvSpPr/>
              <p:nvPr/>
            </p:nvSpPr>
            <p:spPr>
              <a:xfrm>
                <a:off x="8152733" y="2809875"/>
                <a:ext cx="1741646" cy="2356199"/>
              </a:xfrm>
              <a:custGeom>
                <a:avLst/>
                <a:gdLst>
                  <a:gd name="connsiteX0" fmla="*/ 1388745 w 1741646"/>
                  <a:gd name="connsiteY0" fmla="*/ 0 h 2356199"/>
                  <a:gd name="connsiteX1" fmla="*/ 1388745 w 1741646"/>
                  <a:gd name="connsiteY1" fmla="*/ 1556099 h 2356199"/>
                  <a:gd name="connsiteX2" fmla="*/ 1741647 w 1741646"/>
                  <a:gd name="connsiteY2" fmla="*/ 1556099 h 2356199"/>
                  <a:gd name="connsiteX3" fmla="*/ 1741647 w 1741646"/>
                  <a:gd name="connsiteY3" fmla="*/ 1802511 h 2356199"/>
                  <a:gd name="connsiteX4" fmla="*/ 1388745 w 1741646"/>
                  <a:gd name="connsiteY4" fmla="*/ 1802511 h 2356199"/>
                  <a:gd name="connsiteX5" fmla="*/ 1388745 w 1741646"/>
                  <a:gd name="connsiteY5" fmla="*/ 2356199 h 2356199"/>
                  <a:gd name="connsiteX6" fmla="*/ 1099757 w 1741646"/>
                  <a:gd name="connsiteY6" fmla="*/ 2356199 h 2356199"/>
                  <a:gd name="connsiteX7" fmla="*/ 1099757 w 1741646"/>
                  <a:gd name="connsiteY7" fmla="*/ 1802511 h 2356199"/>
                  <a:gd name="connsiteX8" fmla="*/ 0 w 1741646"/>
                  <a:gd name="connsiteY8" fmla="*/ 1802511 h 2356199"/>
                  <a:gd name="connsiteX9" fmla="*/ 0 w 1741646"/>
                  <a:gd name="connsiteY9" fmla="*/ 1569815 h 2356199"/>
                  <a:gd name="connsiteX10" fmla="*/ 590169 w 1741646"/>
                  <a:gd name="connsiteY10" fmla="*/ 809244 h 2356199"/>
                  <a:gd name="connsiteX11" fmla="*/ 1079945 w 1741646"/>
                  <a:gd name="connsiteY11" fmla="*/ 0 h 2356199"/>
                  <a:gd name="connsiteX12" fmla="*/ 1388745 w 1741646"/>
                  <a:gd name="connsiteY12" fmla="*/ 0 h 2356199"/>
                  <a:gd name="connsiteX13" fmla="*/ 334613 w 1741646"/>
                  <a:gd name="connsiteY13" fmla="*/ 1556099 h 2356199"/>
                  <a:gd name="connsiteX14" fmla="*/ 1099757 w 1741646"/>
                  <a:gd name="connsiteY14" fmla="*/ 1556099 h 2356199"/>
                  <a:gd name="connsiteX15" fmla="*/ 1099757 w 1741646"/>
                  <a:gd name="connsiteY15" fmla="*/ 433578 h 2356199"/>
                  <a:gd name="connsiteX16" fmla="*/ 760572 w 1741646"/>
                  <a:gd name="connsiteY16" fmla="*/ 984980 h 2356199"/>
                  <a:gd name="connsiteX17" fmla="*/ 334613 w 1741646"/>
                  <a:gd name="connsiteY17" fmla="*/ 1556099 h 235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646" h="2356199">
                    <a:moveTo>
                      <a:pt x="1388745" y="0"/>
                    </a:moveTo>
                    <a:lnTo>
                      <a:pt x="1388745" y="1556099"/>
                    </a:lnTo>
                    <a:lnTo>
                      <a:pt x="1741647" y="1556099"/>
                    </a:lnTo>
                    <a:lnTo>
                      <a:pt x="1741647" y="1802511"/>
                    </a:lnTo>
                    <a:lnTo>
                      <a:pt x="1388745" y="1802511"/>
                    </a:lnTo>
                    <a:lnTo>
                      <a:pt x="1388745" y="2356199"/>
                    </a:lnTo>
                    <a:lnTo>
                      <a:pt x="1099757" y="2356199"/>
                    </a:lnTo>
                    <a:lnTo>
                      <a:pt x="1099757" y="1802511"/>
                    </a:lnTo>
                    <a:lnTo>
                      <a:pt x="0" y="1802511"/>
                    </a:lnTo>
                    <a:lnTo>
                      <a:pt x="0" y="1569815"/>
                    </a:lnTo>
                    <a:cubicBezTo>
                      <a:pt x="195739" y="1349788"/>
                      <a:pt x="392430" y="1096232"/>
                      <a:pt x="590169" y="809244"/>
                    </a:cubicBezTo>
                    <a:cubicBezTo>
                      <a:pt x="787908" y="522256"/>
                      <a:pt x="951166" y="252508"/>
                      <a:pt x="1079945" y="0"/>
                    </a:cubicBezTo>
                    <a:lnTo>
                      <a:pt x="1388745" y="0"/>
                    </a:lnTo>
                    <a:close/>
                    <a:moveTo>
                      <a:pt x="334613" y="1556099"/>
                    </a:moveTo>
                    <a:lnTo>
                      <a:pt x="1099757" y="1556099"/>
                    </a:lnTo>
                    <a:lnTo>
                      <a:pt x="1099757" y="433578"/>
                    </a:lnTo>
                    <a:cubicBezTo>
                      <a:pt x="994315" y="623221"/>
                      <a:pt x="881253" y="806958"/>
                      <a:pt x="760572" y="984980"/>
                    </a:cubicBezTo>
                    <a:cubicBezTo>
                      <a:pt x="639794" y="1162907"/>
                      <a:pt x="497872" y="1353312"/>
                      <a:pt x="334613" y="1556099"/>
                    </a:cubicBez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270" name="任意多边形: 形状 269"/>
              <p:cNvSpPr/>
              <p:nvPr/>
            </p:nvSpPr>
            <p:spPr>
              <a:xfrm>
                <a:off x="8226551" y="2803112"/>
                <a:ext cx="1741646" cy="2356294"/>
              </a:xfrm>
              <a:custGeom>
                <a:avLst/>
                <a:gdLst>
                  <a:gd name="connsiteX0" fmla="*/ 1388745 w 1741646"/>
                  <a:gd name="connsiteY0" fmla="*/ 95 h 2356294"/>
                  <a:gd name="connsiteX1" fmla="*/ 1388745 w 1741646"/>
                  <a:gd name="connsiteY1" fmla="*/ 1556195 h 2356294"/>
                  <a:gd name="connsiteX2" fmla="*/ 1741647 w 1741646"/>
                  <a:gd name="connsiteY2" fmla="*/ 1556195 h 2356294"/>
                  <a:gd name="connsiteX3" fmla="*/ 1741647 w 1741646"/>
                  <a:gd name="connsiteY3" fmla="*/ 1802606 h 2356294"/>
                  <a:gd name="connsiteX4" fmla="*/ 1388745 w 1741646"/>
                  <a:gd name="connsiteY4" fmla="*/ 1802606 h 2356294"/>
                  <a:gd name="connsiteX5" fmla="*/ 1388745 w 1741646"/>
                  <a:gd name="connsiteY5" fmla="*/ 2356295 h 2356294"/>
                  <a:gd name="connsiteX6" fmla="*/ 1099757 w 1741646"/>
                  <a:gd name="connsiteY6" fmla="*/ 2356295 h 2356294"/>
                  <a:gd name="connsiteX7" fmla="*/ 1099757 w 1741646"/>
                  <a:gd name="connsiteY7" fmla="*/ 1802606 h 2356294"/>
                  <a:gd name="connsiteX8" fmla="*/ 0 w 1741646"/>
                  <a:gd name="connsiteY8" fmla="*/ 1802606 h 2356294"/>
                  <a:gd name="connsiteX9" fmla="*/ 0 w 1741646"/>
                  <a:gd name="connsiteY9" fmla="*/ 1569815 h 2356294"/>
                  <a:gd name="connsiteX10" fmla="*/ 590169 w 1741646"/>
                  <a:gd name="connsiteY10" fmla="*/ 809244 h 2356294"/>
                  <a:gd name="connsiteX11" fmla="*/ 1079945 w 1741646"/>
                  <a:gd name="connsiteY11" fmla="*/ 0 h 2356294"/>
                  <a:gd name="connsiteX12" fmla="*/ 1388745 w 1741646"/>
                  <a:gd name="connsiteY12" fmla="*/ 0 h 2356294"/>
                  <a:gd name="connsiteX13" fmla="*/ 334709 w 1741646"/>
                  <a:gd name="connsiteY13" fmla="*/ 1556099 h 2356294"/>
                  <a:gd name="connsiteX14" fmla="*/ 1099852 w 1741646"/>
                  <a:gd name="connsiteY14" fmla="*/ 1556099 h 2356294"/>
                  <a:gd name="connsiteX15" fmla="*/ 1099852 w 1741646"/>
                  <a:gd name="connsiteY15" fmla="*/ 433578 h 2356294"/>
                  <a:gd name="connsiteX16" fmla="*/ 760666 w 1741646"/>
                  <a:gd name="connsiteY16" fmla="*/ 984980 h 2356294"/>
                  <a:gd name="connsiteX17" fmla="*/ 334709 w 1741646"/>
                  <a:gd name="connsiteY17" fmla="*/ 1556099 h 235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646" h="2356294">
                    <a:moveTo>
                      <a:pt x="1388745" y="95"/>
                    </a:moveTo>
                    <a:lnTo>
                      <a:pt x="1388745" y="1556195"/>
                    </a:lnTo>
                    <a:lnTo>
                      <a:pt x="1741647" y="1556195"/>
                    </a:lnTo>
                    <a:lnTo>
                      <a:pt x="1741647" y="1802606"/>
                    </a:lnTo>
                    <a:lnTo>
                      <a:pt x="1388745" y="1802606"/>
                    </a:lnTo>
                    <a:lnTo>
                      <a:pt x="1388745" y="2356295"/>
                    </a:lnTo>
                    <a:lnTo>
                      <a:pt x="1099757" y="2356295"/>
                    </a:lnTo>
                    <a:lnTo>
                      <a:pt x="1099757" y="1802606"/>
                    </a:lnTo>
                    <a:lnTo>
                      <a:pt x="0" y="1802606"/>
                    </a:lnTo>
                    <a:lnTo>
                      <a:pt x="0" y="1569815"/>
                    </a:lnTo>
                    <a:cubicBezTo>
                      <a:pt x="195739" y="1349788"/>
                      <a:pt x="392430" y="1096232"/>
                      <a:pt x="590169" y="809244"/>
                    </a:cubicBezTo>
                    <a:cubicBezTo>
                      <a:pt x="787908" y="522256"/>
                      <a:pt x="951166" y="252508"/>
                      <a:pt x="1079945" y="0"/>
                    </a:cubicBezTo>
                    <a:lnTo>
                      <a:pt x="1388745" y="0"/>
                    </a:lnTo>
                    <a:close/>
                    <a:moveTo>
                      <a:pt x="334709" y="1556099"/>
                    </a:moveTo>
                    <a:lnTo>
                      <a:pt x="1099852" y="1556099"/>
                    </a:lnTo>
                    <a:lnTo>
                      <a:pt x="1099852" y="433578"/>
                    </a:lnTo>
                    <a:cubicBezTo>
                      <a:pt x="994410" y="623221"/>
                      <a:pt x="881349" y="806958"/>
                      <a:pt x="760666" y="984980"/>
                    </a:cubicBezTo>
                    <a:cubicBezTo>
                      <a:pt x="639889" y="1162907"/>
                      <a:pt x="497872" y="1353312"/>
                      <a:pt x="334709" y="1556099"/>
                    </a:cubicBezTo>
                    <a:close/>
                  </a:path>
                </a:pathLst>
              </a:custGeom>
              <a:noFill/>
              <a:ln w="9525" cap="rnd">
                <a:solidFill>
                  <a:srgbClr val="E04C35"/>
                </a:solidFill>
                <a:prstDash val="solid"/>
                <a:round/>
              </a:ln>
            </p:spPr>
            <p:txBody>
              <a:bodyPr rtlCol="0" anchor="ctr"/>
              <a:lstStyle/>
              <a:p>
                <a:endParaRPr lang="zh-CN" altLang="en-US">
                  <a:cs typeface="+mn-ea"/>
                  <a:sym typeface="+mn-lt"/>
                </a:endParaRPr>
              </a:p>
            </p:txBody>
          </p:sp>
        </p:grpSp>
        <p:sp>
          <p:nvSpPr>
            <p:cNvPr id="6" name="任意多边形: 形状 5"/>
            <p:cNvSpPr/>
            <p:nvPr/>
          </p:nvSpPr>
          <p:spPr>
            <a:xfrm>
              <a:off x="7702947" y="4202700"/>
              <a:ext cx="31146" cy="91249"/>
            </a:xfrm>
            <a:custGeom>
              <a:avLst/>
              <a:gdLst>
                <a:gd name="connsiteX0" fmla="*/ 31147 w 31146"/>
                <a:gd name="connsiteY0" fmla="*/ 0 h 91249"/>
                <a:gd name="connsiteX1" fmla="*/ 0 w 31146"/>
                <a:gd name="connsiteY1" fmla="*/ 91250 h 91249"/>
              </a:gdLst>
              <a:ahLst/>
              <a:cxnLst>
                <a:cxn ang="0">
                  <a:pos x="connsiteX0" y="connsiteY0"/>
                </a:cxn>
                <a:cxn ang="0">
                  <a:pos x="connsiteX1" y="connsiteY1"/>
                </a:cxn>
              </a:cxnLst>
              <a:rect l="l" t="t" r="r" b="b"/>
              <a:pathLst>
                <a:path w="31146" h="91249">
                  <a:moveTo>
                    <a:pt x="31147" y="0"/>
                  </a:moveTo>
                  <a:lnTo>
                    <a:pt x="0" y="9125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7" name="任意多边形: 形状 6"/>
            <p:cNvSpPr/>
            <p:nvPr/>
          </p:nvSpPr>
          <p:spPr>
            <a:xfrm>
              <a:off x="7928213" y="4243752"/>
              <a:ext cx="31241" cy="91154"/>
            </a:xfrm>
            <a:custGeom>
              <a:avLst/>
              <a:gdLst>
                <a:gd name="connsiteX0" fmla="*/ 31242 w 31241"/>
                <a:gd name="connsiteY0" fmla="*/ 0 h 91154"/>
                <a:gd name="connsiteX1" fmla="*/ 0 w 31241"/>
                <a:gd name="connsiteY1" fmla="*/ 91154 h 91154"/>
              </a:gdLst>
              <a:ahLst/>
              <a:cxnLst>
                <a:cxn ang="0">
                  <a:pos x="connsiteX0" y="connsiteY0"/>
                </a:cxn>
                <a:cxn ang="0">
                  <a:pos x="connsiteX1" y="connsiteY1"/>
                </a:cxn>
              </a:cxnLst>
              <a:rect l="l" t="t" r="r" b="b"/>
              <a:pathLst>
                <a:path w="31241" h="91154">
                  <a:moveTo>
                    <a:pt x="31242" y="0"/>
                  </a:moveTo>
                  <a:lnTo>
                    <a:pt x="0" y="91154"/>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8" name="任意多边形: 形状 7"/>
            <p:cNvSpPr/>
            <p:nvPr/>
          </p:nvSpPr>
          <p:spPr>
            <a:xfrm>
              <a:off x="6975332" y="4105354"/>
              <a:ext cx="174116" cy="496728"/>
            </a:xfrm>
            <a:custGeom>
              <a:avLst/>
              <a:gdLst>
                <a:gd name="connsiteX0" fmla="*/ 0 w 174116"/>
                <a:gd name="connsiteY0" fmla="*/ 0 h 496728"/>
                <a:gd name="connsiteX1" fmla="*/ 174117 w 174116"/>
                <a:gd name="connsiteY1" fmla="*/ 496729 h 496728"/>
              </a:gdLst>
              <a:ahLst/>
              <a:cxnLst>
                <a:cxn ang="0">
                  <a:pos x="connsiteX0" y="connsiteY0"/>
                </a:cxn>
                <a:cxn ang="0">
                  <a:pos x="connsiteX1" y="connsiteY1"/>
                </a:cxn>
              </a:cxnLst>
              <a:rect l="l" t="t" r="r" b="b"/>
              <a:pathLst>
                <a:path w="174116" h="496728">
                  <a:moveTo>
                    <a:pt x="0" y="0"/>
                  </a:moveTo>
                  <a:lnTo>
                    <a:pt x="174117" y="496729"/>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9" name="任意多边形: 形状 8"/>
            <p:cNvSpPr/>
            <p:nvPr/>
          </p:nvSpPr>
          <p:spPr>
            <a:xfrm>
              <a:off x="6957425" y="4130881"/>
              <a:ext cx="368712" cy="279177"/>
            </a:xfrm>
            <a:custGeom>
              <a:avLst/>
              <a:gdLst>
                <a:gd name="connsiteX0" fmla="*/ 0 w 368712"/>
                <a:gd name="connsiteY0" fmla="*/ 0 h 279177"/>
                <a:gd name="connsiteX1" fmla="*/ 368713 w 368712"/>
                <a:gd name="connsiteY1" fmla="*/ 279178 h 279177"/>
              </a:gdLst>
              <a:ahLst/>
              <a:cxnLst>
                <a:cxn ang="0">
                  <a:pos x="connsiteX0" y="connsiteY0"/>
                </a:cxn>
                <a:cxn ang="0">
                  <a:pos x="connsiteX1" y="connsiteY1"/>
                </a:cxn>
              </a:cxnLst>
              <a:rect l="l" t="t" r="r" b="b"/>
              <a:pathLst>
                <a:path w="368712" h="279177">
                  <a:moveTo>
                    <a:pt x="0" y="0"/>
                  </a:moveTo>
                  <a:lnTo>
                    <a:pt x="368713" y="279178"/>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0" name="任意多边形: 形状 9"/>
            <p:cNvSpPr/>
            <p:nvPr/>
          </p:nvSpPr>
          <p:spPr>
            <a:xfrm>
              <a:off x="7305659" y="2832052"/>
              <a:ext cx="573119" cy="543496"/>
            </a:xfrm>
            <a:custGeom>
              <a:avLst/>
              <a:gdLst>
                <a:gd name="connsiteX0" fmla="*/ 0 w 573119"/>
                <a:gd name="connsiteY0" fmla="*/ 410242 h 543496"/>
                <a:gd name="connsiteX1" fmla="*/ 317564 w 573119"/>
                <a:gd name="connsiteY1" fmla="*/ 0 h 543496"/>
                <a:gd name="connsiteX2" fmla="*/ 573120 w 573119"/>
                <a:gd name="connsiteY2" fmla="*/ 0 h 543496"/>
                <a:gd name="connsiteX3" fmla="*/ 138303 w 573119"/>
                <a:gd name="connsiteY3" fmla="*/ 543497 h 543496"/>
              </a:gdLst>
              <a:ahLst/>
              <a:cxnLst>
                <a:cxn ang="0">
                  <a:pos x="connsiteX0" y="connsiteY0"/>
                </a:cxn>
                <a:cxn ang="0">
                  <a:pos x="connsiteX1" y="connsiteY1"/>
                </a:cxn>
                <a:cxn ang="0">
                  <a:pos x="connsiteX2" y="connsiteY2"/>
                </a:cxn>
                <a:cxn ang="0">
                  <a:pos x="connsiteX3" y="connsiteY3"/>
                </a:cxn>
              </a:cxnLst>
              <a:rect l="l" t="t" r="r" b="b"/>
              <a:pathLst>
                <a:path w="573119" h="543496">
                  <a:moveTo>
                    <a:pt x="0" y="410242"/>
                  </a:moveTo>
                  <a:lnTo>
                    <a:pt x="317564" y="0"/>
                  </a:lnTo>
                  <a:lnTo>
                    <a:pt x="573120" y="0"/>
                  </a:lnTo>
                  <a:lnTo>
                    <a:pt x="138303" y="543497"/>
                  </a:lnTo>
                </a:path>
              </a:pathLst>
            </a:custGeom>
            <a:noFill/>
            <a:ln w="17963" cap="rnd">
              <a:solidFill>
                <a:srgbClr val="D9E5F5"/>
              </a:solidFill>
              <a:prstDash val="solid"/>
              <a:round/>
            </a:ln>
          </p:spPr>
          <p:txBody>
            <a:bodyPr rtlCol="0" anchor="ctr"/>
            <a:lstStyle/>
            <a:p>
              <a:endParaRPr lang="zh-CN" altLang="en-US">
                <a:cs typeface="+mn-ea"/>
                <a:sym typeface="+mn-lt"/>
              </a:endParaRPr>
            </a:p>
          </p:txBody>
        </p:sp>
        <p:sp>
          <p:nvSpPr>
            <p:cNvPr id="12" name="任意多边形: 形状 11"/>
            <p:cNvSpPr/>
            <p:nvPr/>
          </p:nvSpPr>
          <p:spPr>
            <a:xfrm>
              <a:off x="7223744" y="3577764"/>
              <a:ext cx="402050" cy="266319"/>
            </a:xfrm>
            <a:custGeom>
              <a:avLst/>
              <a:gdLst>
                <a:gd name="connsiteX0" fmla="*/ 402050 w 402050"/>
                <a:gd name="connsiteY0" fmla="*/ 266319 h 266319"/>
                <a:gd name="connsiteX1" fmla="*/ 0 w 402050"/>
                <a:gd name="connsiteY1" fmla="*/ 158782 h 266319"/>
                <a:gd name="connsiteX2" fmla="*/ 17907 w 402050"/>
                <a:gd name="connsiteY2" fmla="*/ 0 h 266319"/>
              </a:gdLst>
              <a:ahLst/>
              <a:cxnLst>
                <a:cxn ang="0">
                  <a:pos x="connsiteX0" y="connsiteY0"/>
                </a:cxn>
                <a:cxn ang="0">
                  <a:pos x="connsiteX1" y="connsiteY1"/>
                </a:cxn>
                <a:cxn ang="0">
                  <a:pos x="connsiteX2" y="connsiteY2"/>
                </a:cxn>
              </a:cxnLst>
              <a:rect l="l" t="t" r="r" b="b"/>
              <a:pathLst>
                <a:path w="402050" h="266319">
                  <a:moveTo>
                    <a:pt x="402050" y="266319"/>
                  </a:moveTo>
                  <a:lnTo>
                    <a:pt x="0" y="158782"/>
                  </a:lnTo>
                  <a:lnTo>
                    <a:pt x="17907" y="0"/>
                  </a:ln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3" name="任意多边形: 形状 12"/>
            <p:cNvSpPr/>
            <p:nvPr/>
          </p:nvSpPr>
          <p:spPr>
            <a:xfrm>
              <a:off x="6980476" y="3854370"/>
              <a:ext cx="450722" cy="558260"/>
            </a:xfrm>
            <a:custGeom>
              <a:avLst/>
              <a:gdLst>
                <a:gd name="connsiteX0" fmla="*/ 212597 w 450722"/>
                <a:gd name="connsiteY0" fmla="*/ 20479 h 558260"/>
                <a:gd name="connsiteX1" fmla="*/ 450723 w 450722"/>
                <a:gd name="connsiteY1" fmla="*/ 358521 h 558260"/>
                <a:gd name="connsiteX2" fmla="*/ 122967 w 450722"/>
                <a:gd name="connsiteY2" fmla="*/ 153638 h 558260"/>
                <a:gd name="connsiteX3" fmla="*/ 332898 w 450722"/>
                <a:gd name="connsiteY3" fmla="*/ 558260 h 558260"/>
                <a:gd name="connsiteX4" fmla="*/ 0 w 450722"/>
                <a:gd name="connsiteY4" fmla="*/ 286798 h 558260"/>
                <a:gd name="connsiteX5" fmla="*/ 140875 w 450722"/>
                <a:gd name="connsiteY5" fmla="*/ 102394 h 558260"/>
                <a:gd name="connsiteX6" fmla="*/ 197262 w 450722"/>
                <a:gd name="connsiteY6" fmla="*/ 0 h 558260"/>
                <a:gd name="connsiteX7" fmla="*/ 212597 w 450722"/>
                <a:gd name="connsiteY7" fmla="*/ 20479 h 55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2" h="558260">
                  <a:moveTo>
                    <a:pt x="212597" y="20479"/>
                  </a:moveTo>
                  <a:lnTo>
                    <a:pt x="450723" y="358521"/>
                  </a:lnTo>
                  <a:lnTo>
                    <a:pt x="122967" y="153638"/>
                  </a:lnTo>
                  <a:lnTo>
                    <a:pt x="332898" y="558260"/>
                  </a:lnTo>
                  <a:lnTo>
                    <a:pt x="0" y="286798"/>
                  </a:lnTo>
                  <a:cubicBezTo>
                    <a:pt x="0" y="286798"/>
                    <a:pt x="92202" y="166497"/>
                    <a:pt x="140875" y="102394"/>
                  </a:cubicBezTo>
                  <a:cubicBezTo>
                    <a:pt x="189547" y="38386"/>
                    <a:pt x="197262" y="0"/>
                    <a:pt x="197262" y="0"/>
                  </a:cubicBezTo>
                  <a:lnTo>
                    <a:pt x="212597" y="20479"/>
                  </a:ln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4" name="任意多边形: 形状 13"/>
            <p:cNvSpPr/>
            <p:nvPr/>
          </p:nvSpPr>
          <p:spPr>
            <a:xfrm>
              <a:off x="6839887" y="3425650"/>
              <a:ext cx="391681" cy="897254"/>
            </a:xfrm>
            <a:custGeom>
              <a:avLst/>
              <a:gdLst>
                <a:gd name="connsiteX0" fmla="*/ 236029 w 391681"/>
                <a:gd name="connsiteY0" fmla="*/ 0 h 897254"/>
                <a:gd name="connsiteX1" fmla="*/ 387572 w 391681"/>
                <a:gd name="connsiteY1" fmla="*/ 286703 h 897254"/>
                <a:gd name="connsiteX2" fmla="*/ 236029 w 391681"/>
                <a:gd name="connsiteY2" fmla="*/ 589788 h 897254"/>
                <a:gd name="connsiteX3" fmla="*/ 0 w 391681"/>
                <a:gd name="connsiteY3" fmla="*/ 897255 h 897254"/>
              </a:gdLst>
              <a:ahLst/>
              <a:cxnLst>
                <a:cxn ang="0">
                  <a:pos x="connsiteX0" y="connsiteY0"/>
                </a:cxn>
                <a:cxn ang="0">
                  <a:pos x="connsiteX1" y="connsiteY1"/>
                </a:cxn>
                <a:cxn ang="0">
                  <a:pos x="connsiteX2" y="connsiteY2"/>
                </a:cxn>
                <a:cxn ang="0">
                  <a:pos x="connsiteX3" y="connsiteY3"/>
                </a:cxn>
              </a:cxnLst>
              <a:rect l="l" t="t" r="r" b="b"/>
              <a:pathLst>
                <a:path w="391681" h="897254">
                  <a:moveTo>
                    <a:pt x="236029" y="0"/>
                  </a:moveTo>
                  <a:cubicBezTo>
                    <a:pt x="322040" y="24575"/>
                    <a:pt x="412146" y="126968"/>
                    <a:pt x="387572" y="286703"/>
                  </a:cubicBezTo>
                  <a:cubicBezTo>
                    <a:pt x="362998" y="446437"/>
                    <a:pt x="272891" y="540639"/>
                    <a:pt x="236029" y="589788"/>
                  </a:cubicBezTo>
                  <a:lnTo>
                    <a:pt x="0" y="897255"/>
                  </a:lnTo>
                </a:path>
              </a:pathLst>
            </a:custGeom>
            <a:noFill/>
            <a:ln w="17963" cap="flat">
              <a:solidFill>
                <a:srgbClr val="D9E5F5"/>
              </a:solidFill>
              <a:prstDash val="solid"/>
              <a:round/>
            </a:ln>
          </p:spPr>
          <p:txBody>
            <a:bodyPr rtlCol="0" anchor="ctr"/>
            <a:lstStyle/>
            <a:p>
              <a:endParaRPr lang="zh-CN" altLang="en-US">
                <a:cs typeface="+mn-ea"/>
                <a:sym typeface="+mn-lt"/>
              </a:endParaRPr>
            </a:p>
          </p:txBody>
        </p:sp>
        <p:sp>
          <p:nvSpPr>
            <p:cNvPr id="15" name="任意多边形: 形状 14"/>
            <p:cNvSpPr/>
            <p:nvPr/>
          </p:nvSpPr>
          <p:spPr>
            <a:xfrm>
              <a:off x="7003145" y="3013027"/>
              <a:ext cx="663557" cy="1504568"/>
            </a:xfrm>
            <a:custGeom>
              <a:avLst/>
              <a:gdLst>
                <a:gd name="connsiteX0" fmla="*/ 0 w 663557"/>
                <a:gd name="connsiteY0" fmla="*/ 0 h 1504568"/>
                <a:gd name="connsiteX1" fmla="*/ 549783 w 663557"/>
                <a:gd name="connsiteY1" fmla="*/ 296704 h 1504568"/>
                <a:gd name="connsiteX2" fmla="*/ 622935 w 663557"/>
                <a:gd name="connsiteY2" fmla="*/ 929545 h 1504568"/>
                <a:gd name="connsiteX3" fmla="*/ 429101 w 663557"/>
                <a:gd name="connsiteY3" fmla="*/ 1238060 h 1504568"/>
                <a:gd name="connsiteX4" fmla="*/ 210312 w 663557"/>
                <a:gd name="connsiteY4" fmla="*/ 1504569 h 150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557" h="1504568">
                  <a:moveTo>
                    <a:pt x="0" y="0"/>
                  </a:moveTo>
                  <a:cubicBezTo>
                    <a:pt x="150304" y="3715"/>
                    <a:pt x="387477" y="56198"/>
                    <a:pt x="549783" y="296704"/>
                  </a:cubicBezTo>
                  <a:cubicBezTo>
                    <a:pt x="709993" y="534067"/>
                    <a:pt x="667416" y="809911"/>
                    <a:pt x="622935" y="929545"/>
                  </a:cubicBezTo>
                  <a:cubicBezTo>
                    <a:pt x="574453" y="1060133"/>
                    <a:pt x="462724" y="1192625"/>
                    <a:pt x="429101" y="1238060"/>
                  </a:cubicBezTo>
                  <a:lnTo>
                    <a:pt x="210312" y="1504569"/>
                  </a:lnTo>
                </a:path>
              </a:pathLst>
            </a:custGeom>
            <a:noFill/>
            <a:ln w="17963" cap="flat">
              <a:solidFill>
                <a:srgbClr val="D9E5F5"/>
              </a:solidFill>
              <a:prstDash val="solid"/>
              <a:round/>
            </a:ln>
          </p:spPr>
          <p:txBody>
            <a:bodyPr rtlCol="0" anchor="ctr"/>
            <a:lstStyle/>
            <a:p>
              <a:endParaRPr lang="zh-CN" altLang="en-US">
                <a:cs typeface="+mn-ea"/>
                <a:sym typeface="+mn-lt"/>
              </a:endParaRPr>
            </a:p>
          </p:txBody>
        </p:sp>
        <p:sp>
          <p:nvSpPr>
            <p:cNvPr id="16" name="任意多边形: 形状 15"/>
            <p:cNvSpPr/>
            <p:nvPr/>
          </p:nvSpPr>
          <p:spPr>
            <a:xfrm>
              <a:off x="7054771" y="3974671"/>
              <a:ext cx="435292" cy="276605"/>
            </a:xfrm>
            <a:custGeom>
              <a:avLst/>
              <a:gdLst>
                <a:gd name="connsiteX0" fmla="*/ 0 w 435292"/>
                <a:gd name="connsiteY0" fmla="*/ 0 h 276605"/>
                <a:gd name="connsiteX1" fmla="*/ 435293 w 435292"/>
                <a:gd name="connsiteY1" fmla="*/ 276606 h 276605"/>
              </a:gdLst>
              <a:ahLst/>
              <a:cxnLst>
                <a:cxn ang="0">
                  <a:pos x="connsiteX0" y="connsiteY0"/>
                </a:cxn>
                <a:cxn ang="0">
                  <a:pos x="connsiteX1" y="connsiteY1"/>
                </a:cxn>
              </a:cxnLst>
              <a:rect l="l" t="t" r="r" b="b"/>
              <a:pathLst>
                <a:path w="435292" h="276605">
                  <a:moveTo>
                    <a:pt x="0" y="0"/>
                  </a:moveTo>
                  <a:lnTo>
                    <a:pt x="435293" y="276606"/>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7" name="任意多边形: 形状 16"/>
            <p:cNvSpPr/>
            <p:nvPr/>
          </p:nvSpPr>
          <p:spPr>
            <a:xfrm>
              <a:off x="7141829" y="3861990"/>
              <a:ext cx="476250" cy="181832"/>
            </a:xfrm>
            <a:custGeom>
              <a:avLst/>
              <a:gdLst>
                <a:gd name="connsiteX0" fmla="*/ 0 w 476250"/>
                <a:gd name="connsiteY0" fmla="*/ 0 h 181832"/>
                <a:gd name="connsiteX1" fmla="*/ 476250 w 476250"/>
                <a:gd name="connsiteY1" fmla="*/ 181832 h 181832"/>
              </a:gdLst>
              <a:ahLst/>
              <a:cxnLst>
                <a:cxn ang="0">
                  <a:pos x="connsiteX0" y="connsiteY0"/>
                </a:cxn>
                <a:cxn ang="0">
                  <a:pos x="connsiteX1" y="connsiteY1"/>
                </a:cxn>
              </a:cxnLst>
              <a:rect l="l" t="t" r="r" b="b"/>
              <a:pathLst>
                <a:path w="476250" h="181832">
                  <a:moveTo>
                    <a:pt x="0" y="0"/>
                  </a:moveTo>
                  <a:lnTo>
                    <a:pt x="476250" y="181832"/>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8" name="任意多边形: 形状 17"/>
            <p:cNvSpPr/>
            <p:nvPr/>
          </p:nvSpPr>
          <p:spPr>
            <a:xfrm>
              <a:off x="7193074" y="3739118"/>
              <a:ext cx="501872" cy="115252"/>
            </a:xfrm>
            <a:custGeom>
              <a:avLst/>
              <a:gdLst>
                <a:gd name="connsiteX0" fmla="*/ 0 w 501872"/>
                <a:gd name="connsiteY0" fmla="*/ 0 h 115252"/>
                <a:gd name="connsiteX1" fmla="*/ 501872 w 501872"/>
                <a:gd name="connsiteY1" fmla="*/ 115252 h 115252"/>
              </a:gdLst>
              <a:ahLst/>
              <a:cxnLst>
                <a:cxn ang="0">
                  <a:pos x="connsiteX0" y="connsiteY0"/>
                </a:cxn>
                <a:cxn ang="0">
                  <a:pos x="connsiteX1" y="connsiteY1"/>
                </a:cxn>
              </a:cxnLst>
              <a:rect l="l" t="t" r="r" b="b"/>
              <a:pathLst>
                <a:path w="501872" h="115252">
                  <a:moveTo>
                    <a:pt x="0" y="0"/>
                  </a:moveTo>
                  <a:lnTo>
                    <a:pt x="501872" y="115252"/>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9" name="任意多边形: 形状 18"/>
            <p:cNvSpPr/>
            <p:nvPr/>
          </p:nvSpPr>
          <p:spPr>
            <a:xfrm>
              <a:off x="7157164" y="3831320"/>
              <a:ext cx="307276" cy="443007"/>
            </a:xfrm>
            <a:custGeom>
              <a:avLst/>
              <a:gdLst>
                <a:gd name="connsiteX0" fmla="*/ 307277 w 307276"/>
                <a:gd name="connsiteY0" fmla="*/ 443008 h 443007"/>
                <a:gd name="connsiteX1" fmla="*/ 0 w 307276"/>
                <a:gd name="connsiteY1" fmla="*/ 0 h 443007"/>
              </a:gdLst>
              <a:ahLst/>
              <a:cxnLst>
                <a:cxn ang="0">
                  <a:pos x="connsiteX0" y="connsiteY0"/>
                </a:cxn>
                <a:cxn ang="0">
                  <a:pos x="connsiteX1" y="connsiteY1"/>
                </a:cxn>
              </a:cxnLst>
              <a:rect l="l" t="t" r="r" b="b"/>
              <a:pathLst>
                <a:path w="307276" h="443007">
                  <a:moveTo>
                    <a:pt x="307277" y="443008"/>
                  </a:moveTo>
                  <a:lnTo>
                    <a:pt x="0"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20" name="任意多边形: 形状 19"/>
            <p:cNvSpPr/>
            <p:nvPr/>
          </p:nvSpPr>
          <p:spPr>
            <a:xfrm>
              <a:off x="7203265" y="3708447"/>
              <a:ext cx="402050" cy="366141"/>
            </a:xfrm>
            <a:custGeom>
              <a:avLst/>
              <a:gdLst>
                <a:gd name="connsiteX0" fmla="*/ 0 w 402050"/>
                <a:gd name="connsiteY0" fmla="*/ 0 h 366141"/>
                <a:gd name="connsiteX1" fmla="*/ 402050 w 402050"/>
                <a:gd name="connsiteY1" fmla="*/ 366141 h 366141"/>
              </a:gdLst>
              <a:ahLst/>
              <a:cxnLst>
                <a:cxn ang="0">
                  <a:pos x="connsiteX0" y="connsiteY0"/>
                </a:cxn>
                <a:cxn ang="0">
                  <a:pos x="connsiteX1" y="connsiteY1"/>
                </a:cxn>
              </a:cxnLst>
              <a:rect l="l" t="t" r="r" b="b"/>
              <a:pathLst>
                <a:path w="402050" h="366141">
                  <a:moveTo>
                    <a:pt x="0" y="0"/>
                  </a:moveTo>
                  <a:lnTo>
                    <a:pt x="402050" y="366141"/>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22" name="任意多边形: 形状 21"/>
            <p:cNvSpPr/>
            <p:nvPr/>
          </p:nvSpPr>
          <p:spPr>
            <a:xfrm>
              <a:off x="7082869" y="3949144"/>
              <a:ext cx="207454" cy="453199"/>
            </a:xfrm>
            <a:custGeom>
              <a:avLst/>
              <a:gdLst>
                <a:gd name="connsiteX0" fmla="*/ 0 w 207454"/>
                <a:gd name="connsiteY0" fmla="*/ 0 h 453199"/>
                <a:gd name="connsiteX1" fmla="*/ 207454 w 207454"/>
                <a:gd name="connsiteY1" fmla="*/ 453199 h 453199"/>
              </a:gdLst>
              <a:ahLst/>
              <a:cxnLst>
                <a:cxn ang="0">
                  <a:pos x="connsiteX0" y="connsiteY0"/>
                </a:cxn>
                <a:cxn ang="0">
                  <a:pos x="connsiteX1" y="connsiteY1"/>
                </a:cxn>
              </a:cxnLst>
              <a:rect l="l" t="t" r="r" b="b"/>
              <a:pathLst>
                <a:path w="207454" h="453199">
                  <a:moveTo>
                    <a:pt x="0" y="0"/>
                  </a:moveTo>
                  <a:lnTo>
                    <a:pt x="207454" y="453199"/>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24" name="任意多边形: 形状 23"/>
            <p:cNvSpPr/>
            <p:nvPr/>
          </p:nvSpPr>
          <p:spPr>
            <a:xfrm>
              <a:off x="7228888" y="3565001"/>
              <a:ext cx="453199" cy="320039"/>
            </a:xfrm>
            <a:custGeom>
              <a:avLst/>
              <a:gdLst>
                <a:gd name="connsiteX0" fmla="*/ 453199 w 453199"/>
                <a:gd name="connsiteY0" fmla="*/ 320040 h 320039"/>
                <a:gd name="connsiteX1" fmla="*/ 0 w 453199"/>
                <a:gd name="connsiteY1" fmla="*/ 0 h 320039"/>
              </a:gdLst>
              <a:ahLst/>
              <a:cxnLst>
                <a:cxn ang="0">
                  <a:pos x="connsiteX0" y="connsiteY0"/>
                </a:cxn>
                <a:cxn ang="0">
                  <a:pos x="connsiteX1" y="connsiteY1"/>
                </a:cxn>
              </a:cxnLst>
              <a:rect l="l" t="t" r="r" b="b"/>
              <a:pathLst>
                <a:path w="453199" h="320039">
                  <a:moveTo>
                    <a:pt x="453199" y="320040"/>
                  </a:moveTo>
                  <a:lnTo>
                    <a:pt x="0"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30" name="任意多边形: 形状 29"/>
            <p:cNvSpPr/>
            <p:nvPr/>
          </p:nvSpPr>
          <p:spPr>
            <a:xfrm>
              <a:off x="6103338" y="2947478"/>
              <a:ext cx="1615515" cy="839455"/>
            </a:xfrm>
            <a:custGeom>
              <a:avLst/>
              <a:gdLst>
                <a:gd name="connsiteX0" fmla="*/ 1615515 w 1615515"/>
                <a:gd name="connsiteY0" fmla="*/ 724870 h 839455"/>
                <a:gd name="connsiteX1" fmla="*/ 1486166 w 1615515"/>
                <a:gd name="connsiteY1" fmla="*/ 344251 h 839455"/>
                <a:gd name="connsiteX2" fmla="*/ 848753 w 1615515"/>
                <a:gd name="connsiteY2" fmla="*/ 303 h 839455"/>
                <a:gd name="connsiteX3" fmla="*/ 233247 w 1615515"/>
                <a:gd name="connsiteY3" fmla="*/ 233189 h 839455"/>
                <a:gd name="connsiteX4" fmla="*/ 361 w 1615515"/>
                <a:gd name="connsiteY4" fmla="*/ 729442 h 839455"/>
                <a:gd name="connsiteX5" fmla="*/ 110470 w 1615515"/>
                <a:gd name="connsiteY5" fmla="*/ 839455 h 839455"/>
                <a:gd name="connsiteX6" fmla="*/ 440702 w 1615515"/>
                <a:gd name="connsiteY6" fmla="*/ 839455 h 839455"/>
                <a:gd name="connsiteX7" fmla="*/ 532428 w 1615515"/>
                <a:gd name="connsiteY7" fmla="*/ 740872 h 839455"/>
                <a:gd name="connsiteX8" fmla="*/ 631011 w 1615515"/>
                <a:gd name="connsiteY8" fmla="*/ 555134 h 839455"/>
                <a:gd name="connsiteX9" fmla="*/ 917619 w 1615515"/>
                <a:gd name="connsiteY9" fmla="*/ 502366 h 839455"/>
                <a:gd name="connsiteX10" fmla="*/ 1085925 w 1615515"/>
                <a:gd name="connsiteY10" fmla="*/ 724679 h 839455"/>
                <a:gd name="connsiteX11" fmla="*/ 1615515 w 1615515"/>
                <a:gd name="connsiteY11" fmla="*/ 724679 h 83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5515" h="839455">
                  <a:moveTo>
                    <a:pt x="1615515" y="724870"/>
                  </a:moveTo>
                  <a:cubicBezTo>
                    <a:pt x="1606181" y="602854"/>
                    <a:pt x="1570272" y="469028"/>
                    <a:pt x="1486166" y="344251"/>
                  </a:cubicBezTo>
                  <a:cubicBezTo>
                    <a:pt x="1297952" y="65359"/>
                    <a:pt x="1022965" y="4589"/>
                    <a:pt x="848753" y="303"/>
                  </a:cubicBezTo>
                  <a:cubicBezTo>
                    <a:pt x="660729" y="-4269"/>
                    <a:pt x="422224" y="41546"/>
                    <a:pt x="233247" y="233189"/>
                  </a:cubicBezTo>
                  <a:cubicBezTo>
                    <a:pt x="44176" y="424832"/>
                    <a:pt x="4933" y="667529"/>
                    <a:pt x="361" y="729442"/>
                  </a:cubicBezTo>
                  <a:cubicBezTo>
                    <a:pt x="-4211" y="791354"/>
                    <a:pt x="34746" y="839455"/>
                    <a:pt x="110470" y="839455"/>
                  </a:cubicBezTo>
                  <a:cubicBezTo>
                    <a:pt x="110470" y="839455"/>
                    <a:pt x="381075" y="839455"/>
                    <a:pt x="440702" y="839455"/>
                  </a:cubicBezTo>
                  <a:cubicBezTo>
                    <a:pt x="500329" y="839455"/>
                    <a:pt x="530141" y="763827"/>
                    <a:pt x="532428" y="740872"/>
                  </a:cubicBezTo>
                  <a:cubicBezTo>
                    <a:pt x="534714" y="717916"/>
                    <a:pt x="545477" y="636954"/>
                    <a:pt x="631011" y="555134"/>
                  </a:cubicBezTo>
                  <a:cubicBezTo>
                    <a:pt x="708354" y="481125"/>
                    <a:pt x="824940" y="475886"/>
                    <a:pt x="917619" y="502366"/>
                  </a:cubicBezTo>
                  <a:cubicBezTo>
                    <a:pt x="989818" y="522939"/>
                    <a:pt x="1084687" y="591710"/>
                    <a:pt x="1085925" y="724679"/>
                  </a:cubicBezTo>
                  <a:lnTo>
                    <a:pt x="1615515" y="724679"/>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31" name="任意多边形: 形状 30"/>
            <p:cNvSpPr/>
            <p:nvPr/>
          </p:nvSpPr>
          <p:spPr>
            <a:xfrm>
              <a:off x="6032935" y="4228131"/>
              <a:ext cx="1750504" cy="1145667"/>
            </a:xfrm>
            <a:custGeom>
              <a:avLst/>
              <a:gdLst>
                <a:gd name="connsiteX0" fmla="*/ 1360354 w 1750504"/>
                <a:gd name="connsiteY0" fmla="*/ 155162 h 1145667"/>
                <a:gd name="connsiteX1" fmla="*/ 941921 w 1750504"/>
                <a:gd name="connsiteY1" fmla="*/ 657797 h 1145667"/>
                <a:gd name="connsiteX2" fmla="*/ 1667631 w 1750504"/>
                <a:gd name="connsiteY2" fmla="*/ 659606 h 1145667"/>
                <a:gd name="connsiteX3" fmla="*/ 1738688 w 1750504"/>
                <a:gd name="connsiteY3" fmla="*/ 769620 h 1145667"/>
                <a:gd name="connsiteX4" fmla="*/ 1580477 w 1750504"/>
                <a:gd name="connsiteY4" fmla="*/ 1063085 h 1145667"/>
                <a:gd name="connsiteX5" fmla="*/ 1433697 w 1750504"/>
                <a:gd name="connsiteY5" fmla="*/ 1145667 h 1145667"/>
                <a:gd name="connsiteX6" fmla="*/ 78480 w 1750504"/>
                <a:gd name="connsiteY6" fmla="*/ 1145667 h 1145667"/>
                <a:gd name="connsiteX7" fmla="*/ 18853 w 1750504"/>
                <a:gd name="connsiteY7" fmla="*/ 1014984 h 1145667"/>
                <a:gd name="connsiteX8" fmla="*/ 801713 w 1750504"/>
                <a:gd name="connsiteY8" fmla="*/ 44291 h 1145667"/>
                <a:gd name="connsiteX9" fmla="*/ 998690 w 1750504"/>
                <a:gd name="connsiteY9" fmla="*/ 181832 h 1145667"/>
                <a:gd name="connsiteX10" fmla="*/ 1147185 w 1750504"/>
                <a:gd name="connsiteY10" fmla="*/ 0 h 1145667"/>
                <a:gd name="connsiteX11" fmla="*/ 1360354 w 1750504"/>
                <a:gd name="connsiteY11" fmla="*/ 155162 h 114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04" h="1145667">
                  <a:moveTo>
                    <a:pt x="1360354" y="155162"/>
                  </a:moveTo>
                  <a:cubicBezTo>
                    <a:pt x="1321397" y="207931"/>
                    <a:pt x="941921" y="657797"/>
                    <a:pt x="941921" y="657797"/>
                  </a:cubicBezTo>
                  <a:cubicBezTo>
                    <a:pt x="941921" y="657797"/>
                    <a:pt x="1608004" y="659606"/>
                    <a:pt x="1667631" y="659606"/>
                  </a:cubicBezTo>
                  <a:cubicBezTo>
                    <a:pt x="1727257" y="659606"/>
                    <a:pt x="1773073" y="703135"/>
                    <a:pt x="1738688" y="769620"/>
                  </a:cubicBezTo>
                  <a:cubicBezTo>
                    <a:pt x="1704302" y="836105"/>
                    <a:pt x="1601147" y="1024128"/>
                    <a:pt x="1580477" y="1063085"/>
                  </a:cubicBezTo>
                  <a:cubicBezTo>
                    <a:pt x="1559808" y="1102043"/>
                    <a:pt x="1525423" y="1145667"/>
                    <a:pt x="1433697" y="1145667"/>
                  </a:cubicBezTo>
                  <a:cubicBezTo>
                    <a:pt x="1341971" y="1145667"/>
                    <a:pt x="158776" y="1145667"/>
                    <a:pt x="78480" y="1145667"/>
                  </a:cubicBezTo>
                  <a:cubicBezTo>
                    <a:pt x="-1816" y="1145667"/>
                    <a:pt x="-18199" y="1064324"/>
                    <a:pt x="18853" y="1014984"/>
                  </a:cubicBezTo>
                  <a:cubicBezTo>
                    <a:pt x="56096" y="965264"/>
                    <a:pt x="557778" y="346805"/>
                    <a:pt x="801713" y="44291"/>
                  </a:cubicBezTo>
                  <a:lnTo>
                    <a:pt x="998690" y="181832"/>
                  </a:lnTo>
                  <a:lnTo>
                    <a:pt x="1147185" y="0"/>
                  </a:lnTo>
                  <a:lnTo>
                    <a:pt x="1360354" y="155162"/>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33" name="任意多边形: 形状 32"/>
            <p:cNvSpPr/>
            <p:nvPr/>
          </p:nvSpPr>
          <p:spPr>
            <a:xfrm>
              <a:off x="4681045" y="4736100"/>
              <a:ext cx="219646" cy="315848"/>
            </a:xfrm>
            <a:custGeom>
              <a:avLst/>
              <a:gdLst>
                <a:gd name="connsiteX0" fmla="*/ 0 w 219646"/>
                <a:gd name="connsiteY0" fmla="*/ 0 h 315848"/>
                <a:gd name="connsiteX1" fmla="*/ 219646 w 219646"/>
                <a:gd name="connsiteY1" fmla="*/ 0 h 315848"/>
                <a:gd name="connsiteX2" fmla="*/ 219646 w 219646"/>
                <a:gd name="connsiteY2" fmla="*/ 315849 h 315848"/>
                <a:gd name="connsiteX3" fmla="*/ 0 w 219646"/>
                <a:gd name="connsiteY3" fmla="*/ 315849 h 315848"/>
              </a:gdLst>
              <a:ahLst/>
              <a:cxnLst>
                <a:cxn ang="0">
                  <a:pos x="connsiteX0" y="connsiteY0"/>
                </a:cxn>
                <a:cxn ang="0">
                  <a:pos x="connsiteX1" y="connsiteY1"/>
                </a:cxn>
                <a:cxn ang="0">
                  <a:pos x="connsiteX2" y="connsiteY2"/>
                </a:cxn>
                <a:cxn ang="0">
                  <a:pos x="connsiteX3" y="connsiteY3"/>
                </a:cxn>
              </a:cxnLst>
              <a:rect l="l" t="t" r="r" b="b"/>
              <a:pathLst>
                <a:path w="219646" h="315848">
                  <a:moveTo>
                    <a:pt x="0" y="0"/>
                  </a:moveTo>
                  <a:lnTo>
                    <a:pt x="219646" y="0"/>
                  </a:lnTo>
                  <a:lnTo>
                    <a:pt x="219646" y="315849"/>
                  </a:lnTo>
                  <a:lnTo>
                    <a:pt x="0" y="315849"/>
                  </a:ln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34" name="任意多边形: 形状 33"/>
            <p:cNvSpPr/>
            <p:nvPr/>
          </p:nvSpPr>
          <p:spPr>
            <a:xfrm>
              <a:off x="4465209" y="4493688"/>
              <a:ext cx="9525" cy="407098"/>
            </a:xfrm>
            <a:custGeom>
              <a:avLst/>
              <a:gdLst>
                <a:gd name="connsiteX0" fmla="*/ 0 w 9525"/>
                <a:gd name="connsiteY0" fmla="*/ 0 h 407098"/>
                <a:gd name="connsiteX1" fmla="*/ 0 w 9525"/>
                <a:gd name="connsiteY1" fmla="*/ 407099 h 407098"/>
              </a:gdLst>
              <a:ahLst/>
              <a:cxnLst>
                <a:cxn ang="0">
                  <a:pos x="connsiteX0" y="connsiteY0"/>
                </a:cxn>
                <a:cxn ang="0">
                  <a:pos x="connsiteX1" y="connsiteY1"/>
                </a:cxn>
              </a:cxnLst>
              <a:rect l="l" t="t" r="r" b="b"/>
              <a:pathLst>
                <a:path w="9525" h="407098">
                  <a:moveTo>
                    <a:pt x="0" y="0"/>
                  </a:moveTo>
                  <a:lnTo>
                    <a:pt x="0" y="407099"/>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35" name="任意多边形: 形状 34"/>
            <p:cNvSpPr/>
            <p:nvPr/>
          </p:nvSpPr>
          <p:spPr>
            <a:xfrm>
              <a:off x="4900787" y="4493688"/>
              <a:ext cx="9525" cy="597312"/>
            </a:xfrm>
            <a:custGeom>
              <a:avLst/>
              <a:gdLst>
                <a:gd name="connsiteX0" fmla="*/ 0 w 9525"/>
                <a:gd name="connsiteY0" fmla="*/ 0 h 597312"/>
                <a:gd name="connsiteX1" fmla="*/ 0 w 9525"/>
                <a:gd name="connsiteY1" fmla="*/ 597313 h 597312"/>
              </a:gdLst>
              <a:ahLst/>
              <a:cxnLst>
                <a:cxn ang="0">
                  <a:pos x="connsiteX0" y="connsiteY0"/>
                </a:cxn>
                <a:cxn ang="0">
                  <a:pos x="connsiteX1" y="connsiteY1"/>
                </a:cxn>
              </a:cxnLst>
              <a:rect l="l" t="t" r="r" b="b"/>
              <a:pathLst>
                <a:path w="9525" h="597312">
                  <a:moveTo>
                    <a:pt x="0" y="0"/>
                  </a:moveTo>
                  <a:lnTo>
                    <a:pt x="0" y="597313"/>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36" name="任意多边形: 形状 35"/>
            <p:cNvSpPr/>
            <p:nvPr/>
          </p:nvSpPr>
          <p:spPr>
            <a:xfrm>
              <a:off x="4682950" y="4493688"/>
              <a:ext cx="9525" cy="591311"/>
            </a:xfrm>
            <a:custGeom>
              <a:avLst/>
              <a:gdLst>
                <a:gd name="connsiteX0" fmla="*/ 0 w 9525"/>
                <a:gd name="connsiteY0" fmla="*/ 0 h 591311"/>
                <a:gd name="connsiteX1" fmla="*/ 0 w 9525"/>
                <a:gd name="connsiteY1" fmla="*/ 591312 h 591311"/>
              </a:gdLst>
              <a:ahLst/>
              <a:cxnLst>
                <a:cxn ang="0">
                  <a:pos x="connsiteX0" y="connsiteY0"/>
                </a:cxn>
                <a:cxn ang="0">
                  <a:pos x="connsiteX1" y="connsiteY1"/>
                </a:cxn>
              </a:cxnLst>
              <a:rect l="l" t="t" r="r" b="b"/>
              <a:pathLst>
                <a:path w="9525" h="591311">
                  <a:moveTo>
                    <a:pt x="0" y="0"/>
                  </a:moveTo>
                  <a:lnTo>
                    <a:pt x="0" y="591312"/>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37" name="任意多边形: 形状 36"/>
            <p:cNvSpPr/>
            <p:nvPr/>
          </p:nvSpPr>
          <p:spPr>
            <a:xfrm>
              <a:off x="4406821" y="4732480"/>
              <a:ext cx="552354" cy="9525"/>
            </a:xfrm>
            <a:custGeom>
              <a:avLst/>
              <a:gdLst>
                <a:gd name="connsiteX0" fmla="*/ 0 w 552354"/>
                <a:gd name="connsiteY0" fmla="*/ 0 h 9525"/>
                <a:gd name="connsiteX1" fmla="*/ 552355 w 552354"/>
                <a:gd name="connsiteY1" fmla="*/ 0 h 9525"/>
              </a:gdLst>
              <a:ahLst/>
              <a:cxnLst>
                <a:cxn ang="0">
                  <a:pos x="connsiteX0" y="connsiteY0"/>
                </a:cxn>
                <a:cxn ang="0">
                  <a:pos x="connsiteX1" y="connsiteY1"/>
                </a:cxn>
              </a:cxnLst>
              <a:rect l="l" t="t" r="r" b="b"/>
              <a:pathLst>
                <a:path w="552354" h="9525">
                  <a:moveTo>
                    <a:pt x="0" y="0"/>
                  </a:moveTo>
                  <a:lnTo>
                    <a:pt x="552355"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38" name="任意多边形: 形状 37"/>
            <p:cNvSpPr/>
            <p:nvPr/>
          </p:nvSpPr>
          <p:spPr>
            <a:xfrm>
              <a:off x="4652375" y="4700285"/>
              <a:ext cx="59816" cy="59912"/>
            </a:xfrm>
            <a:custGeom>
              <a:avLst/>
              <a:gdLst>
                <a:gd name="connsiteX0" fmla="*/ 59817 w 59816"/>
                <a:gd name="connsiteY0" fmla="*/ 29909 h 59912"/>
                <a:gd name="connsiteX1" fmla="*/ 29908 w 59816"/>
                <a:gd name="connsiteY1" fmla="*/ 0 h 59912"/>
                <a:gd name="connsiteX2" fmla="*/ 0 w 59816"/>
                <a:gd name="connsiteY2" fmla="*/ 29909 h 59912"/>
                <a:gd name="connsiteX3" fmla="*/ 29908 w 59816"/>
                <a:gd name="connsiteY3" fmla="*/ 59912 h 59912"/>
                <a:gd name="connsiteX4" fmla="*/ 59817 w 59816"/>
                <a:gd name="connsiteY4" fmla="*/ 29909 h 5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6" h="59912">
                  <a:moveTo>
                    <a:pt x="59817" y="29909"/>
                  </a:moveTo>
                  <a:cubicBezTo>
                    <a:pt x="59817" y="13430"/>
                    <a:pt x="46387" y="0"/>
                    <a:pt x="29908" y="0"/>
                  </a:cubicBezTo>
                  <a:cubicBezTo>
                    <a:pt x="13335" y="0"/>
                    <a:pt x="0" y="13430"/>
                    <a:pt x="0" y="29909"/>
                  </a:cubicBezTo>
                  <a:cubicBezTo>
                    <a:pt x="0" y="46482"/>
                    <a:pt x="13430" y="59912"/>
                    <a:pt x="29908" y="59912"/>
                  </a:cubicBezTo>
                  <a:cubicBezTo>
                    <a:pt x="46387" y="59817"/>
                    <a:pt x="59817" y="46482"/>
                    <a:pt x="59817" y="29909"/>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39" name="任意多边形: 形状 38"/>
            <p:cNvSpPr/>
            <p:nvPr/>
          </p:nvSpPr>
          <p:spPr>
            <a:xfrm>
              <a:off x="4870879" y="4700285"/>
              <a:ext cx="59816" cy="59912"/>
            </a:xfrm>
            <a:custGeom>
              <a:avLst/>
              <a:gdLst>
                <a:gd name="connsiteX0" fmla="*/ 59817 w 59816"/>
                <a:gd name="connsiteY0" fmla="*/ 29909 h 59912"/>
                <a:gd name="connsiteX1" fmla="*/ 29908 w 59816"/>
                <a:gd name="connsiteY1" fmla="*/ 0 h 59912"/>
                <a:gd name="connsiteX2" fmla="*/ 0 w 59816"/>
                <a:gd name="connsiteY2" fmla="*/ 29909 h 59912"/>
                <a:gd name="connsiteX3" fmla="*/ 29908 w 59816"/>
                <a:gd name="connsiteY3" fmla="*/ 59912 h 59912"/>
                <a:gd name="connsiteX4" fmla="*/ 59817 w 59816"/>
                <a:gd name="connsiteY4" fmla="*/ 29909 h 5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6" h="59912">
                  <a:moveTo>
                    <a:pt x="59817" y="29909"/>
                  </a:moveTo>
                  <a:cubicBezTo>
                    <a:pt x="59817" y="13430"/>
                    <a:pt x="46387" y="0"/>
                    <a:pt x="29908" y="0"/>
                  </a:cubicBezTo>
                  <a:cubicBezTo>
                    <a:pt x="13430" y="0"/>
                    <a:pt x="0" y="13430"/>
                    <a:pt x="0" y="29909"/>
                  </a:cubicBezTo>
                  <a:cubicBezTo>
                    <a:pt x="0" y="46482"/>
                    <a:pt x="13430" y="59912"/>
                    <a:pt x="29908" y="59912"/>
                  </a:cubicBezTo>
                  <a:cubicBezTo>
                    <a:pt x="46387" y="59817"/>
                    <a:pt x="59817" y="46482"/>
                    <a:pt x="59817" y="29909"/>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40" name="任意多边形: 形状 39"/>
            <p:cNvSpPr/>
            <p:nvPr/>
          </p:nvSpPr>
          <p:spPr>
            <a:xfrm>
              <a:off x="4433776" y="4700285"/>
              <a:ext cx="59816" cy="59912"/>
            </a:xfrm>
            <a:custGeom>
              <a:avLst/>
              <a:gdLst>
                <a:gd name="connsiteX0" fmla="*/ 59817 w 59816"/>
                <a:gd name="connsiteY0" fmla="*/ 29909 h 59912"/>
                <a:gd name="connsiteX1" fmla="*/ 29909 w 59816"/>
                <a:gd name="connsiteY1" fmla="*/ 0 h 59912"/>
                <a:gd name="connsiteX2" fmla="*/ 0 w 59816"/>
                <a:gd name="connsiteY2" fmla="*/ 29909 h 59912"/>
                <a:gd name="connsiteX3" fmla="*/ 29909 w 59816"/>
                <a:gd name="connsiteY3" fmla="*/ 59912 h 59912"/>
                <a:gd name="connsiteX4" fmla="*/ 59817 w 59816"/>
                <a:gd name="connsiteY4" fmla="*/ 29909 h 5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6" h="59912">
                  <a:moveTo>
                    <a:pt x="59817" y="29909"/>
                  </a:moveTo>
                  <a:cubicBezTo>
                    <a:pt x="59817" y="13430"/>
                    <a:pt x="46387" y="0"/>
                    <a:pt x="29909" y="0"/>
                  </a:cubicBezTo>
                  <a:cubicBezTo>
                    <a:pt x="13335" y="0"/>
                    <a:pt x="0" y="13430"/>
                    <a:pt x="0" y="29909"/>
                  </a:cubicBezTo>
                  <a:cubicBezTo>
                    <a:pt x="0" y="46482"/>
                    <a:pt x="13430" y="59912"/>
                    <a:pt x="29909" y="59912"/>
                  </a:cubicBezTo>
                  <a:cubicBezTo>
                    <a:pt x="46482" y="59817"/>
                    <a:pt x="59817" y="46482"/>
                    <a:pt x="59817" y="29909"/>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41" name="任意多边形: 形状 40"/>
            <p:cNvSpPr/>
            <p:nvPr/>
          </p:nvSpPr>
          <p:spPr>
            <a:xfrm>
              <a:off x="4457684" y="4505690"/>
              <a:ext cx="267557" cy="267557"/>
            </a:xfrm>
            <a:custGeom>
              <a:avLst/>
              <a:gdLst>
                <a:gd name="connsiteX0" fmla="*/ 267557 w 267557"/>
                <a:gd name="connsiteY0" fmla="*/ 267557 h 267557"/>
                <a:gd name="connsiteX1" fmla="*/ 0 w 267557"/>
                <a:gd name="connsiteY1" fmla="*/ 0 h 267557"/>
              </a:gdLst>
              <a:ahLst/>
              <a:cxnLst>
                <a:cxn ang="0">
                  <a:pos x="connsiteX0" y="connsiteY0"/>
                </a:cxn>
                <a:cxn ang="0">
                  <a:pos x="connsiteX1" y="connsiteY1"/>
                </a:cxn>
              </a:cxnLst>
              <a:rect l="l" t="t" r="r" b="b"/>
              <a:pathLst>
                <a:path w="267557" h="267557">
                  <a:moveTo>
                    <a:pt x="267557" y="267557"/>
                  </a:moveTo>
                  <a:lnTo>
                    <a:pt x="0"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42" name="任意多边形: 形状 41"/>
            <p:cNvSpPr/>
            <p:nvPr/>
          </p:nvSpPr>
          <p:spPr>
            <a:xfrm>
              <a:off x="4682188" y="4505690"/>
              <a:ext cx="269462" cy="269366"/>
            </a:xfrm>
            <a:custGeom>
              <a:avLst/>
              <a:gdLst>
                <a:gd name="connsiteX0" fmla="*/ 269462 w 269462"/>
                <a:gd name="connsiteY0" fmla="*/ 269367 h 269366"/>
                <a:gd name="connsiteX1" fmla="*/ 0 w 269462"/>
                <a:gd name="connsiteY1" fmla="*/ 0 h 269366"/>
              </a:gdLst>
              <a:ahLst/>
              <a:cxnLst>
                <a:cxn ang="0">
                  <a:pos x="connsiteX0" y="connsiteY0"/>
                </a:cxn>
                <a:cxn ang="0">
                  <a:pos x="connsiteX1" y="connsiteY1"/>
                </a:cxn>
              </a:cxnLst>
              <a:rect l="l" t="t" r="r" b="b"/>
              <a:pathLst>
                <a:path w="269462" h="269366">
                  <a:moveTo>
                    <a:pt x="269462" y="269367"/>
                  </a:moveTo>
                  <a:lnTo>
                    <a:pt x="0" y="0"/>
                  </a:lnTo>
                </a:path>
              </a:pathLst>
            </a:custGeom>
            <a:ln w="17963" cap="flat">
              <a:solidFill>
                <a:srgbClr val="D9E5F5"/>
              </a:solidFill>
              <a:prstDash val="solid"/>
              <a:round/>
            </a:ln>
          </p:spPr>
          <p:txBody>
            <a:bodyPr rtlCol="0" anchor="ctr"/>
            <a:lstStyle/>
            <a:p>
              <a:endParaRPr lang="zh-CN" altLang="en-US">
                <a:cs typeface="+mn-ea"/>
                <a:sym typeface="+mn-lt"/>
              </a:endParaRPr>
            </a:p>
          </p:txBody>
        </p:sp>
        <p:grpSp>
          <p:nvGrpSpPr>
            <p:cNvPr id="54" name="图形 4"/>
            <p:cNvGrpSpPr/>
            <p:nvPr/>
          </p:nvGrpSpPr>
          <p:grpSpPr>
            <a:xfrm>
              <a:off x="4457684" y="4685331"/>
              <a:ext cx="493966" cy="269462"/>
              <a:chOff x="4462843" y="4483131"/>
              <a:chExt cx="493966" cy="269462"/>
            </a:xfrm>
          </p:grpSpPr>
          <p:sp>
            <p:nvSpPr>
              <p:cNvPr id="267" name="任意多边形: 形状 266"/>
              <p:cNvSpPr/>
              <p:nvPr/>
            </p:nvSpPr>
            <p:spPr>
              <a:xfrm>
                <a:off x="4732305" y="4483131"/>
                <a:ext cx="224504" cy="224504"/>
              </a:xfrm>
              <a:custGeom>
                <a:avLst/>
                <a:gdLst>
                  <a:gd name="connsiteX0" fmla="*/ 0 w 224504"/>
                  <a:gd name="connsiteY0" fmla="*/ 224504 h 224504"/>
                  <a:gd name="connsiteX1" fmla="*/ 224504 w 224504"/>
                  <a:gd name="connsiteY1" fmla="*/ 0 h 224504"/>
                </a:gdLst>
                <a:ahLst/>
                <a:cxnLst>
                  <a:cxn ang="0">
                    <a:pos x="connsiteX0" y="connsiteY0"/>
                  </a:cxn>
                  <a:cxn ang="0">
                    <a:pos x="connsiteX1" y="connsiteY1"/>
                  </a:cxn>
                </a:cxnLst>
                <a:rect l="l" t="t" r="r" b="b"/>
                <a:pathLst>
                  <a:path w="224504" h="224504">
                    <a:moveTo>
                      <a:pt x="0" y="224504"/>
                    </a:moveTo>
                    <a:lnTo>
                      <a:pt x="224504"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268" name="任意多边形: 形状 267"/>
              <p:cNvSpPr/>
              <p:nvPr/>
            </p:nvSpPr>
            <p:spPr>
              <a:xfrm>
                <a:off x="4462843" y="4483131"/>
                <a:ext cx="269462" cy="269462"/>
              </a:xfrm>
              <a:custGeom>
                <a:avLst/>
                <a:gdLst>
                  <a:gd name="connsiteX0" fmla="*/ 0 w 269462"/>
                  <a:gd name="connsiteY0" fmla="*/ 269462 h 269462"/>
                  <a:gd name="connsiteX1" fmla="*/ 269462 w 269462"/>
                  <a:gd name="connsiteY1" fmla="*/ 0 h 269462"/>
                </a:gdLst>
                <a:ahLst/>
                <a:cxnLst>
                  <a:cxn ang="0">
                    <a:pos x="connsiteX0" y="connsiteY0"/>
                  </a:cxn>
                  <a:cxn ang="0">
                    <a:pos x="connsiteX1" y="connsiteY1"/>
                  </a:cxn>
                </a:cxnLst>
                <a:rect l="l" t="t" r="r" b="b"/>
                <a:pathLst>
                  <a:path w="269462" h="269462">
                    <a:moveTo>
                      <a:pt x="0" y="269462"/>
                    </a:moveTo>
                    <a:lnTo>
                      <a:pt x="269462" y="0"/>
                    </a:lnTo>
                  </a:path>
                </a:pathLst>
              </a:custGeom>
              <a:ln w="17963" cap="flat">
                <a:solidFill>
                  <a:srgbClr val="D9E5F5"/>
                </a:solidFill>
                <a:prstDash val="solid"/>
                <a:round/>
              </a:ln>
            </p:spPr>
            <p:txBody>
              <a:bodyPr rtlCol="0" anchor="ctr"/>
              <a:lstStyle/>
              <a:p>
                <a:endParaRPr lang="zh-CN" altLang="en-US">
                  <a:cs typeface="+mn-ea"/>
                  <a:sym typeface="+mn-lt"/>
                </a:endParaRPr>
              </a:p>
            </p:txBody>
          </p:sp>
        </p:grpSp>
        <p:sp>
          <p:nvSpPr>
            <p:cNvPr id="57" name="任意多边形: 形状 56"/>
            <p:cNvSpPr/>
            <p:nvPr/>
          </p:nvSpPr>
          <p:spPr>
            <a:xfrm>
              <a:off x="4319952" y="5206158"/>
              <a:ext cx="179641" cy="179641"/>
            </a:xfrm>
            <a:custGeom>
              <a:avLst/>
              <a:gdLst>
                <a:gd name="connsiteX0" fmla="*/ 0 w 179641"/>
                <a:gd name="connsiteY0" fmla="*/ 89821 h 179641"/>
                <a:gd name="connsiteX1" fmla="*/ 89821 w 179641"/>
                <a:gd name="connsiteY1" fmla="*/ 0 h 179641"/>
                <a:gd name="connsiteX2" fmla="*/ 179642 w 179641"/>
                <a:gd name="connsiteY2" fmla="*/ 89821 h 179641"/>
                <a:gd name="connsiteX3" fmla="*/ 89821 w 179641"/>
                <a:gd name="connsiteY3" fmla="*/ 179641 h 179641"/>
                <a:gd name="connsiteX4" fmla="*/ 0 w 179641"/>
                <a:gd name="connsiteY4" fmla="*/ 89821 h 17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79641">
                  <a:moveTo>
                    <a:pt x="0" y="89821"/>
                  </a:moveTo>
                  <a:cubicBezTo>
                    <a:pt x="0" y="40196"/>
                    <a:pt x="40196" y="0"/>
                    <a:pt x="89821" y="0"/>
                  </a:cubicBezTo>
                  <a:cubicBezTo>
                    <a:pt x="139351" y="0"/>
                    <a:pt x="179642" y="40196"/>
                    <a:pt x="179642" y="89821"/>
                  </a:cubicBezTo>
                  <a:cubicBezTo>
                    <a:pt x="179642" y="139446"/>
                    <a:pt x="139446" y="179641"/>
                    <a:pt x="89821" y="179641"/>
                  </a:cubicBezTo>
                  <a:cubicBezTo>
                    <a:pt x="40291" y="179641"/>
                    <a:pt x="0" y="139446"/>
                    <a:pt x="0" y="89821"/>
                  </a:cubicBez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61" name="任意多边形: 形状 60"/>
            <p:cNvSpPr/>
            <p:nvPr/>
          </p:nvSpPr>
          <p:spPr>
            <a:xfrm>
              <a:off x="5110337" y="5206158"/>
              <a:ext cx="179641" cy="179641"/>
            </a:xfrm>
            <a:custGeom>
              <a:avLst/>
              <a:gdLst>
                <a:gd name="connsiteX0" fmla="*/ 0 w 179641"/>
                <a:gd name="connsiteY0" fmla="*/ 89821 h 179641"/>
                <a:gd name="connsiteX1" fmla="*/ 89821 w 179641"/>
                <a:gd name="connsiteY1" fmla="*/ 0 h 179641"/>
                <a:gd name="connsiteX2" fmla="*/ 179642 w 179641"/>
                <a:gd name="connsiteY2" fmla="*/ 89821 h 179641"/>
                <a:gd name="connsiteX3" fmla="*/ 89821 w 179641"/>
                <a:gd name="connsiteY3" fmla="*/ 179641 h 179641"/>
                <a:gd name="connsiteX4" fmla="*/ 0 w 179641"/>
                <a:gd name="connsiteY4" fmla="*/ 89821 h 17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79641">
                  <a:moveTo>
                    <a:pt x="0" y="89821"/>
                  </a:moveTo>
                  <a:cubicBezTo>
                    <a:pt x="0" y="40196"/>
                    <a:pt x="40196" y="0"/>
                    <a:pt x="89821" y="0"/>
                  </a:cubicBezTo>
                  <a:cubicBezTo>
                    <a:pt x="139446" y="0"/>
                    <a:pt x="179642" y="40196"/>
                    <a:pt x="179642" y="89821"/>
                  </a:cubicBezTo>
                  <a:cubicBezTo>
                    <a:pt x="179642" y="139446"/>
                    <a:pt x="139446" y="179641"/>
                    <a:pt x="89821" y="179641"/>
                  </a:cubicBezTo>
                  <a:cubicBezTo>
                    <a:pt x="40196" y="179641"/>
                    <a:pt x="0" y="139446"/>
                    <a:pt x="0" y="89821"/>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62" name="任意多边形: 形状 61"/>
            <p:cNvSpPr/>
            <p:nvPr/>
          </p:nvSpPr>
          <p:spPr>
            <a:xfrm>
              <a:off x="4068492" y="5206158"/>
              <a:ext cx="179641" cy="179641"/>
            </a:xfrm>
            <a:custGeom>
              <a:avLst/>
              <a:gdLst>
                <a:gd name="connsiteX0" fmla="*/ 0 w 179641"/>
                <a:gd name="connsiteY0" fmla="*/ 89821 h 179641"/>
                <a:gd name="connsiteX1" fmla="*/ 89821 w 179641"/>
                <a:gd name="connsiteY1" fmla="*/ 0 h 179641"/>
                <a:gd name="connsiteX2" fmla="*/ 179642 w 179641"/>
                <a:gd name="connsiteY2" fmla="*/ 89821 h 179641"/>
                <a:gd name="connsiteX3" fmla="*/ 89821 w 179641"/>
                <a:gd name="connsiteY3" fmla="*/ 179641 h 179641"/>
                <a:gd name="connsiteX4" fmla="*/ 0 w 179641"/>
                <a:gd name="connsiteY4" fmla="*/ 89821 h 17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79641">
                  <a:moveTo>
                    <a:pt x="0" y="89821"/>
                  </a:moveTo>
                  <a:cubicBezTo>
                    <a:pt x="0" y="40196"/>
                    <a:pt x="40196" y="0"/>
                    <a:pt x="89821" y="0"/>
                  </a:cubicBezTo>
                  <a:cubicBezTo>
                    <a:pt x="139446" y="0"/>
                    <a:pt x="179642" y="40196"/>
                    <a:pt x="179642" y="89821"/>
                  </a:cubicBezTo>
                  <a:cubicBezTo>
                    <a:pt x="179642" y="139446"/>
                    <a:pt x="139446" y="179641"/>
                    <a:pt x="89821" y="179641"/>
                  </a:cubicBezTo>
                  <a:cubicBezTo>
                    <a:pt x="40196" y="179641"/>
                    <a:pt x="0" y="139446"/>
                    <a:pt x="0" y="89821"/>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63" name="任意多边形: 形状 62"/>
            <p:cNvSpPr/>
            <p:nvPr/>
          </p:nvSpPr>
          <p:spPr>
            <a:xfrm>
              <a:off x="4541504" y="5206158"/>
              <a:ext cx="179641" cy="179641"/>
            </a:xfrm>
            <a:custGeom>
              <a:avLst/>
              <a:gdLst>
                <a:gd name="connsiteX0" fmla="*/ 0 w 179641"/>
                <a:gd name="connsiteY0" fmla="*/ 89821 h 179641"/>
                <a:gd name="connsiteX1" fmla="*/ 89821 w 179641"/>
                <a:gd name="connsiteY1" fmla="*/ 0 h 179641"/>
                <a:gd name="connsiteX2" fmla="*/ 179642 w 179641"/>
                <a:gd name="connsiteY2" fmla="*/ 89821 h 179641"/>
                <a:gd name="connsiteX3" fmla="*/ 89821 w 179641"/>
                <a:gd name="connsiteY3" fmla="*/ 179641 h 179641"/>
                <a:gd name="connsiteX4" fmla="*/ 0 w 179641"/>
                <a:gd name="connsiteY4" fmla="*/ 89821 h 179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79641">
                  <a:moveTo>
                    <a:pt x="0" y="89821"/>
                  </a:moveTo>
                  <a:cubicBezTo>
                    <a:pt x="0" y="40196"/>
                    <a:pt x="40196" y="0"/>
                    <a:pt x="89821" y="0"/>
                  </a:cubicBezTo>
                  <a:cubicBezTo>
                    <a:pt x="139446" y="0"/>
                    <a:pt x="179642" y="40196"/>
                    <a:pt x="179642" y="89821"/>
                  </a:cubicBezTo>
                  <a:cubicBezTo>
                    <a:pt x="179642" y="139446"/>
                    <a:pt x="139446" y="179641"/>
                    <a:pt x="89821" y="179641"/>
                  </a:cubicBezTo>
                  <a:cubicBezTo>
                    <a:pt x="40196" y="179641"/>
                    <a:pt x="0" y="139446"/>
                    <a:pt x="0" y="89821"/>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64" name="任意多边形: 形状 63"/>
            <p:cNvSpPr/>
            <p:nvPr/>
          </p:nvSpPr>
          <p:spPr>
            <a:xfrm>
              <a:off x="2103104" y="3144948"/>
              <a:ext cx="552449" cy="552354"/>
            </a:xfrm>
            <a:custGeom>
              <a:avLst/>
              <a:gdLst>
                <a:gd name="connsiteX0" fmla="*/ 552450 w 552449"/>
                <a:gd name="connsiteY0" fmla="*/ 276130 h 552354"/>
                <a:gd name="connsiteX1" fmla="*/ 276225 w 552449"/>
                <a:gd name="connsiteY1" fmla="*/ 0 h 552354"/>
                <a:gd name="connsiteX2" fmla="*/ 0 w 552449"/>
                <a:gd name="connsiteY2" fmla="*/ 276130 h 552354"/>
                <a:gd name="connsiteX3" fmla="*/ 276225 w 552449"/>
                <a:gd name="connsiteY3" fmla="*/ 552355 h 552354"/>
                <a:gd name="connsiteX4" fmla="*/ 552450 w 552449"/>
                <a:gd name="connsiteY4" fmla="*/ 276130 h 55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49" h="552354">
                  <a:moveTo>
                    <a:pt x="552450" y="276130"/>
                  </a:moveTo>
                  <a:cubicBezTo>
                    <a:pt x="552450" y="123634"/>
                    <a:pt x="428816" y="0"/>
                    <a:pt x="276225" y="0"/>
                  </a:cubicBezTo>
                  <a:cubicBezTo>
                    <a:pt x="123730" y="0"/>
                    <a:pt x="0" y="123634"/>
                    <a:pt x="0" y="276130"/>
                  </a:cubicBezTo>
                  <a:cubicBezTo>
                    <a:pt x="0" y="428625"/>
                    <a:pt x="123634" y="552355"/>
                    <a:pt x="276225" y="552355"/>
                  </a:cubicBezTo>
                  <a:cubicBezTo>
                    <a:pt x="428816" y="552355"/>
                    <a:pt x="552450" y="428720"/>
                    <a:pt x="552450" y="276130"/>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grpSp>
          <p:nvGrpSpPr>
            <p:cNvPr id="65" name="图形 4"/>
            <p:cNvGrpSpPr/>
            <p:nvPr/>
          </p:nvGrpSpPr>
          <p:grpSpPr>
            <a:xfrm>
              <a:off x="2217880" y="3010170"/>
              <a:ext cx="1352359" cy="2107596"/>
              <a:chOff x="2223039" y="2807970"/>
              <a:chExt cx="1352359" cy="2107596"/>
            </a:xfrm>
          </p:grpSpPr>
          <p:sp>
            <p:nvSpPr>
              <p:cNvPr id="264" name="任意多边形: 形状 263"/>
              <p:cNvSpPr/>
              <p:nvPr/>
            </p:nvSpPr>
            <p:spPr>
              <a:xfrm>
                <a:off x="2223039" y="2807970"/>
                <a:ext cx="1352359" cy="2107596"/>
              </a:xfrm>
              <a:custGeom>
                <a:avLst/>
                <a:gdLst>
                  <a:gd name="connsiteX0" fmla="*/ 580549 w 1352359"/>
                  <a:gd name="connsiteY0" fmla="*/ 0 h 2107596"/>
                  <a:gd name="connsiteX1" fmla="*/ 299561 w 1352359"/>
                  <a:gd name="connsiteY1" fmla="*/ 46196 h 2107596"/>
                  <a:gd name="connsiteX2" fmla="*/ 303086 w 1352359"/>
                  <a:gd name="connsiteY2" fmla="*/ 71056 h 2107596"/>
                  <a:gd name="connsiteX3" fmla="*/ 463201 w 1352359"/>
                  <a:gd name="connsiteY3" fmla="*/ 49720 h 2107596"/>
                  <a:gd name="connsiteX4" fmla="*/ 929164 w 1352359"/>
                  <a:gd name="connsiteY4" fmla="*/ 601027 h 2107596"/>
                  <a:gd name="connsiteX5" fmla="*/ 0 w 1352359"/>
                  <a:gd name="connsiteY5" fmla="*/ 2062925 h 2107596"/>
                  <a:gd name="connsiteX6" fmla="*/ 8763 w 1352359"/>
                  <a:gd name="connsiteY6" fmla="*/ 2107597 h 2107596"/>
                  <a:gd name="connsiteX7" fmla="*/ 1352360 w 1352359"/>
                  <a:gd name="connsiteY7" fmla="*/ 586740 h 2107596"/>
                  <a:gd name="connsiteX8" fmla="*/ 580549 w 1352359"/>
                  <a:gd name="connsiteY8" fmla="*/ 0 h 21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359" h="2107596">
                    <a:moveTo>
                      <a:pt x="580549" y="0"/>
                    </a:moveTo>
                    <a:cubicBezTo>
                      <a:pt x="491585" y="0"/>
                      <a:pt x="381381" y="17812"/>
                      <a:pt x="299561" y="46196"/>
                    </a:cubicBezTo>
                    <a:cubicBezTo>
                      <a:pt x="299561" y="49720"/>
                      <a:pt x="303086" y="64008"/>
                      <a:pt x="303086" y="71056"/>
                    </a:cubicBezTo>
                    <a:cubicBezTo>
                      <a:pt x="359950" y="56864"/>
                      <a:pt x="413385" y="49720"/>
                      <a:pt x="463201" y="49720"/>
                    </a:cubicBezTo>
                    <a:cubicBezTo>
                      <a:pt x="751332" y="49720"/>
                      <a:pt x="929164" y="241840"/>
                      <a:pt x="929164" y="601027"/>
                    </a:cubicBezTo>
                    <a:cubicBezTo>
                      <a:pt x="929164" y="1131665"/>
                      <a:pt x="391287" y="1671637"/>
                      <a:pt x="0" y="2062925"/>
                    </a:cubicBezTo>
                    <a:lnTo>
                      <a:pt x="8763" y="2107597"/>
                    </a:lnTo>
                    <a:cubicBezTo>
                      <a:pt x="354521" y="1851660"/>
                      <a:pt x="1352360" y="1138047"/>
                      <a:pt x="1352360" y="586740"/>
                    </a:cubicBezTo>
                    <a:cubicBezTo>
                      <a:pt x="1352455" y="302323"/>
                      <a:pt x="1149668" y="0"/>
                      <a:pt x="580549"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65" name="任意多边形: 形状 264"/>
              <p:cNvSpPr/>
              <p:nvPr/>
            </p:nvSpPr>
            <p:spPr>
              <a:xfrm>
                <a:off x="3036760" y="3727513"/>
                <a:ext cx="152685" cy="539972"/>
              </a:xfrm>
              <a:custGeom>
                <a:avLst/>
                <a:gdLst>
                  <a:gd name="connsiteX0" fmla="*/ 152686 w 152685"/>
                  <a:gd name="connsiteY0" fmla="*/ 458057 h 539972"/>
                  <a:gd name="connsiteX1" fmla="*/ 0 w 152685"/>
                  <a:gd name="connsiteY1" fmla="*/ 539972 h 539972"/>
                  <a:gd name="connsiteX2" fmla="*/ 0 w 152685"/>
                  <a:gd name="connsiteY2" fmla="*/ 41529 h 539972"/>
                  <a:gd name="connsiteX3" fmla="*/ 152686 w 152685"/>
                  <a:gd name="connsiteY3" fmla="*/ 0 h 539972"/>
                </a:gdLst>
                <a:ahLst/>
                <a:cxnLst>
                  <a:cxn ang="0">
                    <a:pos x="connsiteX0" y="connsiteY0"/>
                  </a:cxn>
                  <a:cxn ang="0">
                    <a:pos x="connsiteX1" y="connsiteY1"/>
                  </a:cxn>
                  <a:cxn ang="0">
                    <a:pos x="connsiteX2" y="connsiteY2"/>
                  </a:cxn>
                  <a:cxn ang="0">
                    <a:pos x="connsiteX3" y="connsiteY3"/>
                  </a:cxn>
                </a:cxnLst>
                <a:rect l="l" t="t" r="r" b="b"/>
                <a:pathLst>
                  <a:path w="152685" h="539972">
                    <a:moveTo>
                      <a:pt x="152686" y="458057"/>
                    </a:moveTo>
                    <a:lnTo>
                      <a:pt x="0" y="539972"/>
                    </a:lnTo>
                    <a:lnTo>
                      <a:pt x="0" y="41529"/>
                    </a:lnTo>
                    <a:lnTo>
                      <a:pt x="152686" y="0"/>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sp>
            <p:nvSpPr>
              <p:cNvPr id="266" name="任意多边形: 形状 265"/>
              <p:cNvSpPr/>
              <p:nvPr/>
            </p:nvSpPr>
            <p:spPr>
              <a:xfrm>
                <a:off x="2902076" y="3682650"/>
                <a:ext cx="152685" cy="539972"/>
              </a:xfrm>
              <a:custGeom>
                <a:avLst/>
                <a:gdLst>
                  <a:gd name="connsiteX0" fmla="*/ 152686 w 152685"/>
                  <a:gd name="connsiteY0" fmla="*/ 457962 h 539972"/>
                  <a:gd name="connsiteX1" fmla="*/ 0 w 152685"/>
                  <a:gd name="connsiteY1" fmla="*/ 539972 h 539972"/>
                  <a:gd name="connsiteX2" fmla="*/ 0 w 152685"/>
                  <a:gd name="connsiteY2" fmla="*/ 41529 h 539972"/>
                  <a:gd name="connsiteX3" fmla="*/ 152686 w 152685"/>
                  <a:gd name="connsiteY3" fmla="*/ 0 h 539972"/>
                </a:gdLst>
                <a:ahLst/>
                <a:cxnLst>
                  <a:cxn ang="0">
                    <a:pos x="connsiteX0" y="connsiteY0"/>
                  </a:cxn>
                  <a:cxn ang="0">
                    <a:pos x="connsiteX1" y="connsiteY1"/>
                  </a:cxn>
                  <a:cxn ang="0">
                    <a:pos x="connsiteX2" y="connsiteY2"/>
                  </a:cxn>
                  <a:cxn ang="0">
                    <a:pos x="connsiteX3" y="connsiteY3"/>
                  </a:cxn>
                </a:cxnLst>
                <a:rect l="l" t="t" r="r" b="b"/>
                <a:pathLst>
                  <a:path w="152685" h="539972">
                    <a:moveTo>
                      <a:pt x="152686" y="457962"/>
                    </a:moveTo>
                    <a:lnTo>
                      <a:pt x="0" y="539972"/>
                    </a:lnTo>
                    <a:lnTo>
                      <a:pt x="0" y="41529"/>
                    </a:lnTo>
                    <a:lnTo>
                      <a:pt x="152686" y="0"/>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grpSp>
        <p:sp>
          <p:nvSpPr>
            <p:cNvPr id="66" name="任意多边形: 形状 65"/>
            <p:cNvSpPr/>
            <p:nvPr/>
          </p:nvSpPr>
          <p:spPr>
            <a:xfrm>
              <a:off x="2379329" y="3068558"/>
              <a:ext cx="1191925" cy="2059876"/>
            </a:xfrm>
            <a:custGeom>
              <a:avLst/>
              <a:gdLst>
                <a:gd name="connsiteX0" fmla="*/ 0 w 1191925"/>
                <a:gd name="connsiteY0" fmla="*/ 2059877 h 2059876"/>
                <a:gd name="connsiteX1" fmla="*/ 1190149 w 1191925"/>
                <a:gd name="connsiteY1" fmla="*/ 430149 h 2059876"/>
                <a:gd name="connsiteX2" fmla="*/ 912781 w 1191925"/>
                <a:gd name="connsiteY2" fmla="*/ 0 h 2059876"/>
              </a:gdLst>
              <a:ahLst/>
              <a:cxnLst>
                <a:cxn ang="0">
                  <a:pos x="connsiteX0" y="connsiteY0"/>
                </a:cxn>
                <a:cxn ang="0">
                  <a:pos x="connsiteX1" y="connsiteY1"/>
                </a:cxn>
                <a:cxn ang="0">
                  <a:pos x="connsiteX2" y="connsiteY2"/>
                </a:cxn>
              </a:cxnLst>
              <a:rect l="l" t="t" r="r" b="b"/>
              <a:pathLst>
                <a:path w="1191925" h="2059876">
                  <a:moveTo>
                    <a:pt x="0" y="2059877"/>
                  </a:moveTo>
                  <a:cubicBezTo>
                    <a:pt x="322517" y="1775079"/>
                    <a:pt x="1237583" y="979361"/>
                    <a:pt x="1190149" y="430149"/>
                  </a:cubicBezTo>
                  <a:cubicBezTo>
                    <a:pt x="1175861" y="264890"/>
                    <a:pt x="1092327" y="99441"/>
                    <a:pt x="912781" y="0"/>
                  </a:cubicBezTo>
                </a:path>
              </a:pathLst>
            </a:custGeom>
            <a:noFill/>
            <a:ln w="17963" cap="rnd">
              <a:solidFill>
                <a:srgbClr val="08217E"/>
              </a:solidFill>
              <a:prstDash val="solid"/>
              <a:round/>
            </a:ln>
          </p:spPr>
          <p:txBody>
            <a:bodyPr rtlCol="0" anchor="ctr"/>
            <a:lstStyle/>
            <a:p>
              <a:endParaRPr lang="zh-CN" altLang="en-US">
                <a:cs typeface="+mn-ea"/>
                <a:sym typeface="+mn-lt"/>
              </a:endParaRPr>
            </a:p>
          </p:txBody>
        </p:sp>
        <p:sp>
          <p:nvSpPr>
            <p:cNvPr id="67" name="任意多边形: 形状 66"/>
            <p:cNvSpPr/>
            <p:nvPr/>
          </p:nvSpPr>
          <p:spPr>
            <a:xfrm>
              <a:off x="2295509" y="3037185"/>
              <a:ext cx="882796" cy="2019239"/>
            </a:xfrm>
            <a:custGeom>
              <a:avLst/>
              <a:gdLst>
                <a:gd name="connsiteX0" fmla="*/ 341852 w 882796"/>
                <a:gd name="connsiteY0" fmla="*/ 2893 h 2019239"/>
                <a:gd name="connsiteX1" fmla="*/ 880205 w 882796"/>
                <a:gd name="connsiteY1" fmla="*/ 468475 h 2019239"/>
                <a:gd name="connsiteX2" fmla="*/ 0 w 882796"/>
                <a:gd name="connsiteY2" fmla="*/ 2019240 h 2019239"/>
              </a:gdLst>
              <a:ahLst/>
              <a:cxnLst>
                <a:cxn ang="0">
                  <a:pos x="connsiteX0" y="connsiteY0"/>
                </a:cxn>
                <a:cxn ang="0">
                  <a:pos x="connsiteX1" y="connsiteY1"/>
                </a:cxn>
                <a:cxn ang="0">
                  <a:pos x="connsiteX2" y="connsiteY2"/>
                </a:cxn>
              </a:cxnLst>
              <a:rect l="l" t="t" r="r" b="b"/>
              <a:pathLst>
                <a:path w="882796" h="2019239">
                  <a:moveTo>
                    <a:pt x="341852" y="2893"/>
                  </a:moveTo>
                  <a:cubicBezTo>
                    <a:pt x="628936" y="-21872"/>
                    <a:pt x="849249" y="110620"/>
                    <a:pt x="880205" y="468475"/>
                  </a:cubicBezTo>
                  <a:cubicBezTo>
                    <a:pt x="925925" y="997112"/>
                    <a:pt x="356140" y="1595759"/>
                    <a:pt x="0" y="2019240"/>
                  </a:cubicBezTo>
                </a:path>
              </a:pathLst>
            </a:custGeom>
            <a:noFill/>
            <a:ln w="17963" cap="rnd">
              <a:solidFill>
                <a:srgbClr val="08217E"/>
              </a:solidFill>
              <a:prstDash val="solid"/>
              <a:round/>
            </a:ln>
          </p:spPr>
          <p:txBody>
            <a:bodyPr rtlCol="0" anchor="ctr"/>
            <a:lstStyle/>
            <a:p>
              <a:endParaRPr lang="zh-CN" altLang="en-US">
                <a:cs typeface="+mn-ea"/>
                <a:sym typeface="+mn-lt"/>
              </a:endParaRPr>
            </a:p>
          </p:txBody>
        </p:sp>
        <p:sp>
          <p:nvSpPr>
            <p:cNvPr id="68" name="任意多边形: 形状 67"/>
            <p:cNvSpPr/>
            <p:nvPr/>
          </p:nvSpPr>
          <p:spPr>
            <a:xfrm>
              <a:off x="2474007" y="2974893"/>
              <a:ext cx="704087" cy="75853"/>
            </a:xfrm>
            <a:custGeom>
              <a:avLst/>
              <a:gdLst>
                <a:gd name="connsiteX0" fmla="*/ 704088 w 704087"/>
                <a:gd name="connsiteY0" fmla="*/ 44135 h 75853"/>
                <a:gd name="connsiteX1" fmla="*/ 275939 w 704087"/>
                <a:gd name="connsiteY1" fmla="*/ 5559 h 75853"/>
                <a:gd name="connsiteX2" fmla="*/ 0 w 704087"/>
                <a:gd name="connsiteY2" fmla="*/ 75853 h 75853"/>
              </a:gdLst>
              <a:ahLst/>
              <a:cxnLst>
                <a:cxn ang="0">
                  <a:pos x="connsiteX0" y="connsiteY0"/>
                </a:cxn>
                <a:cxn ang="0">
                  <a:pos x="connsiteX1" y="connsiteY1"/>
                </a:cxn>
                <a:cxn ang="0">
                  <a:pos x="connsiteX2" y="connsiteY2"/>
                </a:cxn>
              </a:cxnLst>
              <a:rect l="l" t="t" r="r" b="b"/>
              <a:pathLst>
                <a:path w="704087" h="75853">
                  <a:moveTo>
                    <a:pt x="704088" y="44135"/>
                  </a:moveTo>
                  <a:cubicBezTo>
                    <a:pt x="590359" y="6607"/>
                    <a:pt x="448913" y="-9395"/>
                    <a:pt x="275939" y="5559"/>
                  </a:cubicBezTo>
                  <a:cubicBezTo>
                    <a:pt x="187357" y="13179"/>
                    <a:pt x="79058" y="40420"/>
                    <a:pt x="0" y="75853"/>
                  </a:cubicBezTo>
                </a:path>
              </a:pathLst>
            </a:custGeom>
            <a:noFill/>
            <a:ln w="17963" cap="rnd">
              <a:solidFill>
                <a:srgbClr val="08217E"/>
              </a:solidFill>
              <a:prstDash val="solid"/>
              <a:round/>
            </a:ln>
          </p:spPr>
          <p:txBody>
            <a:bodyPr rtlCol="0" anchor="ctr"/>
            <a:lstStyle/>
            <a:p>
              <a:endParaRPr lang="zh-CN" altLang="en-US">
                <a:cs typeface="+mn-ea"/>
                <a:sym typeface="+mn-lt"/>
              </a:endParaRPr>
            </a:p>
          </p:txBody>
        </p:sp>
        <p:grpSp>
          <p:nvGrpSpPr>
            <p:cNvPr id="69" name="图形 4"/>
            <p:cNvGrpSpPr/>
            <p:nvPr/>
          </p:nvGrpSpPr>
          <p:grpSpPr>
            <a:xfrm>
              <a:off x="3171237" y="3708542"/>
              <a:ext cx="604837" cy="1365218"/>
              <a:chOff x="3176396" y="3506342"/>
              <a:chExt cx="604837" cy="1365218"/>
            </a:xfrm>
          </p:grpSpPr>
          <p:sp>
            <p:nvSpPr>
              <p:cNvPr id="242" name="任意多边形: 形状 241"/>
              <p:cNvSpPr/>
              <p:nvPr/>
            </p:nvSpPr>
            <p:spPr>
              <a:xfrm>
                <a:off x="3658552" y="4126230"/>
                <a:ext cx="122681" cy="61341"/>
              </a:xfrm>
              <a:custGeom>
                <a:avLst/>
                <a:gdLst>
                  <a:gd name="connsiteX0" fmla="*/ 122682 w 122681"/>
                  <a:gd name="connsiteY0" fmla="*/ 61341 h 61341"/>
                  <a:gd name="connsiteX1" fmla="*/ 61341 w 122681"/>
                  <a:gd name="connsiteY1" fmla="*/ 0 h 61341"/>
                  <a:gd name="connsiteX2" fmla="*/ 0 w 122681"/>
                  <a:gd name="connsiteY2" fmla="*/ 61341 h 61341"/>
                </a:gdLst>
                <a:ahLst/>
                <a:cxnLst>
                  <a:cxn ang="0">
                    <a:pos x="connsiteX0" y="connsiteY0"/>
                  </a:cxn>
                  <a:cxn ang="0">
                    <a:pos x="connsiteX1" y="connsiteY1"/>
                  </a:cxn>
                  <a:cxn ang="0">
                    <a:pos x="connsiteX2" y="connsiteY2"/>
                  </a:cxn>
                </a:cxnLst>
                <a:rect l="l" t="t" r="r" b="b"/>
                <a:pathLst>
                  <a:path w="122681" h="61341">
                    <a:moveTo>
                      <a:pt x="122682" y="61341"/>
                    </a:moveTo>
                    <a:cubicBezTo>
                      <a:pt x="122682" y="27432"/>
                      <a:pt x="95250" y="0"/>
                      <a:pt x="61341" y="0"/>
                    </a:cubicBezTo>
                    <a:cubicBezTo>
                      <a:pt x="27432" y="0"/>
                      <a:pt x="0" y="27432"/>
                      <a:pt x="0" y="61341"/>
                    </a:cubicBezTo>
                  </a:path>
                </a:pathLst>
              </a:custGeom>
              <a:noFill/>
              <a:ln w="17963" cap="rnd">
                <a:solidFill>
                  <a:srgbClr val="D9E5F5"/>
                </a:solidFill>
                <a:prstDash val="solid"/>
                <a:round/>
              </a:ln>
            </p:spPr>
            <p:txBody>
              <a:bodyPr rtlCol="0" anchor="ctr"/>
              <a:lstStyle/>
              <a:p>
                <a:endParaRPr lang="zh-CN" altLang="en-US">
                  <a:cs typeface="+mn-ea"/>
                  <a:sym typeface="+mn-lt"/>
                </a:endParaRPr>
              </a:p>
            </p:txBody>
          </p:sp>
          <p:sp>
            <p:nvSpPr>
              <p:cNvPr id="243" name="任意多边形: 形状 242"/>
              <p:cNvSpPr/>
              <p:nvPr/>
            </p:nvSpPr>
            <p:spPr>
              <a:xfrm>
                <a:off x="3176396" y="3541871"/>
                <a:ext cx="152685" cy="478631"/>
              </a:xfrm>
              <a:custGeom>
                <a:avLst/>
                <a:gdLst>
                  <a:gd name="connsiteX0" fmla="*/ 152686 w 152685"/>
                  <a:gd name="connsiteY0" fmla="*/ 396716 h 478631"/>
                  <a:gd name="connsiteX1" fmla="*/ 0 w 152685"/>
                  <a:gd name="connsiteY1" fmla="*/ 478631 h 478631"/>
                  <a:gd name="connsiteX2" fmla="*/ 0 w 152685"/>
                  <a:gd name="connsiteY2" fmla="*/ 41529 h 478631"/>
                  <a:gd name="connsiteX3" fmla="*/ 152686 w 152685"/>
                  <a:gd name="connsiteY3" fmla="*/ 0 h 478631"/>
                </a:gdLst>
                <a:ahLst/>
                <a:cxnLst>
                  <a:cxn ang="0">
                    <a:pos x="connsiteX0" y="connsiteY0"/>
                  </a:cxn>
                  <a:cxn ang="0">
                    <a:pos x="connsiteX1" y="connsiteY1"/>
                  </a:cxn>
                  <a:cxn ang="0">
                    <a:pos x="connsiteX2" y="connsiteY2"/>
                  </a:cxn>
                  <a:cxn ang="0">
                    <a:pos x="connsiteX3" y="connsiteY3"/>
                  </a:cxn>
                </a:cxnLst>
                <a:rect l="l" t="t" r="r" b="b"/>
                <a:pathLst>
                  <a:path w="152685" h="478631">
                    <a:moveTo>
                      <a:pt x="152686" y="396716"/>
                    </a:moveTo>
                    <a:lnTo>
                      <a:pt x="0" y="478631"/>
                    </a:lnTo>
                    <a:lnTo>
                      <a:pt x="0" y="41529"/>
                    </a:lnTo>
                    <a:lnTo>
                      <a:pt x="152686" y="0"/>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sp>
            <p:nvSpPr>
              <p:cNvPr id="244" name="任意多边形: 形状 243"/>
              <p:cNvSpPr/>
              <p:nvPr/>
            </p:nvSpPr>
            <p:spPr>
              <a:xfrm>
                <a:off x="3203257" y="3537775"/>
                <a:ext cx="163163" cy="137731"/>
              </a:xfrm>
              <a:custGeom>
                <a:avLst/>
                <a:gdLst>
                  <a:gd name="connsiteX0" fmla="*/ 98869 w 163163"/>
                  <a:gd name="connsiteY0" fmla="*/ 137732 h 137731"/>
                  <a:gd name="connsiteX1" fmla="*/ 91345 w 163163"/>
                  <a:gd name="connsiteY1" fmla="*/ 112300 h 137731"/>
                  <a:gd name="connsiteX2" fmla="*/ 163163 w 163163"/>
                  <a:gd name="connsiteY2" fmla="*/ 44863 h 137731"/>
                  <a:gd name="connsiteX3" fmla="*/ 151257 w 163163"/>
                  <a:gd name="connsiteY3" fmla="*/ 0 h 137731"/>
                  <a:gd name="connsiteX4" fmla="*/ 0 w 163163"/>
                  <a:gd name="connsiteY4" fmla="*/ 41910 h 1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63" h="137731">
                    <a:moveTo>
                      <a:pt x="98869" y="137732"/>
                    </a:moveTo>
                    <a:lnTo>
                      <a:pt x="91345" y="112300"/>
                    </a:lnTo>
                    <a:lnTo>
                      <a:pt x="163163" y="44863"/>
                    </a:lnTo>
                    <a:lnTo>
                      <a:pt x="151257" y="0"/>
                    </a:lnTo>
                    <a:lnTo>
                      <a:pt x="0" y="41910"/>
                    </a:lnTo>
                  </a:path>
                </a:pathLst>
              </a:custGeom>
              <a:noFill/>
              <a:ln w="17963" cap="rnd">
                <a:solidFill>
                  <a:srgbClr val="D9E5F5"/>
                </a:solidFill>
                <a:prstDash val="solid"/>
                <a:round/>
              </a:ln>
            </p:spPr>
            <p:txBody>
              <a:bodyPr rtlCol="0" anchor="ctr"/>
              <a:lstStyle/>
              <a:p>
                <a:endParaRPr lang="zh-CN" altLang="en-US">
                  <a:cs typeface="+mn-ea"/>
                  <a:sym typeface="+mn-lt"/>
                </a:endParaRPr>
              </a:p>
            </p:txBody>
          </p:sp>
          <p:sp>
            <p:nvSpPr>
              <p:cNvPr id="245" name="任意多边形: 形状 244"/>
              <p:cNvSpPr/>
              <p:nvPr/>
            </p:nvSpPr>
            <p:spPr>
              <a:xfrm>
                <a:off x="3212306" y="3548253"/>
                <a:ext cx="100298" cy="25431"/>
              </a:xfrm>
              <a:custGeom>
                <a:avLst/>
                <a:gdLst>
                  <a:gd name="connsiteX0" fmla="*/ 0 w 100298"/>
                  <a:gd name="connsiteY0" fmla="*/ 25432 h 25431"/>
                  <a:gd name="connsiteX1" fmla="*/ 100298 w 100298"/>
                  <a:gd name="connsiteY1" fmla="*/ 0 h 25431"/>
                </a:gdLst>
                <a:ahLst/>
                <a:cxnLst>
                  <a:cxn ang="0">
                    <a:pos x="connsiteX0" y="connsiteY0"/>
                  </a:cxn>
                  <a:cxn ang="0">
                    <a:pos x="connsiteX1" y="connsiteY1"/>
                  </a:cxn>
                </a:cxnLst>
                <a:rect l="l" t="t" r="r" b="b"/>
                <a:pathLst>
                  <a:path w="100298" h="25431">
                    <a:moveTo>
                      <a:pt x="0" y="25432"/>
                    </a:moveTo>
                    <a:lnTo>
                      <a:pt x="100298" y="0"/>
                    </a:lnTo>
                  </a:path>
                </a:pathLst>
              </a:custGeom>
              <a:ln w="80832" cap="rnd">
                <a:solidFill>
                  <a:srgbClr val="FF5F2B"/>
                </a:solidFill>
                <a:prstDash val="solid"/>
                <a:round/>
              </a:ln>
            </p:spPr>
            <p:txBody>
              <a:bodyPr rtlCol="0" anchor="ctr"/>
              <a:lstStyle/>
              <a:p>
                <a:endParaRPr lang="zh-CN" altLang="en-US">
                  <a:cs typeface="+mn-ea"/>
                  <a:sym typeface="+mn-lt"/>
                </a:endParaRPr>
              </a:p>
            </p:txBody>
          </p:sp>
          <p:sp>
            <p:nvSpPr>
              <p:cNvPr id="246" name="任意多边形: 形状 245"/>
              <p:cNvSpPr/>
              <p:nvPr/>
            </p:nvSpPr>
            <p:spPr>
              <a:xfrm>
                <a:off x="3665220" y="4186904"/>
                <a:ext cx="108870" cy="146684"/>
              </a:xfrm>
              <a:custGeom>
                <a:avLst/>
                <a:gdLst>
                  <a:gd name="connsiteX0" fmla="*/ 0 w 108870"/>
                  <a:gd name="connsiteY0" fmla="*/ 0 h 146684"/>
                  <a:gd name="connsiteX1" fmla="*/ 108871 w 108870"/>
                  <a:gd name="connsiteY1" fmla="*/ 0 h 146684"/>
                  <a:gd name="connsiteX2" fmla="*/ 108871 w 108870"/>
                  <a:gd name="connsiteY2" fmla="*/ 146685 h 146684"/>
                  <a:gd name="connsiteX3" fmla="*/ 0 w 108870"/>
                  <a:gd name="connsiteY3" fmla="*/ 146685 h 146684"/>
                </a:gdLst>
                <a:ahLst/>
                <a:cxnLst>
                  <a:cxn ang="0">
                    <a:pos x="connsiteX0" y="connsiteY0"/>
                  </a:cxn>
                  <a:cxn ang="0">
                    <a:pos x="connsiteX1" y="connsiteY1"/>
                  </a:cxn>
                  <a:cxn ang="0">
                    <a:pos x="connsiteX2" y="connsiteY2"/>
                  </a:cxn>
                  <a:cxn ang="0">
                    <a:pos x="connsiteX3" y="connsiteY3"/>
                  </a:cxn>
                </a:cxnLst>
                <a:rect l="l" t="t" r="r" b="b"/>
                <a:pathLst>
                  <a:path w="108870" h="146684">
                    <a:moveTo>
                      <a:pt x="0" y="0"/>
                    </a:moveTo>
                    <a:lnTo>
                      <a:pt x="108871" y="0"/>
                    </a:lnTo>
                    <a:lnTo>
                      <a:pt x="108871" y="146685"/>
                    </a:lnTo>
                    <a:lnTo>
                      <a:pt x="0" y="146685"/>
                    </a:ln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247" name="任意多边形: 形状 246"/>
              <p:cNvSpPr/>
              <p:nvPr/>
            </p:nvSpPr>
            <p:spPr>
              <a:xfrm>
                <a:off x="3305079" y="3681507"/>
                <a:ext cx="47910" cy="136112"/>
              </a:xfrm>
              <a:custGeom>
                <a:avLst/>
                <a:gdLst>
                  <a:gd name="connsiteX0" fmla="*/ 0 w 47910"/>
                  <a:gd name="connsiteY0" fmla="*/ 0 h 136112"/>
                  <a:gd name="connsiteX1" fmla="*/ 47911 w 47910"/>
                  <a:gd name="connsiteY1" fmla="*/ 136112 h 136112"/>
                </a:gdLst>
                <a:ahLst/>
                <a:cxnLst>
                  <a:cxn ang="0">
                    <a:pos x="connsiteX0" y="connsiteY0"/>
                  </a:cxn>
                  <a:cxn ang="0">
                    <a:pos x="connsiteX1" y="connsiteY1"/>
                  </a:cxn>
                </a:cxnLst>
                <a:rect l="l" t="t" r="r" b="b"/>
                <a:pathLst>
                  <a:path w="47910" h="136112">
                    <a:moveTo>
                      <a:pt x="0" y="0"/>
                    </a:moveTo>
                    <a:lnTo>
                      <a:pt x="47911" y="136112"/>
                    </a:lnTo>
                  </a:path>
                </a:pathLst>
              </a:custGeom>
              <a:ln w="35925" cap="rnd">
                <a:solidFill>
                  <a:srgbClr val="0275FF"/>
                </a:solidFill>
                <a:prstDash val="solid"/>
                <a:round/>
              </a:ln>
            </p:spPr>
            <p:txBody>
              <a:bodyPr rtlCol="0" anchor="ctr"/>
              <a:lstStyle/>
              <a:p>
                <a:endParaRPr lang="zh-CN" altLang="en-US">
                  <a:cs typeface="+mn-ea"/>
                  <a:sym typeface="+mn-lt"/>
                </a:endParaRPr>
              </a:p>
            </p:txBody>
          </p:sp>
          <p:sp>
            <p:nvSpPr>
              <p:cNvPr id="248" name="任意多边形: 形状 247"/>
              <p:cNvSpPr/>
              <p:nvPr/>
            </p:nvSpPr>
            <p:spPr>
              <a:xfrm>
                <a:off x="3429666" y="4341590"/>
                <a:ext cx="105536" cy="527684"/>
              </a:xfrm>
              <a:custGeom>
                <a:avLst/>
                <a:gdLst>
                  <a:gd name="connsiteX0" fmla="*/ 15049 w 105536"/>
                  <a:gd name="connsiteY0" fmla="*/ 527685 h 527684"/>
                  <a:gd name="connsiteX1" fmla="*/ 53149 w 105536"/>
                  <a:gd name="connsiteY1" fmla="*/ 527685 h 527684"/>
                  <a:gd name="connsiteX2" fmla="*/ 105537 w 105536"/>
                  <a:gd name="connsiteY2" fmla="*/ 0 h 527684"/>
                  <a:gd name="connsiteX3" fmla="*/ 0 w 105536"/>
                  <a:gd name="connsiteY3" fmla="*/ 0 h 527684"/>
                </a:gdLst>
                <a:ahLst/>
                <a:cxnLst>
                  <a:cxn ang="0">
                    <a:pos x="connsiteX0" y="connsiteY0"/>
                  </a:cxn>
                  <a:cxn ang="0">
                    <a:pos x="connsiteX1" y="connsiteY1"/>
                  </a:cxn>
                  <a:cxn ang="0">
                    <a:pos x="connsiteX2" y="connsiteY2"/>
                  </a:cxn>
                  <a:cxn ang="0">
                    <a:pos x="connsiteX3" y="connsiteY3"/>
                  </a:cxn>
                </a:cxnLst>
                <a:rect l="l" t="t" r="r" b="b"/>
                <a:pathLst>
                  <a:path w="105536" h="527684">
                    <a:moveTo>
                      <a:pt x="15049" y="527685"/>
                    </a:moveTo>
                    <a:lnTo>
                      <a:pt x="53149" y="527685"/>
                    </a:lnTo>
                    <a:lnTo>
                      <a:pt x="105537" y="0"/>
                    </a:lnTo>
                    <a:lnTo>
                      <a:pt x="0" y="0"/>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49" name="任意多边形: 形状 248"/>
              <p:cNvSpPr/>
              <p:nvPr/>
            </p:nvSpPr>
            <p:spPr>
              <a:xfrm>
                <a:off x="3369468" y="4822126"/>
                <a:ext cx="117919" cy="49434"/>
              </a:xfrm>
              <a:custGeom>
                <a:avLst/>
                <a:gdLst>
                  <a:gd name="connsiteX0" fmla="*/ 0 w 117919"/>
                  <a:gd name="connsiteY0" fmla="*/ 49435 h 49434"/>
                  <a:gd name="connsiteX1" fmla="*/ 113347 w 117919"/>
                  <a:gd name="connsiteY1" fmla="*/ 49435 h 49434"/>
                  <a:gd name="connsiteX2" fmla="*/ 117920 w 117919"/>
                  <a:gd name="connsiteY2" fmla="*/ 0 h 49434"/>
                  <a:gd name="connsiteX3" fmla="*/ 74771 w 117919"/>
                  <a:gd name="connsiteY3" fmla="*/ 0 h 49434"/>
                </a:gdLst>
                <a:ahLst/>
                <a:cxnLst>
                  <a:cxn ang="0">
                    <a:pos x="connsiteX0" y="connsiteY0"/>
                  </a:cxn>
                  <a:cxn ang="0">
                    <a:pos x="connsiteX1" y="connsiteY1"/>
                  </a:cxn>
                  <a:cxn ang="0">
                    <a:pos x="connsiteX2" y="connsiteY2"/>
                  </a:cxn>
                  <a:cxn ang="0">
                    <a:pos x="connsiteX3" y="connsiteY3"/>
                  </a:cxn>
                </a:cxnLst>
                <a:rect l="l" t="t" r="r" b="b"/>
                <a:pathLst>
                  <a:path w="117919" h="49434">
                    <a:moveTo>
                      <a:pt x="0" y="49435"/>
                    </a:moveTo>
                    <a:lnTo>
                      <a:pt x="113347" y="49435"/>
                    </a:lnTo>
                    <a:lnTo>
                      <a:pt x="117920" y="0"/>
                    </a:lnTo>
                    <a:lnTo>
                      <a:pt x="74771"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250" name="任意多边形: 形状 249"/>
              <p:cNvSpPr/>
              <p:nvPr/>
            </p:nvSpPr>
            <p:spPr>
              <a:xfrm>
                <a:off x="3537489" y="4341590"/>
                <a:ext cx="105537" cy="527684"/>
              </a:xfrm>
              <a:custGeom>
                <a:avLst/>
                <a:gdLst>
                  <a:gd name="connsiteX0" fmla="*/ 14954 w 105537"/>
                  <a:gd name="connsiteY0" fmla="*/ 527685 h 527684"/>
                  <a:gd name="connsiteX1" fmla="*/ 53150 w 105537"/>
                  <a:gd name="connsiteY1" fmla="*/ 527685 h 527684"/>
                  <a:gd name="connsiteX2" fmla="*/ 105537 w 105537"/>
                  <a:gd name="connsiteY2" fmla="*/ 0 h 527684"/>
                  <a:gd name="connsiteX3" fmla="*/ 0 w 105537"/>
                  <a:gd name="connsiteY3" fmla="*/ 0 h 527684"/>
                </a:gdLst>
                <a:ahLst/>
                <a:cxnLst>
                  <a:cxn ang="0">
                    <a:pos x="connsiteX0" y="connsiteY0"/>
                  </a:cxn>
                  <a:cxn ang="0">
                    <a:pos x="connsiteX1" y="connsiteY1"/>
                  </a:cxn>
                  <a:cxn ang="0">
                    <a:pos x="connsiteX2" y="connsiteY2"/>
                  </a:cxn>
                  <a:cxn ang="0">
                    <a:pos x="connsiteX3" y="connsiteY3"/>
                  </a:cxn>
                </a:cxnLst>
                <a:rect l="l" t="t" r="r" b="b"/>
                <a:pathLst>
                  <a:path w="105537" h="527684">
                    <a:moveTo>
                      <a:pt x="14954" y="527685"/>
                    </a:moveTo>
                    <a:lnTo>
                      <a:pt x="53150" y="527685"/>
                    </a:lnTo>
                    <a:lnTo>
                      <a:pt x="105537" y="0"/>
                    </a:lnTo>
                    <a:lnTo>
                      <a:pt x="0" y="0"/>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1" name="任意多边形: 形状 250"/>
              <p:cNvSpPr/>
              <p:nvPr/>
            </p:nvSpPr>
            <p:spPr>
              <a:xfrm>
                <a:off x="3507200" y="4822126"/>
                <a:ext cx="87915" cy="49434"/>
              </a:xfrm>
              <a:custGeom>
                <a:avLst/>
                <a:gdLst>
                  <a:gd name="connsiteX0" fmla="*/ 0 w 87915"/>
                  <a:gd name="connsiteY0" fmla="*/ 49435 h 49434"/>
                  <a:gd name="connsiteX1" fmla="*/ 87916 w 87915"/>
                  <a:gd name="connsiteY1" fmla="*/ 49435 h 49434"/>
                  <a:gd name="connsiteX2" fmla="*/ 87916 w 87915"/>
                  <a:gd name="connsiteY2" fmla="*/ 0 h 49434"/>
                  <a:gd name="connsiteX3" fmla="*/ 44863 w 87915"/>
                  <a:gd name="connsiteY3" fmla="*/ 0 h 49434"/>
                </a:gdLst>
                <a:ahLst/>
                <a:cxnLst>
                  <a:cxn ang="0">
                    <a:pos x="connsiteX0" y="connsiteY0"/>
                  </a:cxn>
                  <a:cxn ang="0">
                    <a:pos x="connsiteX1" y="connsiteY1"/>
                  </a:cxn>
                  <a:cxn ang="0">
                    <a:pos x="connsiteX2" y="connsiteY2"/>
                  </a:cxn>
                  <a:cxn ang="0">
                    <a:pos x="connsiteX3" y="connsiteY3"/>
                  </a:cxn>
                </a:cxnLst>
                <a:rect l="l" t="t" r="r" b="b"/>
                <a:pathLst>
                  <a:path w="87915" h="49434">
                    <a:moveTo>
                      <a:pt x="0" y="49435"/>
                    </a:moveTo>
                    <a:lnTo>
                      <a:pt x="87916" y="49435"/>
                    </a:lnTo>
                    <a:lnTo>
                      <a:pt x="87916" y="0"/>
                    </a:lnTo>
                    <a:lnTo>
                      <a:pt x="44863"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252" name="任意多边形: 形状 251"/>
              <p:cNvSpPr/>
              <p:nvPr/>
            </p:nvSpPr>
            <p:spPr>
              <a:xfrm>
                <a:off x="3284124" y="3692747"/>
                <a:ext cx="74866" cy="74771"/>
              </a:xfrm>
              <a:custGeom>
                <a:avLst/>
                <a:gdLst>
                  <a:gd name="connsiteX0" fmla="*/ 0 w 74866"/>
                  <a:gd name="connsiteY0" fmla="*/ 37338 h 74771"/>
                  <a:gd name="connsiteX1" fmla="*/ 37433 w 74866"/>
                  <a:gd name="connsiteY1" fmla="*/ 0 h 74771"/>
                  <a:gd name="connsiteX2" fmla="*/ 74867 w 74866"/>
                  <a:gd name="connsiteY2" fmla="*/ 37338 h 74771"/>
                  <a:gd name="connsiteX3" fmla="*/ 37433 w 74866"/>
                  <a:gd name="connsiteY3" fmla="*/ 74771 h 74771"/>
                  <a:gd name="connsiteX4" fmla="*/ 0 w 74866"/>
                  <a:gd name="connsiteY4" fmla="*/ 37338 h 7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771">
                    <a:moveTo>
                      <a:pt x="0" y="37338"/>
                    </a:moveTo>
                    <a:cubicBezTo>
                      <a:pt x="0" y="16669"/>
                      <a:pt x="16764" y="0"/>
                      <a:pt x="37433" y="0"/>
                    </a:cubicBezTo>
                    <a:cubicBezTo>
                      <a:pt x="58103" y="0"/>
                      <a:pt x="74867" y="16764"/>
                      <a:pt x="74867" y="37338"/>
                    </a:cubicBezTo>
                    <a:cubicBezTo>
                      <a:pt x="74867" y="58007"/>
                      <a:pt x="58103" y="74771"/>
                      <a:pt x="37433" y="74771"/>
                    </a:cubicBezTo>
                    <a:cubicBezTo>
                      <a:pt x="16764" y="74867"/>
                      <a:pt x="0" y="58007"/>
                      <a:pt x="0" y="37338"/>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3" name="任意多边形: 形状 252"/>
              <p:cNvSpPr/>
              <p:nvPr/>
            </p:nvSpPr>
            <p:spPr>
              <a:xfrm>
                <a:off x="3683793" y="4072318"/>
                <a:ext cx="74866" cy="74771"/>
              </a:xfrm>
              <a:custGeom>
                <a:avLst/>
                <a:gdLst>
                  <a:gd name="connsiteX0" fmla="*/ 0 w 74866"/>
                  <a:gd name="connsiteY0" fmla="*/ 37338 h 74771"/>
                  <a:gd name="connsiteX1" fmla="*/ 37433 w 74866"/>
                  <a:gd name="connsiteY1" fmla="*/ 0 h 74771"/>
                  <a:gd name="connsiteX2" fmla="*/ 74867 w 74866"/>
                  <a:gd name="connsiteY2" fmla="*/ 37338 h 74771"/>
                  <a:gd name="connsiteX3" fmla="*/ 37433 w 74866"/>
                  <a:gd name="connsiteY3" fmla="*/ 74771 h 74771"/>
                  <a:gd name="connsiteX4" fmla="*/ 0 w 74866"/>
                  <a:gd name="connsiteY4" fmla="*/ 37338 h 7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771">
                    <a:moveTo>
                      <a:pt x="0" y="37338"/>
                    </a:moveTo>
                    <a:cubicBezTo>
                      <a:pt x="0" y="16669"/>
                      <a:pt x="16764" y="0"/>
                      <a:pt x="37433" y="0"/>
                    </a:cubicBezTo>
                    <a:cubicBezTo>
                      <a:pt x="58103" y="0"/>
                      <a:pt x="74867" y="16764"/>
                      <a:pt x="74867" y="37338"/>
                    </a:cubicBezTo>
                    <a:cubicBezTo>
                      <a:pt x="74867" y="58007"/>
                      <a:pt x="58103" y="74771"/>
                      <a:pt x="37433" y="74771"/>
                    </a:cubicBezTo>
                    <a:cubicBezTo>
                      <a:pt x="16764" y="74771"/>
                      <a:pt x="0" y="57912"/>
                      <a:pt x="0" y="37338"/>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4" name="任意多边形: 形状 253"/>
              <p:cNvSpPr/>
              <p:nvPr/>
            </p:nvSpPr>
            <p:spPr>
              <a:xfrm>
                <a:off x="3510438" y="3640931"/>
                <a:ext cx="80391" cy="103441"/>
              </a:xfrm>
              <a:custGeom>
                <a:avLst/>
                <a:gdLst>
                  <a:gd name="connsiteX0" fmla="*/ 80391 w 80391"/>
                  <a:gd name="connsiteY0" fmla="*/ 90392 h 103441"/>
                  <a:gd name="connsiteX1" fmla="*/ 19336 w 80391"/>
                  <a:gd name="connsiteY1" fmla="*/ 103442 h 103441"/>
                  <a:gd name="connsiteX2" fmla="*/ 0 w 80391"/>
                  <a:gd name="connsiteY2" fmla="*/ 12383 h 103441"/>
                  <a:gd name="connsiteX3" fmla="*/ 59055 w 80391"/>
                  <a:gd name="connsiteY3" fmla="*/ 0 h 103441"/>
                </a:gdLst>
                <a:ahLst/>
                <a:cxnLst>
                  <a:cxn ang="0">
                    <a:pos x="connsiteX0" y="connsiteY0"/>
                  </a:cxn>
                  <a:cxn ang="0">
                    <a:pos x="connsiteX1" y="connsiteY1"/>
                  </a:cxn>
                  <a:cxn ang="0">
                    <a:pos x="connsiteX2" y="connsiteY2"/>
                  </a:cxn>
                  <a:cxn ang="0">
                    <a:pos x="connsiteX3" y="connsiteY3"/>
                  </a:cxn>
                </a:cxnLst>
                <a:rect l="l" t="t" r="r" b="b"/>
                <a:pathLst>
                  <a:path w="80391" h="103441">
                    <a:moveTo>
                      <a:pt x="80391" y="90392"/>
                    </a:moveTo>
                    <a:lnTo>
                      <a:pt x="19336" y="103442"/>
                    </a:lnTo>
                    <a:lnTo>
                      <a:pt x="0" y="12383"/>
                    </a:lnTo>
                    <a:lnTo>
                      <a:pt x="59055" y="0"/>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5" name="任意多边形: 形状 254"/>
              <p:cNvSpPr/>
              <p:nvPr/>
            </p:nvSpPr>
            <p:spPr>
              <a:xfrm>
                <a:off x="3488079" y="3513417"/>
                <a:ext cx="134081" cy="168837"/>
              </a:xfrm>
              <a:custGeom>
                <a:avLst/>
                <a:gdLst>
                  <a:gd name="connsiteX0" fmla="*/ 125039 w 134081"/>
                  <a:gd name="connsiteY0" fmla="*/ 88747 h 168837"/>
                  <a:gd name="connsiteX1" fmla="*/ 97702 w 134081"/>
                  <a:gd name="connsiteY1" fmla="*/ 3784 h 168837"/>
                  <a:gd name="connsiteX2" fmla="*/ 11406 w 134081"/>
                  <a:gd name="connsiteY2" fmla="*/ 51219 h 168837"/>
                  <a:gd name="connsiteX3" fmla="*/ 2738 w 134081"/>
                  <a:gd name="connsiteY3" fmla="*/ 145992 h 168837"/>
                  <a:gd name="connsiteX4" fmla="*/ 61126 w 134081"/>
                  <a:gd name="connsiteY4" fmla="*/ 163614 h 168837"/>
                  <a:gd name="connsiteX5" fmla="*/ 125039 w 134081"/>
                  <a:gd name="connsiteY5" fmla="*/ 88747 h 16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081" h="168837">
                    <a:moveTo>
                      <a:pt x="125039" y="88747"/>
                    </a:moveTo>
                    <a:cubicBezTo>
                      <a:pt x="143422" y="46266"/>
                      <a:pt x="133516" y="14643"/>
                      <a:pt x="97702" y="3784"/>
                    </a:cubicBezTo>
                    <a:cubicBezTo>
                      <a:pt x="61888" y="-7074"/>
                      <a:pt x="28360" y="4451"/>
                      <a:pt x="11406" y="51219"/>
                    </a:cubicBezTo>
                    <a:cubicBezTo>
                      <a:pt x="-3263" y="91700"/>
                      <a:pt x="-881" y="134086"/>
                      <a:pt x="2738" y="145992"/>
                    </a:cubicBezTo>
                    <a:cubicBezTo>
                      <a:pt x="11691" y="175520"/>
                      <a:pt x="42076" y="170376"/>
                      <a:pt x="61126" y="163614"/>
                    </a:cubicBezTo>
                    <a:cubicBezTo>
                      <a:pt x="92464" y="152374"/>
                      <a:pt x="110371" y="122466"/>
                      <a:pt x="125039" y="88747"/>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6" name="任意多边形: 形状 255"/>
              <p:cNvSpPr/>
              <p:nvPr/>
            </p:nvSpPr>
            <p:spPr>
              <a:xfrm>
                <a:off x="3492817" y="3506342"/>
                <a:ext cx="146942" cy="147606"/>
              </a:xfrm>
              <a:custGeom>
                <a:avLst/>
                <a:gdLst>
                  <a:gd name="connsiteX0" fmla="*/ 39053 w 146942"/>
                  <a:gd name="connsiteY0" fmla="*/ 99536 h 147606"/>
                  <a:gd name="connsiteX1" fmla="*/ 82487 w 146942"/>
                  <a:gd name="connsiteY1" fmla="*/ 143637 h 147606"/>
                  <a:gd name="connsiteX2" fmla="*/ 140494 w 146942"/>
                  <a:gd name="connsiteY2" fmla="*/ 109252 h 147606"/>
                  <a:gd name="connsiteX3" fmla="*/ 146781 w 146942"/>
                  <a:gd name="connsiteY3" fmla="*/ 52292 h 147606"/>
                  <a:gd name="connsiteX4" fmla="*/ 97441 w 146942"/>
                  <a:gd name="connsiteY4" fmla="*/ 0 h 147606"/>
                  <a:gd name="connsiteX5" fmla="*/ 31528 w 146942"/>
                  <a:gd name="connsiteY5" fmla="*/ 0 h 147606"/>
                  <a:gd name="connsiteX6" fmla="*/ 0 w 146942"/>
                  <a:gd name="connsiteY6" fmla="*/ 30099 h 147606"/>
                  <a:gd name="connsiteX7" fmla="*/ 39053 w 146942"/>
                  <a:gd name="connsiteY7" fmla="*/ 99536 h 1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42" h="147606">
                    <a:moveTo>
                      <a:pt x="39053" y="99536"/>
                    </a:moveTo>
                    <a:cubicBezTo>
                      <a:pt x="51054" y="111538"/>
                      <a:pt x="63818" y="132588"/>
                      <a:pt x="82487" y="143637"/>
                    </a:cubicBezTo>
                    <a:cubicBezTo>
                      <a:pt x="102680" y="155639"/>
                      <a:pt x="137161" y="139351"/>
                      <a:pt x="140494" y="109252"/>
                    </a:cubicBezTo>
                    <a:cubicBezTo>
                      <a:pt x="142875" y="87821"/>
                      <a:pt x="144400" y="80772"/>
                      <a:pt x="146781" y="52292"/>
                    </a:cubicBezTo>
                    <a:cubicBezTo>
                      <a:pt x="148591" y="30194"/>
                      <a:pt x="135446" y="0"/>
                      <a:pt x="97441" y="0"/>
                    </a:cubicBezTo>
                    <a:cubicBezTo>
                      <a:pt x="81630" y="0"/>
                      <a:pt x="53721" y="0"/>
                      <a:pt x="31528" y="0"/>
                    </a:cubicBezTo>
                    <a:cubicBezTo>
                      <a:pt x="14669" y="0"/>
                      <a:pt x="-95" y="14192"/>
                      <a:pt x="0" y="30099"/>
                    </a:cubicBezTo>
                    <a:cubicBezTo>
                      <a:pt x="96" y="62103"/>
                      <a:pt x="27051" y="87630"/>
                      <a:pt x="39053" y="99536"/>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57" name="任意多边形: 形状 256"/>
              <p:cNvSpPr/>
              <p:nvPr/>
            </p:nvSpPr>
            <p:spPr>
              <a:xfrm>
                <a:off x="3523588" y="3585109"/>
                <a:ext cx="28947" cy="56488"/>
              </a:xfrm>
              <a:custGeom>
                <a:avLst/>
                <a:gdLst>
                  <a:gd name="connsiteX0" fmla="*/ 757 w 28947"/>
                  <a:gd name="connsiteY0" fmla="*/ 14864 h 56488"/>
                  <a:gd name="connsiteX1" fmla="*/ 25808 w 28947"/>
                  <a:gd name="connsiteY1" fmla="*/ 5434 h 56488"/>
                  <a:gd name="connsiteX2" fmla="*/ 6662 w 28947"/>
                  <a:gd name="connsiteY2" fmla="*/ 56488 h 56488"/>
                  <a:gd name="connsiteX3" fmla="*/ 757 w 28947"/>
                  <a:gd name="connsiteY3" fmla="*/ 14864 h 56488"/>
                </a:gdLst>
                <a:ahLst/>
                <a:cxnLst>
                  <a:cxn ang="0">
                    <a:pos x="connsiteX0" y="connsiteY0"/>
                  </a:cxn>
                  <a:cxn ang="0">
                    <a:pos x="connsiteX1" y="connsiteY1"/>
                  </a:cxn>
                  <a:cxn ang="0">
                    <a:pos x="connsiteX2" y="connsiteY2"/>
                  </a:cxn>
                  <a:cxn ang="0">
                    <a:pos x="connsiteX3" y="connsiteY3"/>
                  </a:cxn>
                </a:cxnLst>
                <a:rect l="l" t="t" r="r" b="b"/>
                <a:pathLst>
                  <a:path w="28947" h="56488">
                    <a:moveTo>
                      <a:pt x="757" y="14864"/>
                    </a:moveTo>
                    <a:cubicBezTo>
                      <a:pt x="4091" y="3243"/>
                      <a:pt x="16283" y="-6472"/>
                      <a:pt x="25808" y="5434"/>
                    </a:cubicBezTo>
                    <a:cubicBezTo>
                      <a:pt x="35333" y="17245"/>
                      <a:pt x="21521" y="51154"/>
                      <a:pt x="6662" y="56488"/>
                    </a:cubicBezTo>
                    <a:cubicBezTo>
                      <a:pt x="6662" y="56488"/>
                      <a:pt x="-2672" y="26389"/>
                      <a:pt x="757" y="14864"/>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58" name="任意多边形: 形状 257"/>
              <p:cNvSpPr/>
              <p:nvPr/>
            </p:nvSpPr>
            <p:spPr>
              <a:xfrm>
                <a:off x="3452930" y="3706272"/>
                <a:ext cx="198668" cy="392239"/>
              </a:xfrm>
              <a:custGeom>
                <a:avLst/>
                <a:gdLst>
                  <a:gd name="connsiteX0" fmla="*/ 20551 w 198668"/>
                  <a:gd name="connsiteY0" fmla="*/ 390620 h 392239"/>
                  <a:gd name="connsiteX1" fmla="*/ 358 w 198668"/>
                  <a:gd name="connsiteY1" fmla="*/ 67342 h 392239"/>
                  <a:gd name="connsiteX2" fmla="*/ 60937 w 198668"/>
                  <a:gd name="connsiteY2" fmla="*/ 0 h 392239"/>
                  <a:gd name="connsiteX3" fmla="*/ 126850 w 198668"/>
                  <a:gd name="connsiteY3" fmla="*/ 0 h 392239"/>
                  <a:gd name="connsiteX4" fmla="*/ 198668 w 198668"/>
                  <a:gd name="connsiteY4" fmla="*/ 74104 h 392239"/>
                  <a:gd name="connsiteX5" fmla="*/ 140661 w 198668"/>
                  <a:gd name="connsiteY5" fmla="*/ 392239 h 392239"/>
                  <a:gd name="connsiteX6" fmla="*/ 20551 w 198668"/>
                  <a:gd name="connsiteY6" fmla="*/ 390620 h 39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68" h="392239">
                    <a:moveTo>
                      <a:pt x="20551" y="390620"/>
                    </a:moveTo>
                    <a:cubicBezTo>
                      <a:pt x="20551" y="390620"/>
                      <a:pt x="6358" y="145161"/>
                      <a:pt x="358" y="67342"/>
                    </a:cubicBezTo>
                    <a:cubicBezTo>
                      <a:pt x="-3547" y="16478"/>
                      <a:pt x="25028" y="0"/>
                      <a:pt x="60937" y="0"/>
                    </a:cubicBezTo>
                    <a:cubicBezTo>
                      <a:pt x="96846" y="0"/>
                      <a:pt x="87893" y="0"/>
                      <a:pt x="126850" y="0"/>
                    </a:cubicBezTo>
                    <a:cubicBezTo>
                      <a:pt x="165807" y="0"/>
                      <a:pt x="198668" y="41148"/>
                      <a:pt x="198668" y="74104"/>
                    </a:cubicBezTo>
                    <a:cubicBezTo>
                      <a:pt x="198668" y="124968"/>
                      <a:pt x="140661" y="392239"/>
                      <a:pt x="140661" y="392239"/>
                    </a:cubicBezTo>
                    <a:lnTo>
                      <a:pt x="20551" y="390620"/>
                    </a:ln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259" name="任意多边形: 形状 258"/>
              <p:cNvSpPr/>
              <p:nvPr/>
            </p:nvSpPr>
            <p:spPr>
              <a:xfrm>
                <a:off x="3626929" y="3763041"/>
                <a:ext cx="91249" cy="302418"/>
              </a:xfrm>
              <a:custGeom>
                <a:avLst/>
                <a:gdLst>
                  <a:gd name="connsiteX0" fmla="*/ 0 w 91249"/>
                  <a:gd name="connsiteY0" fmla="*/ 0 h 302418"/>
                  <a:gd name="connsiteX1" fmla="*/ 72580 w 91249"/>
                  <a:gd name="connsiteY1" fmla="*/ 163259 h 302418"/>
                  <a:gd name="connsiteX2" fmla="*/ 91250 w 91249"/>
                  <a:gd name="connsiteY2" fmla="*/ 302419 h 302418"/>
                </a:gdLst>
                <a:ahLst/>
                <a:cxnLst>
                  <a:cxn ang="0">
                    <a:pos x="connsiteX0" y="connsiteY0"/>
                  </a:cxn>
                  <a:cxn ang="0">
                    <a:pos x="connsiteX1" y="connsiteY1"/>
                  </a:cxn>
                  <a:cxn ang="0">
                    <a:pos x="connsiteX2" y="connsiteY2"/>
                  </a:cxn>
                </a:cxnLst>
                <a:rect l="l" t="t" r="r" b="b"/>
                <a:pathLst>
                  <a:path w="91249" h="302418">
                    <a:moveTo>
                      <a:pt x="0" y="0"/>
                    </a:moveTo>
                    <a:cubicBezTo>
                      <a:pt x="0" y="0"/>
                      <a:pt x="71152" y="155638"/>
                      <a:pt x="72580" y="163259"/>
                    </a:cubicBezTo>
                    <a:cubicBezTo>
                      <a:pt x="75533" y="178975"/>
                      <a:pt x="91250" y="302419"/>
                      <a:pt x="91250" y="302419"/>
                    </a:cubicBezTo>
                  </a:path>
                </a:pathLst>
              </a:custGeom>
              <a:noFill/>
              <a:ln w="80832" cap="rnd">
                <a:solidFill>
                  <a:srgbClr val="FFCF4E"/>
                </a:solidFill>
                <a:prstDash val="solid"/>
                <a:round/>
              </a:ln>
            </p:spPr>
            <p:txBody>
              <a:bodyPr rtlCol="0" anchor="ctr"/>
              <a:lstStyle/>
              <a:p>
                <a:endParaRPr lang="zh-CN" altLang="en-US">
                  <a:cs typeface="+mn-ea"/>
                  <a:sym typeface="+mn-lt"/>
                </a:endParaRPr>
              </a:p>
            </p:txBody>
          </p:sp>
          <p:sp>
            <p:nvSpPr>
              <p:cNvPr id="260" name="任意多边形: 形状 259"/>
              <p:cNvSpPr/>
              <p:nvPr/>
            </p:nvSpPr>
            <p:spPr>
              <a:xfrm>
                <a:off x="3333559" y="3748849"/>
                <a:ext cx="153447" cy="162401"/>
              </a:xfrm>
              <a:custGeom>
                <a:avLst/>
                <a:gdLst>
                  <a:gd name="connsiteX0" fmla="*/ 153448 w 153447"/>
                  <a:gd name="connsiteY0" fmla="*/ 0 h 162401"/>
                  <a:gd name="connsiteX1" fmla="*/ 38957 w 153447"/>
                  <a:gd name="connsiteY1" fmla="*/ 162401 h 162401"/>
                  <a:gd name="connsiteX2" fmla="*/ 0 w 153447"/>
                  <a:gd name="connsiteY2" fmla="*/ 12763 h 162401"/>
                </a:gdLst>
                <a:ahLst/>
                <a:cxnLst>
                  <a:cxn ang="0">
                    <a:pos x="connsiteX0" y="connsiteY0"/>
                  </a:cxn>
                  <a:cxn ang="0">
                    <a:pos x="connsiteX1" y="connsiteY1"/>
                  </a:cxn>
                  <a:cxn ang="0">
                    <a:pos x="connsiteX2" y="connsiteY2"/>
                  </a:cxn>
                </a:cxnLst>
                <a:rect l="l" t="t" r="r" b="b"/>
                <a:pathLst>
                  <a:path w="153447" h="162401">
                    <a:moveTo>
                      <a:pt x="153448" y="0"/>
                    </a:moveTo>
                    <a:cubicBezTo>
                      <a:pt x="153448" y="0"/>
                      <a:pt x="62865" y="135541"/>
                      <a:pt x="38957" y="162401"/>
                    </a:cubicBezTo>
                    <a:cubicBezTo>
                      <a:pt x="12002" y="75629"/>
                      <a:pt x="0" y="12763"/>
                      <a:pt x="0" y="12763"/>
                    </a:cubicBezTo>
                  </a:path>
                </a:pathLst>
              </a:custGeom>
              <a:noFill/>
              <a:ln w="80832" cap="rnd">
                <a:solidFill>
                  <a:srgbClr val="FFCF4E"/>
                </a:solidFill>
                <a:prstDash val="solid"/>
                <a:round/>
              </a:ln>
            </p:spPr>
            <p:txBody>
              <a:bodyPr rtlCol="0" anchor="ctr"/>
              <a:lstStyle/>
              <a:p>
                <a:endParaRPr lang="zh-CN" altLang="en-US">
                  <a:cs typeface="+mn-ea"/>
                  <a:sym typeface="+mn-lt"/>
                </a:endParaRPr>
              </a:p>
            </p:txBody>
          </p:sp>
          <p:sp>
            <p:nvSpPr>
              <p:cNvPr id="261" name="任意多边形: 形状 260"/>
              <p:cNvSpPr/>
              <p:nvPr/>
            </p:nvSpPr>
            <p:spPr>
              <a:xfrm>
                <a:off x="3569970" y="3594298"/>
                <a:ext cx="113823" cy="254849"/>
              </a:xfrm>
              <a:custGeom>
                <a:avLst/>
                <a:gdLst>
                  <a:gd name="connsiteX0" fmla="*/ 113824 w 113823"/>
                  <a:gd name="connsiteY0" fmla="*/ 254849 h 254849"/>
                  <a:gd name="connsiteX1" fmla="*/ 63151 w 113823"/>
                  <a:gd name="connsiteY1" fmla="*/ 1103 h 254849"/>
                  <a:gd name="connsiteX2" fmla="*/ 25717 w 113823"/>
                  <a:gd name="connsiteY2" fmla="*/ 26916 h 254849"/>
                  <a:gd name="connsiteX3" fmla="*/ 0 w 113823"/>
                  <a:gd name="connsiteY3" fmla="*/ 254849 h 254849"/>
                  <a:gd name="connsiteX4" fmla="*/ 113824 w 113823"/>
                  <a:gd name="connsiteY4" fmla="*/ 254849 h 254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23" h="254849">
                    <a:moveTo>
                      <a:pt x="113824" y="254849"/>
                    </a:moveTo>
                    <a:cubicBezTo>
                      <a:pt x="113824" y="254849"/>
                      <a:pt x="98108" y="10057"/>
                      <a:pt x="63151" y="1103"/>
                    </a:cubicBezTo>
                    <a:cubicBezTo>
                      <a:pt x="41148" y="-4516"/>
                      <a:pt x="30575" y="12438"/>
                      <a:pt x="25717" y="26916"/>
                    </a:cubicBezTo>
                    <a:cubicBezTo>
                      <a:pt x="14668" y="59492"/>
                      <a:pt x="381" y="201986"/>
                      <a:pt x="0" y="254849"/>
                    </a:cubicBezTo>
                    <a:lnTo>
                      <a:pt x="113824" y="254849"/>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62" name="任意多边形: 形状 261"/>
              <p:cNvSpPr/>
              <p:nvPr/>
            </p:nvSpPr>
            <p:spPr>
              <a:xfrm>
                <a:off x="3396424" y="4018311"/>
                <a:ext cx="310610" cy="462533"/>
              </a:xfrm>
              <a:custGeom>
                <a:avLst/>
                <a:gdLst>
                  <a:gd name="connsiteX0" fmla="*/ 189357 w 310610"/>
                  <a:gd name="connsiteY0" fmla="*/ 0 h 462533"/>
                  <a:gd name="connsiteX1" fmla="*/ 81534 w 310610"/>
                  <a:gd name="connsiteY1" fmla="*/ 0 h 462533"/>
                  <a:gd name="connsiteX2" fmla="*/ 58007 w 310610"/>
                  <a:gd name="connsiteY2" fmla="*/ 22098 h 462533"/>
                  <a:gd name="connsiteX3" fmla="*/ 0 w 310610"/>
                  <a:gd name="connsiteY3" fmla="*/ 462534 h 462533"/>
                  <a:gd name="connsiteX4" fmla="*/ 310610 w 310610"/>
                  <a:gd name="connsiteY4" fmla="*/ 462534 h 462533"/>
                  <a:gd name="connsiteX5" fmla="*/ 246983 w 310610"/>
                  <a:gd name="connsiteY5" fmla="*/ 64389 h 462533"/>
                  <a:gd name="connsiteX6" fmla="*/ 189357 w 310610"/>
                  <a:gd name="connsiteY6" fmla="*/ 0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10" h="462533">
                    <a:moveTo>
                      <a:pt x="189357" y="0"/>
                    </a:moveTo>
                    <a:cubicBezTo>
                      <a:pt x="167735" y="0"/>
                      <a:pt x="107537" y="0"/>
                      <a:pt x="81534" y="0"/>
                    </a:cubicBezTo>
                    <a:cubicBezTo>
                      <a:pt x="67342" y="0"/>
                      <a:pt x="59436" y="13145"/>
                      <a:pt x="58007" y="22098"/>
                    </a:cubicBezTo>
                    <a:cubicBezTo>
                      <a:pt x="52388" y="56864"/>
                      <a:pt x="0" y="462534"/>
                      <a:pt x="0" y="462534"/>
                    </a:cubicBezTo>
                    <a:lnTo>
                      <a:pt x="310610" y="462534"/>
                    </a:lnTo>
                    <a:cubicBezTo>
                      <a:pt x="310610" y="462534"/>
                      <a:pt x="262318" y="155258"/>
                      <a:pt x="246983" y="64389"/>
                    </a:cubicBezTo>
                    <a:cubicBezTo>
                      <a:pt x="243554" y="43815"/>
                      <a:pt x="220789" y="0"/>
                      <a:pt x="189357" y="0"/>
                    </a:cubicBez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263" name="任意多边形: 形状 262"/>
              <p:cNvSpPr/>
              <p:nvPr/>
            </p:nvSpPr>
            <p:spPr>
              <a:xfrm>
                <a:off x="3695319" y="4232148"/>
                <a:ext cx="78771" cy="52768"/>
              </a:xfrm>
              <a:custGeom>
                <a:avLst/>
                <a:gdLst>
                  <a:gd name="connsiteX0" fmla="*/ 0 w 78771"/>
                  <a:gd name="connsiteY0" fmla="*/ 0 h 52768"/>
                  <a:gd name="connsiteX1" fmla="*/ 78772 w 78771"/>
                  <a:gd name="connsiteY1" fmla="*/ 0 h 52768"/>
                  <a:gd name="connsiteX2" fmla="*/ 78772 w 78771"/>
                  <a:gd name="connsiteY2" fmla="*/ 52769 h 52768"/>
                  <a:gd name="connsiteX3" fmla="*/ 0 w 78771"/>
                  <a:gd name="connsiteY3" fmla="*/ 52769 h 52768"/>
                </a:gdLst>
                <a:ahLst/>
                <a:cxnLst>
                  <a:cxn ang="0">
                    <a:pos x="connsiteX0" y="connsiteY0"/>
                  </a:cxn>
                  <a:cxn ang="0">
                    <a:pos x="connsiteX1" y="connsiteY1"/>
                  </a:cxn>
                  <a:cxn ang="0">
                    <a:pos x="connsiteX2" y="connsiteY2"/>
                  </a:cxn>
                  <a:cxn ang="0">
                    <a:pos x="connsiteX3" y="connsiteY3"/>
                  </a:cxn>
                </a:cxnLst>
                <a:rect l="l" t="t" r="r" b="b"/>
                <a:pathLst>
                  <a:path w="78771" h="52768">
                    <a:moveTo>
                      <a:pt x="0" y="0"/>
                    </a:moveTo>
                    <a:lnTo>
                      <a:pt x="78772" y="0"/>
                    </a:lnTo>
                    <a:lnTo>
                      <a:pt x="78772" y="52769"/>
                    </a:lnTo>
                    <a:lnTo>
                      <a:pt x="0" y="52769"/>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grpSp>
        <p:grpSp>
          <p:nvGrpSpPr>
            <p:cNvPr id="70" name="图形 4"/>
            <p:cNvGrpSpPr/>
            <p:nvPr/>
          </p:nvGrpSpPr>
          <p:grpSpPr>
            <a:xfrm>
              <a:off x="5356939" y="3942476"/>
              <a:ext cx="793812" cy="1431321"/>
              <a:chOff x="5362098" y="3740276"/>
              <a:chExt cx="793812" cy="1431321"/>
            </a:xfrm>
          </p:grpSpPr>
          <p:sp>
            <p:nvSpPr>
              <p:cNvPr id="220" name="任意多边形: 形状 219"/>
              <p:cNvSpPr/>
              <p:nvPr/>
            </p:nvSpPr>
            <p:spPr>
              <a:xfrm>
                <a:off x="5788533" y="3896582"/>
                <a:ext cx="75438" cy="155352"/>
              </a:xfrm>
              <a:custGeom>
                <a:avLst/>
                <a:gdLst>
                  <a:gd name="connsiteX0" fmla="*/ 75438 w 75438"/>
                  <a:gd name="connsiteY0" fmla="*/ 155353 h 155352"/>
                  <a:gd name="connsiteX1" fmla="*/ 0 w 75438"/>
                  <a:gd name="connsiteY1" fmla="*/ 155353 h 155352"/>
                  <a:gd name="connsiteX2" fmla="*/ 0 w 75438"/>
                  <a:gd name="connsiteY2" fmla="*/ 0 h 155352"/>
                  <a:gd name="connsiteX3" fmla="*/ 72866 w 75438"/>
                  <a:gd name="connsiteY3" fmla="*/ 191 h 155352"/>
                </a:gdLst>
                <a:ahLst/>
                <a:cxnLst>
                  <a:cxn ang="0">
                    <a:pos x="connsiteX0" y="connsiteY0"/>
                  </a:cxn>
                  <a:cxn ang="0">
                    <a:pos x="connsiteX1" y="connsiteY1"/>
                  </a:cxn>
                  <a:cxn ang="0">
                    <a:pos x="connsiteX2" y="connsiteY2"/>
                  </a:cxn>
                  <a:cxn ang="0">
                    <a:pos x="connsiteX3" y="connsiteY3"/>
                  </a:cxn>
                </a:cxnLst>
                <a:rect l="l" t="t" r="r" b="b"/>
                <a:pathLst>
                  <a:path w="75438" h="155352">
                    <a:moveTo>
                      <a:pt x="75438" y="155353"/>
                    </a:moveTo>
                    <a:lnTo>
                      <a:pt x="0" y="155353"/>
                    </a:lnTo>
                    <a:lnTo>
                      <a:pt x="0" y="0"/>
                    </a:lnTo>
                    <a:lnTo>
                      <a:pt x="72866" y="191"/>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21" name="任意多边形: 形状 220"/>
              <p:cNvSpPr/>
              <p:nvPr/>
            </p:nvSpPr>
            <p:spPr>
              <a:xfrm>
                <a:off x="5642419" y="4393215"/>
                <a:ext cx="209550" cy="778383"/>
              </a:xfrm>
              <a:custGeom>
                <a:avLst/>
                <a:gdLst>
                  <a:gd name="connsiteX0" fmla="*/ 0 w 209550"/>
                  <a:gd name="connsiteY0" fmla="*/ 778383 h 778383"/>
                  <a:gd name="connsiteX1" fmla="*/ 77819 w 209550"/>
                  <a:gd name="connsiteY1" fmla="*/ 778383 h 778383"/>
                  <a:gd name="connsiteX2" fmla="*/ 209550 w 209550"/>
                  <a:gd name="connsiteY2" fmla="*/ 0 h 778383"/>
                  <a:gd name="connsiteX3" fmla="*/ 68866 w 209550"/>
                  <a:gd name="connsiteY3" fmla="*/ 0 h 778383"/>
                </a:gdLst>
                <a:ahLst/>
                <a:cxnLst>
                  <a:cxn ang="0">
                    <a:pos x="connsiteX0" y="connsiteY0"/>
                  </a:cxn>
                  <a:cxn ang="0">
                    <a:pos x="connsiteX1" y="connsiteY1"/>
                  </a:cxn>
                  <a:cxn ang="0">
                    <a:pos x="connsiteX2" y="connsiteY2"/>
                  </a:cxn>
                  <a:cxn ang="0">
                    <a:pos x="connsiteX3" y="connsiteY3"/>
                  </a:cxn>
                </a:cxnLst>
                <a:rect l="l" t="t" r="r" b="b"/>
                <a:pathLst>
                  <a:path w="209550" h="778383">
                    <a:moveTo>
                      <a:pt x="0" y="778383"/>
                    </a:moveTo>
                    <a:lnTo>
                      <a:pt x="77819" y="778383"/>
                    </a:lnTo>
                    <a:lnTo>
                      <a:pt x="209550" y="0"/>
                    </a:lnTo>
                    <a:lnTo>
                      <a:pt x="68866"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22" name="任意多边形: 形状 221"/>
              <p:cNvSpPr/>
              <p:nvPr/>
            </p:nvSpPr>
            <p:spPr>
              <a:xfrm>
                <a:off x="5814536" y="4393215"/>
                <a:ext cx="133254" cy="778383"/>
              </a:xfrm>
              <a:custGeom>
                <a:avLst/>
                <a:gdLst>
                  <a:gd name="connsiteX0" fmla="*/ 55435 w 133254"/>
                  <a:gd name="connsiteY0" fmla="*/ 778383 h 778383"/>
                  <a:gd name="connsiteX1" fmla="*/ 133255 w 133254"/>
                  <a:gd name="connsiteY1" fmla="*/ 778383 h 778383"/>
                  <a:gd name="connsiteX2" fmla="*/ 133255 w 133254"/>
                  <a:gd name="connsiteY2" fmla="*/ 0 h 778383"/>
                  <a:gd name="connsiteX3" fmla="*/ 0 w 133254"/>
                  <a:gd name="connsiteY3" fmla="*/ 0 h 778383"/>
                </a:gdLst>
                <a:ahLst/>
                <a:cxnLst>
                  <a:cxn ang="0">
                    <a:pos x="connsiteX0" y="connsiteY0"/>
                  </a:cxn>
                  <a:cxn ang="0">
                    <a:pos x="connsiteX1" y="connsiteY1"/>
                  </a:cxn>
                  <a:cxn ang="0">
                    <a:pos x="connsiteX2" y="connsiteY2"/>
                  </a:cxn>
                  <a:cxn ang="0">
                    <a:pos x="connsiteX3" y="connsiteY3"/>
                  </a:cxn>
                </a:cxnLst>
                <a:rect l="l" t="t" r="r" b="b"/>
                <a:pathLst>
                  <a:path w="133254" h="778383">
                    <a:moveTo>
                      <a:pt x="55435" y="778383"/>
                    </a:moveTo>
                    <a:lnTo>
                      <a:pt x="133255" y="778383"/>
                    </a:lnTo>
                    <a:lnTo>
                      <a:pt x="133255" y="0"/>
                    </a:lnTo>
                    <a:lnTo>
                      <a:pt x="0" y="0"/>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23" name="任意多边形: 形状 222"/>
              <p:cNvSpPr/>
              <p:nvPr/>
            </p:nvSpPr>
            <p:spPr>
              <a:xfrm>
                <a:off x="5582507" y="5111781"/>
                <a:ext cx="101822" cy="59816"/>
              </a:xfrm>
              <a:custGeom>
                <a:avLst/>
                <a:gdLst>
                  <a:gd name="connsiteX0" fmla="*/ 0 w 101822"/>
                  <a:gd name="connsiteY0" fmla="*/ 59817 h 59816"/>
                  <a:gd name="connsiteX1" fmla="*/ 101822 w 101822"/>
                  <a:gd name="connsiteY1" fmla="*/ 59817 h 59816"/>
                  <a:gd name="connsiteX2" fmla="*/ 101822 w 101822"/>
                  <a:gd name="connsiteY2" fmla="*/ 0 h 59816"/>
                </a:gdLst>
                <a:ahLst/>
                <a:cxnLst>
                  <a:cxn ang="0">
                    <a:pos x="connsiteX0" y="connsiteY0"/>
                  </a:cxn>
                  <a:cxn ang="0">
                    <a:pos x="connsiteX1" y="connsiteY1"/>
                  </a:cxn>
                  <a:cxn ang="0">
                    <a:pos x="connsiteX2" y="connsiteY2"/>
                  </a:cxn>
                </a:cxnLst>
                <a:rect l="l" t="t" r="r" b="b"/>
                <a:pathLst>
                  <a:path w="101822" h="59816">
                    <a:moveTo>
                      <a:pt x="0" y="59817"/>
                    </a:moveTo>
                    <a:lnTo>
                      <a:pt x="101822" y="59817"/>
                    </a:lnTo>
                    <a:lnTo>
                      <a:pt x="101822"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24" name="任意多边形: 形状 223"/>
              <p:cNvSpPr/>
              <p:nvPr/>
            </p:nvSpPr>
            <p:spPr>
              <a:xfrm>
                <a:off x="5887878" y="5111781"/>
                <a:ext cx="101726" cy="59816"/>
              </a:xfrm>
              <a:custGeom>
                <a:avLst/>
                <a:gdLst>
                  <a:gd name="connsiteX0" fmla="*/ 101727 w 101726"/>
                  <a:gd name="connsiteY0" fmla="*/ 59817 h 59816"/>
                  <a:gd name="connsiteX1" fmla="*/ 0 w 101726"/>
                  <a:gd name="connsiteY1" fmla="*/ 59817 h 59816"/>
                  <a:gd name="connsiteX2" fmla="*/ 0 w 101726"/>
                  <a:gd name="connsiteY2" fmla="*/ 0 h 59816"/>
                </a:gdLst>
                <a:ahLst/>
                <a:cxnLst>
                  <a:cxn ang="0">
                    <a:pos x="connsiteX0" y="connsiteY0"/>
                  </a:cxn>
                  <a:cxn ang="0">
                    <a:pos x="connsiteX1" y="connsiteY1"/>
                  </a:cxn>
                  <a:cxn ang="0">
                    <a:pos x="connsiteX2" y="connsiteY2"/>
                  </a:cxn>
                </a:cxnLst>
                <a:rect l="l" t="t" r="r" b="b"/>
                <a:pathLst>
                  <a:path w="101726" h="59816">
                    <a:moveTo>
                      <a:pt x="101727" y="59817"/>
                    </a:moveTo>
                    <a:lnTo>
                      <a:pt x="0" y="59817"/>
                    </a:lnTo>
                    <a:lnTo>
                      <a:pt x="0" y="0"/>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25" name="任意多边形: 形状 224"/>
              <p:cNvSpPr/>
              <p:nvPr/>
            </p:nvSpPr>
            <p:spPr>
              <a:xfrm>
                <a:off x="5678328" y="4024979"/>
                <a:ext cx="287369" cy="411670"/>
              </a:xfrm>
              <a:custGeom>
                <a:avLst/>
                <a:gdLst>
                  <a:gd name="connsiteX0" fmla="*/ 0 w 287369"/>
                  <a:gd name="connsiteY0" fmla="*/ 411671 h 411670"/>
                  <a:gd name="connsiteX1" fmla="*/ 32956 w 287369"/>
                  <a:gd name="connsiteY1" fmla="*/ 0 h 411670"/>
                  <a:gd name="connsiteX2" fmla="*/ 209550 w 287369"/>
                  <a:gd name="connsiteY2" fmla="*/ 0 h 411670"/>
                  <a:gd name="connsiteX3" fmla="*/ 287369 w 287369"/>
                  <a:gd name="connsiteY3" fmla="*/ 74866 h 411670"/>
                  <a:gd name="connsiteX4" fmla="*/ 287369 w 287369"/>
                  <a:gd name="connsiteY4" fmla="*/ 411671 h 411670"/>
                  <a:gd name="connsiteX5" fmla="*/ 0 w 287369"/>
                  <a:gd name="connsiteY5" fmla="*/ 411671 h 41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369" h="411670">
                    <a:moveTo>
                      <a:pt x="0" y="411671"/>
                    </a:moveTo>
                    <a:lnTo>
                      <a:pt x="32956" y="0"/>
                    </a:lnTo>
                    <a:cubicBezTo>
                      <a:pt x="32956" y="0"/>
                      <a:pt x="170688" y="0"/>
                      <a:pt x="209550" y="0"/>
                    </a:cubicBezTo>
                    <a:cubicBezTo>
                      <a:pt x="248507" y="0"/>
                      <a:pt x="287369" y="41910"/>
                      <a:pt x="287369" y="74866"/>
                    </a:cubicBezTo>
                    <a:cubicBezTo>
                      <a:pt x="287369" y="125730"/>
                      <a:pt x="287369" y="411671"/>
                      <a:pt x="287369" y="411671"/>
                    </a:cubicBezTo>
                    <a:lnTo>
                      <a:pt x="0" y="411671"/>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226" name="任意多边形: 形状 225"/>
              <p:cNvSpPr/>
              <p:nvPr/>
            </p:nvSpPr>
            <p:spPr>
              <a:xfrm>
                <a:off x="5868828" y="4025074"/>
                <a:ext cx="227552" cy="359187"/>
              </a:xfrm>
              <a:custGeom>
                <a:avLst/>
                <a:gdLst>
                  <a:gd name="connsiteX0" fmla="*/ 47911 w 227552"/>
                  <a:gd name="connsiteY0" fmla="*/ 359188 h 359187"/>
                  <a:gd name="connsiteX1" fmla="*/ 47911 w 227552"/>
                  <a:gd name="connsiteY1" fmla="*/ 313182 h 359187"/>
                  <a:gd name="connsiteX2" fmla="*/ 155638 w 227552"/>
                  <a:gd name="connsiteY2" fmla="*/ 179642 h 359187"/>
                  <a:gd name="connsiteX3" fmla="*/ 47911 w 227552"/>
                  <a:gd name="connsiteY3" fmla="*/ 88297 h 359187"/>
                  <a:gd name="connsiteX4" fmla="*/ 0 w 227552"/>
                  <a:gd name="connsiteY4" fmla="*/ 88297 h 359187"/>
                  <a:gd name="connsiteX5" fmla="*/ 0 w 227552"/>
                  <a:gd name="connsiteY5" fmla="*/ 0 h 359187"/>
                  <a:gd name="connsiteX6" fmla="*/ 47911 w 227552"/>
                  <a:gd name="connsiteY6" fmla="*/ 0 h 359187"/>
                  <a:gd name="connsiteX7" fmla="*/ 227552 w 227552"/>
                  <a:gd name="connsiteY7" fmla="*/ 179642 h 359187"/>
                  <a:gd name="connsiteX8" fmla="*/ 47911 w 227552"/>
                  <a:gd name="connsiteY8" fmla="*/ 359188 h 35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552" h="359187">
                    <a:moveTo>
                      <a:pt x="47911" y="359188"/>
                    </a:moveTo>
                    <a:lnTo>
                      <a:pt x="47911" y="313182"/>
                    </a:lnTo>
                    <a:cubicBezTo>
                      <a:pt x="112300" y="300800"/>
                      <a:pt x="155638" y="238982"/>
                      <a:pt x="155638" y="179642"/>
                    </a:cubicBezTo>
                    <a:cubicBezTo>
                      <a:pt x="155638" y="120206"/>
                      <a:pt x="107252" y="88297"/>
                      <a:pt x="47911" y="88297"/>
                    </a:cubicBezTo>
                    <a:lnTo>
                      <a:pt x="0" y="88297"/>
                    </a:lnTo>
                    <a:lnTo>
                      <a:pt x="0" y="0"/>
                    </a:lnTo>
                    <a:lnTo>
                      <a:pt x="47911" y="0"/>
                    </a:lnTo>
                    <a:cubicBezTo>
                      <a:pt x="156781" y="0"/>
                      <a:pt x="227552" y="80581"/>
                      <a:pt x="227552" y="179642"/>
                    </a:cubicBezTo>
                    <a:cubicBezTo>
                      <a:pt x="227552" y="278606"/>
                      <a:pt x="146971" y="359188"/>
                      <a:pt x="47911" y="359188"/>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227" name="任意多边形: 形状 226"/>
              <p:cNvSpPr/>
              <p:nvPr/>
            </p:nvSpPr>
            <p:spPr>
              <a:xfrm>
                <a:off x="5786151" y="4025074"/>
                <a:ext cx="52292" cy="41814"/>
              </a:xfrm>
              <a:custGeom>
                <a:avLst/>
                <a:gdLst>
                  <a:gd name="connsiteX0" fmla="*/ 0 w 52292"/>
                  <a:gd name="connsiteY0" fmla="*/ 0 h 41814"/>
                  <a:gd name="connsiteX1" fmla="*/ 52292 w 52292"/>
                  <a:gd name="connsiteY1" fmla="*/ 0 h 41814"/>
                  <a:gd name="connsiteX2" fmla="*/ 25432 w 52292"/>
                  <a:gd name="connsiteY2" fmla="*/ 41815 h 41814"/>
                </a:gdLst>
                <a:ahLst/>
                <a:cxnLst>
                  <a:cxn ang="0">
                    <a:pos x="connsiteX0" y="connsiteY0"/>
                  </a:cxn>
                  <a:cxn ang="0">
                    <a:pos x="connsiteX1" y="connsiteY1"/>
                  </a:cxn>
                  <a:cxn ang="0">
                    <a:pos x="connsiteX2" y="connsiteY2"/>
                  </a:cxn>
                </a:cxnLst>
                <a:rect l="l" t="t" r="r" b="b"/>
                <a:pathLst>
                  <a:path w="52292" h="41814">
                    <a:moveTo>
                      <a:pt x="0" y="0"/>
                    </a:moveTo>
                    <a:lnTo>
                      <a:pt x="52292" y="0"/>
                    </a:lnTo>
                    <a:lnTo>
                      <a:pt x="25432" y="41815"/>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28" name="任意多边形: 形状 227"/>
              <p:cNvSpPr/>
              <p:nvPr/>
            </p:nvSpPr>
            <p:spPr>
              <a:xfrm>
                <a:off x="5777102" y="4048982"/>
                <a:ext cx="65913" cy="305371"/>
              </a:xfrm>
              <a:custGeom>
                <a:avLst/>
                <a:gdLst>
                  <a:gd name="connsiteX0" fmla="*/ 40481 w 65913"/>
                  <a:gd name="connsiteY0" fmla="*/ 0 h 305371"/>
                  <a:gd name="connsiteX1" fmla="*/ 65913 w 65913"/>
                  <a:gd name="connsiteY1" fmla="*/ 251460 h 305371"/>
                  <a:gd name="connsiteX2" fmla="*/ 34481 w 65913"/>
                  <a:gd name="connsiteY2" fmla="*/ 305371 h 305371"/>
                  <a:gd name="connsiteX3" fmla="*/ 0 w 65913"/>
                  <a:gd name="connsiteY3" fmla="*/ 251460 h 305371"/>
                  <a:gd name="connsiteX4" fmla="*/ 28480 w 65913"/>
                  <a:gd name="connsiteY4" fmla="*/ 0 h 305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 h="305371">
                    <a:moveTo>
                      <a:pt x="40481" y="0"/>
                    </a:moveTo>
                    <a:lnTo>
                      <a:pt x="65913" y="251460"/>
                    </a:lnTo>
                    <a:lnTo>
                      <a:pt x="34481" y="305371"/>
                    </a:lnTo>
                    <a:lnTo>
                      <a:pt x="0" y="251460"/>
                    </a:lnTo>
                    <a:lnTo>
                      <a:pt x="28480"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29" name="任意多边形: 形状 228"/>
              <p:cNvSpPr/>
              <p:nvPr/>
            </p:nvSpPr>
            <p:spPr>
              <a:xfrm>
                <a:off x="5826537" y="4024503"/>
                <a:ext cx="61341" cy="47815"/>
              </a:xfrm>
              <a:custGeom>
                <a:avLst/>
                <a:gdLst>
                  <a:gd name="connsiteX0" fmla="*/ 0 w 61341"/>
                  <a:gd name="connsiteY0" fmla="*/ 0 h 47815"/>
                  <a:gd name="connsiteX1" fmla="*/ 12002 w 61341"/>
                  <a:gd name="connsiteY1" fmla="*/ 47815 h 47815"/>
                  <a:gd name="connsiteX2" fmla="*/ 61341 w 61341"/>
                  <a:gd name="connsiteY2" fmla="*/ 0 h 47815"/>
                </a:gdLst>
                <a:ahLst/>
                <a:cxnLst>
                  <a:cxn ang="0">
                    <a:pos x="connsiteX0" y="connsiteY0"/>
                  </a:cxn>
                  <a:cxn ang="0">
                    <a:pos x="connsiteX1" y="connsiteY1"/>
                  </a:cxn>
                  <a:cxn ang="0">
                    <a:pos x="connsiteX2" y="connsiteY2"/>
                  </a:cxn>
                </a:cxnLst>
                <a:rect l="l" t="t" r="r" b="b"/>
                <a:pathLst>
                  <a:path w="61341" h="47815">
                    <a:moveTo>
                      <a:pt x="0" y="0"/>
                    </a:moveTo>
                    <a:lnTo>
                      <a:pt x="12002" y="47815"/>
                    </a:lnTo>
                    <a:lnTo>
                      <a:pt x="61341" y="0"/>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230" name="任意多边形: 形状 229"/>
              <p:cNvSpPr/>
              <p:nvPr/>
            </p:nvSpPr>
            <p:spPr>
              <a:xfrm>
                <a:off x="5763672" y="4024503"/>
                <a:ext cx="38862" cy="47815"/>
              </a:xfrm>
              <a:custGeom>
                <a:avLst/>
                <a:gdLst>
                  <a:gd name="connsiteX0" fmla="*/ 38862 w 38862"/>
                  <a:gd name="connsiteY0" fmla="*/ 0 h 47815"/>
                  <a:gd name="connsiteX1" fmla="*/ 26861 w 38862"/>
                  <a:gd name="connsiteY1" fmla="*/ 47815 h 47815"/>
                  <a:gd name="connsiteX2" fmla="*/ 0 w 38862"/>
                  <a:gd name="connsiteY2" fmla="*/ 0 h 47815"/>
                </a:gdLst>
                <a:ahLst/>
                <a:cxnLst>
                  <a:cxn ang="0">
                    <a:pos x="connsiteX0" y="connsiteY0"/>
                  </a:cxn>
                  <a:cxn ang="0">
                    <a:pos x="connsiteX1" y="connsiteY1"/>
                  </a:cxn>
                  <a:cxn ang="0">
                    <a:pos x="connsiteX2" y="connsiteY2"/>
                  </a:cxn>
                </a:cxnLst>
                <a:rect l="l" t="t" r="r" b="b"/>
                <a:pathLst>
                  <a:path w="38862" h="47815">
                    <a:moveTo>
                      <a:pt x="38862" y="0"/>
                    </a:moveTo>
                    <a:lnTo>
                      <a:pt x="26861" y="47815"/>
                    </a:lnTo>
                    <a:lnTo>
                      <a:pt x="0" y="0"/>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231" name="任意多边形: 形状 230"/>
              <p:cNvSpPr/>
              <p:nvPr/>
            </p:nvSpPr>
            <p:spPr>
              <a:xfrm>
                <a:off x="5441918" y="3855910"/>
                <a:ext cx="321754" cy="263514"/>
              </a:xfrm>
              <a:custGeom>
                <a:avLst/>
                <a:gdLst>
                  <a:gd name="connsiteX0" fmla="*/ 321755 w 321754"/>
                  <a:gd name="connsiteY0" fmla="*/ 169164 h 263514"/>
                  <a:gd name="connsiteX1" fmla="*/ 287369 w 321754"/>
                  <a:gd name="connsiteY1" fmla="*/ 263462 h 263514"/>
                  <a:gd name="connsiteX2" fmla="*/ 82296 w 321754"/>
                  <a:gd name="connsiteY2" fmla="*/ 194596 h 263514"/>
                  <a:gd name="connsiteX3" fmla="*/ 0 w 321754"/>
                  <a:gd name="connsiteY3" fmla="*/ 13430 h 263514"/>
                  <a:gd name="connsiteX4" fmla="*/ 41910 w 321754"/>
                  <a:gd name="connsiteY4" fmla="*/ 0 h 263514"/>
                  <a:gd name="connsiteX5" fmla="*/ 131731 w 321754"/>
                  <a:gd name="connsiteY5" fmla="*/ 130207 h 263514"/>
                  <a:gd name="connsiteX6" fmla="*/ 321755 w 321754"/>
                  <a:gd name="connsiteY6" fmla="*/ 169164 h 26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754" h="263514">
                    <a:moveTo>
                      <a:pt x="321755" y="169164"/>
                    </a:moveTo>
                    <a:lnTo>
                      <a:pt x="287369" y="263462"/>
                    </a:lnTo>
                    <a:cubicBezTo>
                      <a:pt x="287369" y="263462"/>
                      <a:pt x="163068" y="267938"/>
                      <a:pt x="82296" y="194596"/>
                    </a:cubicBezTo>
                    <a:cubicBezTo>
                      <a:pt x="1429" y="121158"/>
                      <a:pt x="0" y="13430"/>
                      <a:pt x="0" y="13430"/>
                    </a:cubicBezTo>
                    <a:lnTo>
                      <a:pt x="41910" y="0"/>
                    </a:lnTo>
                    <a:cubicBezTo>
                      <a:pt x="41910" y="0"/>
                      <a:pt x="79820" y="94297"/>
                      <a:pt x="131731" y="130207"/>
                    </a:cubicBezTo>
                    <a:cubicBezTo>
                      <a:pt x="198406" y="176403"/>
                      <a:pt x="321755" y="169164"/>
                      <a:pt x="321755" y="169164"/>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232" name="任意多边形: 形状 231"/>
              <p:cNvSpPr/>
              <p:nvPr/>
            </p:nvSpPr>
            <p:spPr>
              <a:xfrm>
                <a:off x="5416391" y="3800475"/>
                <a:ext cx="74866" cy="74866"/>
              </a:xfrm>
              <a:custGeom>
                <a:avLst/>
                <a:gdLst>
                  <a:gd name="connsiteX0" fmla="*/ 74867 w 74866"/>
                  <a:gd name="connsiteY0" fmla="*/ 37433 h 74866"/>
                  <a:gd name="connsiteX1" fmla="*/ 37433 w 74866"/>
                  <a:gd name="connsiteY1" fmla="*/ 0 h 74866"/>
                  <a:gd name="connsiteX2" fmla="*/ 0 w 74866"/>
                  <a:gd name="connsiteY2" fmla="*/ 37433 h 74866"/>
                  <a:gd name="connsiteX3" fmla="*/ 37433 w 74866"/>
                  <a:gd name="connsiteY3" fmla="*/ 74867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16764"/>
                      <a:pt x="58103" y="0"/>
                      <a:pt x="37433" y="0"/>
                    </a:cubicBezTo>
                    <a:cubicBezTo>
                      <a:pt x="16764" y="0"/>
                      <a:pt x="0" y="16764"/>
                      <a:pt x="0" y="37433"/>
                    </a:cubicBezTo>
                    <a:cubicBezTo>
                      <a:pt x="0" y="58103"/>
                      <a:pt x="16764" y="74867"/>
                      <a:pt x="37433" y="74867"/>
                    </a:cubicBezTo>
                    <a:cubicBezTo>
                      <a:pt x="58103" y="74867"/>
                      <a:pt x="74867" y="58103"/>
                      <a:pt x="74867" y="3743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33" name="任意多边形: 形状 232"/>
              <p:cNvSpPr/>
              <p:nvPr/>
            </p:nvSpPr>
            <p:spPr>
              <a:xfrm>
                <a:off x="5757990" y="3818841"/>
                <a:ext cx="138146" cy="166412"/>
              </a:xfrm>
              <a:custGeom>
                <a:avLst/>
                <a:gdLst>
                  <a:gd name="connsiteX0" fmla="*/ 133698 w 138146"/>
                  <a:gd name="connsiteY0" fmla="*/ 103173 h 166412"/>
                  <a:gd name="connsiteX1" fmla="*/ 90169 w 138146"/>
                  <a:gd name="connsiteY1" fmla="*/ 3827 h 166412"/>
                  <a:gd name="connsiteX2" fmla="*/ 5301 w 138146"/>
                  <a:gd name="connsiteY2" fmla="*/ 53643 h 166412"/>
                  <a:gd name="connsiteX3" fmla="*/ 538 w 138146"/>
                  <a:gd name="connsiteY3" fmla="*/ 118413 h 166412"/>
                  <a:gd name="connsiteX4" fmla="*/ 39115 w 138146"/>
                  <a:gd name="connsiteY4" fmla="*/ 165371 h 166412"/>
                  <a:gd name="connsiteX5" fmla="*/ 133698 w 138146"/>
                  <a:gd name="connsiteY5" fmla="*/ 103173 h 16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46" h="166412">
                    <a:moveTo>
                      <a:pt x="133698" y="103173"/>
                    </a:moveTo>
                    <a:cubicBezTo>
                      <a:pt x="147700" y="57167"/>
                      <a:pt x="127412" y="15162"/>
                      <a:pt x="90169" y="3827"/>
                    </a:cubicBezTo>
                    <a:cubicBezTo>
                      <a:pt x="52831" y="-7508"/>
                      <a:pt x="8349" y="5541"/>
                      <a:pt x="5301" y="53643"/>
                    </a:cubicBezTo>
                    <a:cubicBezTo>
                      <a:pt x="3872" y="76217"/>
                      <a:pt x="1777" y="100601"/>
                      <a:pt x="538" y="118413"/>
                    </a:cubicBezTo>
                    <a:cubicBezTo>
                      <a:pt x="-1652" y="150893"/>
                      <a:pt x="1300" y="171372"/>
                      <a:pt x="39115" y="165371"/>
                    </a:cubicBezTo>
                    <a:cubicBezTo>
                      <a:pt x="80834" y="158799"/>
                      <a:pt x="119696" y="149274"/>
                      <a:pt x="133698" y="10317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34" name="任意多边形: 形状 233"/>
              <p:cNvSpPr/>
              <p:nvPr/>
            </p:nvSpPr>
            <p:spPr>
              <a:xfrm>
                <a:off x="5860923" y="4123848"/>
                <a:ext cx="71818" cy="19431"/>
              </a:xfrm>
              <a:custGeom>
                <a:avLst/>
                <a:gdLst>
                  <a:gd name="connsiteX0" fmla="*/ 0 w 71818"/>
                  <a:gd name="connsiteY0" fmla="*/ 0 h 19431"/>
                  <a:gd name="connsiteX1" fmla="*/ 71819 w 71818"/>
                  <a:gd name="connsiteY1" fmla="*/ 0 h 19431"/>
                  <a:gd name="connsiteX2" fmla="*/ 71819 w 71818"/>
                  <a:gd name="connsiteY2" fmla="*/ 19431 h 19431"/>
                  <a:gd name="connsiteX3" fmla="*/ 0 w 71818"/>
                  <a:gd name="connsiteY3" fmla="*/ 19431 h 19431"/>
                </a:gdLst>
                <a:ahLst/>
                <a:cxnLst>
                  <a:cxn ang="0">
                    <a:pos x="connsiteX0" y="connsiteY0"/>
                  </a:cxn>
                  <a:cxn ang="0">
                    <a:pos x="connsiteX1" y="connsiteY1"/>
                  </a:cxn>
                  <a:cxn ang="0">
                    <a:pos x="connsiteX2" y="connsiteY2"/>
                  </a:cxn>
                  <a:cxn ang="0">
                    <a:pos x="connsiteX3" y="connsiteY3"/>
                  </a:cxn>
                </a:cxnLst>
                <a:rect l="l" t="t" r="r" b="b"/>
                <a:pathLst>
                  <a:path w="71818" h="19431">
                    <a:moveTo>
                      <a:pt x="0" y="0"/>
                    </a:moveTo>
                    <a:lnTo>
                      <a:pt x="71819" y="0"/>
                    </a:lnTo>
                    <a:lnTo>
                      <a:pt x="71819" y="19431"/>
                    </a:lnTo>
                    <a:lnTo>
                      <a:pt x="0" y="19431"/>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235" name="任意多边形: 形状 234"/>
              <p:cNvSpPr/>
              <p:nvPr/>
            </p:nvSpPr>
            <p:spPr>
              <a:xfrm>
                <a:off x="5753766" y="3809428"/>
                <a:ext cx="154181" cy="162877"/>
              </a:xfrm>
              <a:custGeom>
                <a:avLst/>
                <a:gdLst>
                  <a:gd name="connsiteX0" fmla="*/ 0 w 154181"/>
                  <a:gd name="connsiteY0" fmla="*/ 68199 h 162877"/>
                  <a:gd name="connsiteX1" fmla="*/ 107632 w 154181"/>
                  <a:gd name="connsiteY1" fmla="*/ 68199 h 162877"/>
                  <a:gd name="connsiteX2" fmla="*/ 108775 w 154181"/>
                  <a:gd name="connsiteY2" fmla="*/ 162877 h 162877"/>
                  <a:gd name="connsiteX3" fmla="*/ 147447 w 154181"/>
                  <a:gd name="connsiteY3" fmla="*/ 124206 h 162877"/>
                  <a:gd name="connsiteX4" fmla="*/ 154019 w 154181"/>
                  <a:gd name="connsiteY4" fmla="*/ 52292 h 162877"/>
                  <a:gd name="connsiteX5" fmla="*/ 104680 w 154181"/>
                  <a:gd name="connsiteY5" fmla="*/ 0 h 162877"/>
                  <a:gd name="connsiteX6" fmla="*/ 51625 w 154181"/>
                  <a:gd name="connsiteY6" fmla="*/ 0 h 162877"/>
                  <a:gd name="connsiteX7" fmla="*/ 7239 w 154181"/>
                  <a:gd name="connsiteY7" fmla="*/ 30099 h 162877"/>
                  <a:gd name="connsiteX8" fmla="*/ 0 w 154181"/>
                  <a:gd name="connsiteY8" fmla="*/ 68199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1" h="162877">
                    <a:moveTo>
                      <a:pt x="0" y="68199"/>
                    </a:moveTo>
                    <a:lnTo>
                      <a:pt x="107632" y="68199"/>
                    </a:lnTo>
                    <a:lnTo>
                      <a:pt x="108775" y="162877"/>
                    </a:lnTo>
                    <a:cubicBezTo>
                      <a:pt x="108775" y="162877"/>
                      <a:pt x="144018" y="154400"/>
                      <a:pt x="147447" y="124206"/>
                    </a:cubicBezTo>
                    <a:cubicBezTo>
                      <a:pt x="149828" y="102775"/>
                      <a:pt x="151638" y="80772"/>
                      <a:pt x="154019" y="52292"/>
                    </a:cubicBezTo>
                    <a:cubicBezTo>
                      <a:pt x="155829" y="30194"/>
                      <a:pt x="142684" y="0"/>
                      <a:pt x="104680" y="0"/>
                    </a:cubicBezTo>
                    <a:cubicBezTo>
                      <a:pt x="88773" y="0"/>
                      <a:pt x="73723" y="0"/>
                      <a:pt x="51625" y="0"/>
                    </a:cubicBezTo>
                    <a:cubicBezTo>
                      <a:pt x="26861" y="0"/>
                      <a:pt x="11144" y="14668"/>
                      <a:pt x="7239" y="30099"/>
                    </a:cubicBezTo>
                    <a:cubicBezTo>
                      <a:pt x="857" y="55531"/>
                      <a:pt x="0" y="68199"/>
                      <a:pt x="0" y="68199"/>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36" name="任意多边形: 形状 235"/>
              <p:cNvSpPr/>
              <p:nvPr/>
            </p:nvSpPr>
            <p:spPr>
              <a:xfrm>
                <a:off x="5852934" y="3895410"/>
                <a:ext cx="32615" cy="49716"/>
              </a:xfrm>
              <a:custGeom>
                <a:avLst/>
                <a:gdLst>
                  <a:gd name="connsiteX0" fmla="*/ 1988 w 32615"/>
                  <a:gd name="connsiteY0" fmla="*/ 13650 h 49716"/>
                  <a:gd name="connsiteX1" fmla="*/ 29229 w 32615"/>
                  <a:gd name="connsiteY1" fmla="*/ 4696 h 49716"/>
                  <a:gd name="connsiteX2" fmla="*/ 7798 w 32615"/>
                  <a:gd name="connsiteY2" fmla="*/ 49654 h 49716"/>
                  <a:gd name="connsiteX3" fmla="*/ 1988 w 32615"/>
                  <a:gd name="connsiteY3" fmla="*/ 13650 h 49716"/>
                </a:gdLst>
                <a:ahLst/>
                <a:cxnLst>
                  <a:cxn ang="0">
                    <a:pos x="connsiteX0" y="connsiteY0"/>
                  </a:cxn>
                  <a:cxn ang="0">
                    <a:pos x="connsiteX1" y="connsiteY1"/>
                  </a:cxn>
                  <a:cxn ang="0">
                    <a:pos x="connsiteX2" y="connsiteY2"/>
                  </a:cxn>
                  <a:cxn ang="0">
                    <a:pos x="connsiteX3" y="connsiteY3"/>
                  </a:cxn>
                </a:cxnLst>
                <a:rect l="l" t="t" r="r" b="b"/>
                <a:pathLst>
                  <a:path w="32615" h="49716">
                    <a:moveTo>
                      <a:pt x="1988" y="13650"/>
                    </a:moveTo>
                    <a:cubicBezTo>
                      <a:pt x="5322" y="3077"/>
                      <a:pt x="18561" y="-5781"/>
                      <a:pt x="29229" y="4696"/>
                    </a:cubicBezTo>
                    <a:cubicBezTo>
                      <a:pt x="39897" y="15174"/>
                      <a:pt x="23324" y="47273"/>
                      <a:pt x="7798" y="49654"/>
                    </a:cubicBezTo>
                    <a:cubicBezTo>
                      <a:pt x="-1156" y="51178"/>
                      <a:pt x="-1346" y="24223"/>
                      <a:pt x="1988" y="13650"/>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37" name="任意多边形: 形状 236"/>
              <p:cNvSpPr/>
              <p:nvPr/>
            </p:nvSpPr>
            <p:spPr>
              <a:xfrm>
                <a:off x="5843379" y="3869531"/>
                <a:ext cx="23448" cy="52729"/>
              </a:xfrm>
              <a:custGeom>
                <a:avLst/>
                <a:gdLst>
                  <a:gd name="connsiteX0" fmla="*/ 3732 w 23448"/>
                  <a:gd name="connsiteY0" fmla="*/ 571 h 52729"/>
                  <a:gd name="connsiteX1" fmla="*/ 17 w 23448"/>
                  <a:gd name="connsiteY1" fmla="*/ 43529 h 52729"/>
                  <a:gd name="connsiteX2" fmla="*/ 19448 w 23448"/>
                  <a:gd name="connsiteY2" fmla="*/ 44196 h 52729"/>
                  <a:gd name="connsiteX3" fmla="*/ 23449 w 23448"/>
                  <a:gd name="connsiteY3" fmla="*/ 0 h 52729"/>
                  <a:gd name="connsiteX4" fmla="*/ 3732 w 23448"/>
                  <a:gd name="connsiteY4" fmla="*/ 571 h 5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52729">
                    <a:moveTo>
                      <a:pt x="3732" y="571"/>
                    </a:moveTo>
                    <a:cubicBezTo>
                      <a:pt x="3732" y="571"/>
                      <a:pt x="684" y="32766"/>
                      <a:pt x="17" y="43529"/>
                    </a:cubicBezTo>
                    <a:cubicBezTo>
                      <a:pt x="-649" y="54292"/>
                      <a:pt x="18115" y="56959"/>
                      <a:pt x="19448" y="44196"/>
                    </a:cubicBezTo>
                    <a:cubicBezTo>
                      <a:pt x="20782" y="31528"/>
                      <a:pt x="23449" y="0"/>
                      <a:pt x="23449" y="0"/>
                    </a:cubicBezTo>
                    <a:lnTo>
                      <a:pt x="3732" y="571"/>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38" name="任意多边形: 形状 237"/>
              <p:cNvSpPr/>
              <p:nvPr/>
            </p:nvSpPr>
            <p:spPr>
              <a:xfrm>
                <a:off x="5752052" y="3800475"/>
                <a:ext cx="167268" cy="80486"/>
              </a:xfrm>
              <a:custGeom>
                <a:avLst/>
                <a:gdLst>
                  <a:gd name="connsiteX0" fmla="*/ 167068 w 167268"/>
                  <a:gd name="connsiteY0" fmla="*/ 61817 h 80486"/>
                  <a:gd name="connsiteX1" fmla="*/ 108775 w 167268"/>
                  <a:gd name="connsiteY1" fmla="*/ 0 h 80486"/>
                  <a:gd name="connsiteX2" fmla="*/ 60865 w 167268"/>
                  <a:gd name="connsiteY2" fmla="*/ 0 h 80486"/>
                  <a:gd name="connsiteX3" fmla="*/ 8477 w 167268"/>
                  <a:gd name="connsiteY3" fmla="*/ 35624 h 80486"/>
                  <a:gd name="connsiteX4" fmla="*/ 0 w 167268"/>
                  <a:gd name="connsiteY4" fmla="*/ 80486 h 80486"/>
                  <a:gd name="connsiteX5" fmla="*/ 165640 w 167268"/>
                  <a:gd name="connsiteY5" fmla="*/ 80486 h 80486"/>
                  <a:gd name="connsiteX6" fmla="*/ 167068 w 167268"/>
                  <a:gd name="connsiteY6" fmla="*/ 61817 h 8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68" h="80486">
                    <a:moveTo>
                      <a:pt x="167068" y="61817"/>
                    </a:moveTo>
                    <a:cubicBezTo>
                      <a:pt x="169259" y="35719"/>
                      <a:pt x="153733" y="0"/>
                      <a:pt x="108775" y="0"/>
                    </a:cubicBezTo>
                    <a:cubicBezTo>
                      <a:pt x="90011" y="0"/>
                      <a:pt x="87058" y="0"/>
                      <a:pt x="60865" y="0"/>
                    </a:cubicBezTo>
                    <a:cubicBezTo>
                      <a:pt x="31623" y="0"/>
                      <a:pt x="13049" y="17336"/>
                      <a:pt x="8477" y="35624"/>
                    </a:cubicBezTo>
                    <a:cubicBezTo>
                      <a:pt x="952" y="65532"/>
                      <a:pt x="0" y="80486"/>
                      <a:pt x="0" y="80486"/>
                    </a:cubicBezTo>
                    <a:lnTo>
                      <a:pt x="165640" y="80486"/>
                    </a:lnTo>
                    <a:lnTo>
                      <a:pt x="167068" y="61817"/>
                    </a:ln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239" name="任意多边形: 形状 238"/>
              <p:cNvSpPr/>
              <p:nvPr/>
            </p:nvSpPr>
            <p:spPr>
              <a:xfrm>
                <a:off x="5362098" y="3740276"/>
                <a:ext cx="793812" cy="950880"/>
              </a:xfrm>
              <a:custGeom>
                <a:avLst/>
                <a:gdLst>
                  <a:gd name="connsiteX0" fmla="*/ 0 w 793812"/>
                  <a:gd name="connsiteY0" fmla="*/ 0 h 950880"/>
                  <a:gd name="connsiteX1" fmla="*/ 636556 w 793812"/>
                  <a:gd name="connsiteY1" fmla="*/ 634270 h 950880"/>
                  <a:gd name="connsiteX2" fmla="*/ 793718 w 793812"/>
                  <a:gd name="connsiteY2" fmla="*/ 786955 h 950880"/>
                  <a:gd name="connsiteX3" fmla="*/ 681418 w 793812"/>
                  <a:gd name="connsiteY3" fmla="*/ 870013 h 950880"/>
                  <a:gd name="connsiteX4" fmla="*/ 715137 w 793812"/>
                  <a:gd name="connsiteY4" fmla="*/ 807149 h 950880"/>
                  <a:gd name="connsiteX5" fmla="*/ 769048 w 793812"/>
                  <a:gd name="connsiteY5" fmla="*/ 950881 h 95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812" h="950880">
                    <a:moveTo>
                      <a:pt x="0" y="0"/>
                    </a:moveTo>
                    <a:cubicBezTo>
                      <a:pt x="103632" y="368618"/>
                      <a:pt x="379095" y="542258"/>
                      <a:pt x="636556" y="634270"/>
                    </a:cubicBezTo>
                    <a:cubicBezTo>
                      <a:pt x="779907" y="685514"/>
                      <a:pt x="795242" y="744284"/>
                      <a:pt x="793718" y="786955"/>
                    </a:cubicBezTo>
                    <a:cubicBezTo>
                      <a:pt x="791432" y="849821"/>
                      <a:pt x="733044" y="883539"/>
                      <a:pt x="681418" y="870013"/>
                    </a:cubicBezTo>
                    <a:cubicBezTo>
                      <a:pt x="625030" y="855345"/>
                      <a:pt x="656749" y="771430"/>
                      <a:pt x="715137" y="807149"/>
                    </a:cubicBezTo>
                    <a:cubicBezTo>
                      <a:pt x="755523" y="831818"/>
                      <a:pt x="780288" y="892493"/>
                      <a:pt x="769048" y="950881"/>
                    </a:cubicBezTo>
                  </a:path>
                </a:pathLst>
              </a:custGeom>
              <a:noFill/>
              <a:ln w="17963" cap="rnd">
                <a:solidFill>
                  <a:srgbClr val="FFCF4E"/>
                </a:solidFill>
                <a:prstDash val="solid"/>
                <a:round/>
              </a:ln>
            </p:spPr>
            <p:txBody>
              <a:bodyPr rtlCol="0" anchor="ctr"/>
              <a:lstStyle/>
              <a:p>
                <a:endParaRPr lang="zh-CN" altLang="en-US">
                  <a:cs typeface="+mn-ea"/>
                  <a:sym typeface="+mn-lt"/>
                </a:endParaRPr>
              </a:p>
            </p:txBody>
          </p:sp>
          <p:sp>
            <p:nvSpPr>
              <p:cNvPr id="240" name="任意多边形: 形状 239"/>
              <p:cNvSpPr/>
              <p:nvPr/>
            </p:nvSpPr>
            <p:spPr>
              <a:xfrm>
                <a:off x="5713464" y="3863720"/>
                <a:ext cx="203274" cy="26171"/>
              </a:xfrm>
              <a:custGeom>
                <a:avLst/>
                <a:gdLst>
                  <a:gd name="connsiteX0" fmla="*/ 203275 w 203274"/>
                  <a:gd name="connsiteY0" fmla="*/ 15716 h 26171"/>
                  <a:gd name="connsiteX1" fmla="*/ 47255 w 203274"/>
                  <a:gd name="connsiteY1" fmla="*/ 0 h 26171"/>
                  <a:gd name="connsiteX2" fmla="*/ 2297 w 203274"/>
                  <a:gd name="connsiteY2" fmla="*/ 22479 h 26171"/>
                  <a:gd name="connsiteX3" fmla="*/ 203275 w 203274"/>
                  <a:gd name="connsiteY3" fmla="*/ 15716 h 26171"/>
                </a:gdLst>
                <a:ahLst/>
                <a:cxnLst>
                  <a:cxn ang="0">
                    <a:pos x="connsiteX0" y="connsiteY0"/>
                  </a:cxn>
                  <a:cxn ang="0">
                    <a:pos x="connsiteX1" y="connsiteY1"/>
                  </a:cxn>
                  <a:cxn ang="0">
                    <a:pos x="connsiteX2" y="connsiteY2"/>
                  </a:cxn>
                  <a:cxn ang="0">
                    <a:pos x="connsiteX3" y="connsiteY3"/>
                  </a:cxn>
                </a:cxnLst>
                <a:rect l="l" t="t" r="r" b="b"/>
                <a:pathLst>
                  <a:path w="203274" h="26171">
                    <a:moveTo>
                      <a:pt x="203275" y="15716"/>
                    </a:moveTo>
                    <a:lnTo>
                      <a:pt x="47255" y="0"/>
                    </a:lnTo>
                    <a:cubicBezTo>
                      <a:pt x="47255" y="0"/>
                      <a:pt x="-12276" y="11240"/>
                      <a:pt x="2297" y="22479"/>
                    </a:cubicBezTo>
                    <a:cubicBezTo>
                      <a:pt x="16870" y="33718"/>
                      <a:pt x="203275" y="15716"/>
                      <a:pt x="203275" y="15716"/>
                    </a:cubicBez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241" name="任意多边形: 形状 240"/>
              <p:cNvSpPr/>
              <p:nvPr/>
            </p:nvSpPr>
            <p:spPr>
              <a:xfrm>
                <a:off x="5901308" y="4310919"/>
                <a:ext cx="74866" cy="74866"/>
              </a:xfrm>
              <a:custGeom>
                <a:avLst/>
                <a:gdLst>
                  <a:gd name="connsiteX0" fmla="*/ 74867 w 74866"/>
                  <a:gd name="connsiteY0" fmla="*/ 37433 h 74866"/>
                  <a:gd name="connsiteX1" fmla="*/ 37433 w 74866"/>
                  <a:gd name="connsiteY1" fmla="*/ 0 h 74866"/>
                  <a:gd name="connsiteX2" fmla="*/ 0 w 74866"/>
                  <a:gd name="connsiteY2" fmla="*/ 37433 h 74866"/>
                  <a:gd name="connsiteX3" fmla="*/ 37433 w 74866"/>
                  <a:gd name="connsiteY3" fmla="*/ 74867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16764"/>
                      <a:pt x="58103" y="0"/>
                      <a:pt x="37433" y="0"/>
                    </a:cubicBezTo>
                    <a:cubicBezTo>
                      <a:pt x="16764" y="0"/>
                      <a:pt x="0" y="16764"/>
                      <a:pt x="0" y="37433"/>
                    </a:cubicBezTo>
                    <a:cubicBezTo>
                      <a:pt x="0" y="58103"/>
                      <a:pt x="16764" y="74867"/>
                      <a:pt x="37433" y="74867"/>
                    </a:cubicBezTo>
                    <a:cubicBezTo>
                      <a:pt x="58103" y="74867"/>
                      <a:pt x="74867" y="58103"/>
                      <a:pt x="74867" y="3743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grpSp>
        <p:sp>
          <p:nvSpPr>
            <p:cNvPr id="71" name="任意多边形: 形状 70"/>
            <p:cNvSpPr/>
            <p:nvPr/>
          </p:nvSpPr>
          <p:spPr>
            <a:xfrm>
              <a:off x="1889839" y="5068522"/>
              <a:ext cx="1764887" cy="305276"/>
            </a:xfrm>
            <a:custGeom>
              <a:avLst/>
              <a:gdLst>
                <a:gd name="connsiteX0" fmla="*/ 0 w 1764887"/>
                <a:gd name="connsiteY0" fmla="*/ 305276 h 305276"/>
                <a:gd name="connsiteX1" fmla="*/ 1706499 w 1764887"/>
                <a:gd name="connsiteY1" fmla="*/ 305276 h 305276"/>
                <a:gd name="connsiteX2" fmla="*/ 1764887 w 1764887"/>
                <a:gd name="connsiteY2" fmla="*/ 0 h 305276"/>
                <a:gd name="connsiteX3" fmla="*/ 332327 w 1764887"/>
                <a:gd name="connsiteY3" fmla="*/ 0 h 305276"/>
              </a:gdLst>
              <a:ahLst/>
              <a:cxnLst>
                <a:cxn ang="0">
                  <a:pos x="connsiteX0" y="connsiteY0"/>
                </a:cxn>
                <a:cxn ang="0">
                  <a:pos x="connsiteX1" y="connsiteY1"/>
                </a:cxn>
                <a:cxn ang="0">
                  <a:pos x="connsiteX2" y="connsiteY2"/>
                </a:cxn>
                <a:cxn ang="0">
                  <a:pos x="connsiteX3" y="connsiteY3"/>
                </a:cxn>
              </a:cxnLst>
              <a:rect l="l" t="t" r="r" b="b"/>
              <a:pathLst>
                <a:path w="1764887" h="305276">
                  <a:moveTo>
                    <a:pt x="0" y="305276"/>
                  </a:moveTo>
                  <a:lnTo>
                    <a:pt x="1706499" y="305276"/>
                  </a:lnTo>
                  <a:lnTo>
                    <a:pt x="1764887" y="0"/>
                  </a:lnTo>
                  <a:lnTo>
                    <a:pt x="332327"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72" name="任意多边形: 形状 71"/>
            <p:cNvSpPr/>
            <p:nvPr/>
          </p:nvSpPr>
          <p:spPr>
            <a:xfrm>
              <a:off x="3241627" y="4763055"/>
              <a:ext cx="511873" cy="610743"/>
            </a:xfrm>
            <a:custGeom>
              <a:avLst/>
              <a:gdLst>
                <a:gd name="connsiteX0" fmla="*/ 354711 w 511873"/>
                <a:gd name="connsiteY0" fmla="*/ 610743 h 610743"/>
                <a:gd name="connsiteX1" fmla="*/ 511874 w 511873"/>
                <a:gd name="connsiteY1" fmla="*/ 0 h 610743"/>
                <a:gd name="connsiteX2" fmla="*/ 471488 w 511873"/>
                <a:gd name="connsiteY2" fmla="*/ 0 h 610743"/>
                <a:gd name="connsiteX3" fmla="*/ 0 w 511873"/>
                <a:gd name="connsiteY3" fmla="*/ 305372 h 610743"/>
                <a:gd name="connsiteX4" fmla="*/ 354711 w 511873"/>
                <a:gd name="connsiteY4" fmla="*/ 610743 h 61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873" h="610743">
                  <a:moveTo>
                    <a:pt x="354711" y="610743"/>
                  </a:moveTo>
                  <a:lnTo>
                    <a:pt x="511874" y="0"/>
                  </a:lnTo>
                  <a:cubicBezTo>
                    <a:pt x="511874" y="0"/>
                    <a:pt x="471488" y="4477"/>
                    <a:pt x="471488" y="0"/>
                  </a:cubicBezTo>
                  <a:cubicBezTo>
                    <a:pt x="422053" y="107728"/>
                    <a:pt x="264890" y="305372"/>
                    <a:pt x="0" y="305372"/>
                  </a:cubicBezTo>
                  <a:lnTo>
                    <a:pt x="354711" y="610743"/>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4116117" y="2884154"/>
              <a:ext cx="1490281" cy="2493454"/>
            </a:xfrm>
            <a:custGeom>
              <a:avLst/>
              <a:gdLst>
                <a:gd name="connsiteX0" fmla="*/ 1146810 w 1490281"/>
                <a:gd name="connsiteY0" fmla="*/ 777240 h 2493454"/>
                <a:gd name="connsiteX1" fmla="*/ 1146810 w 1490281"/>
                <a:gd name="connsiteY1" fmla="*/ 1716786 h 2493454"/>
                <a:gd name="connsiteX2" fmla="*/ 1107853 w 1490281"/>
                <a:gd name="connsiteY2" fmla="*/ 1897094 h 2493454"/>
                <a:gd name="connsiteX3" fmla="*/ 1010412 w 1490281"/>
                <a:gd name="connsiteY3" fmla="*/ 2017300 h 2493454"/>
                <a:gd name="connsiteX4" fmla="*/ 882015 w 1490281"/>
                <a:gd name="connsiteY4" fmla="*/ 2083880 h 2493454"/>
                <a:gd name="connsiteX5" fmla="*/ 747141 w 1490281"/>
                <a:gd name="connsiteY5" fmla="*/ 2103406 h 2493454"/>
                <a:gd name="connsiteX6" fmla="*/ 612267 w 1490281"/>
                <a:gd name="connsiteY6" fmla="*/ 2083880 h 2493454"/>
                <a:gd name="connsiteX7" fmla="*/ 483870 w 1490281"/>
                <a:gd name="connsiteY7" fmla="*/ 2017300 h 2493454"/>
                <a:gd name="connsiteX8" fmla="*/ 388049 w 1490281"/>
                <a:gd name="connsiteY8" fmla="*/ 1897094 h 2493454"/>
                <a:gd name="connsiteX9" fmla="*/ 350711 w 1490281"/>
                <a:gd name="connsiteY9" fmla="*/ 1716786 h 2493454"/>
                <a:gd name="connsiteX10" fmla="*/ 350711 w 1490281"/>
                <a:gd name="connsiteY10" fmla="*/ 741998 h 2493454"/>
                <a:gd name="connsiteX11" fmla="*/ 388049 w 1490281"/>
                <a:gd name="connsiteY11" fmla="*/ 560070 h 2493454"/>
                <a:gd name="connsiteX12" fmla="*/ 483870 w 1490281"/>
                <a:gd name="connsiteY12" fmla="*/ 438150 h 2493454"/>
                <a:gd name="connsiteX13" fmla="*/ 612267 w 1490281"/>
                <a:gd name="connsiteY13" fmla="*/ 371570 h 2493454"/>
                <a:gd name="connsiteX14" fmla="*/ 747141 w 1490281"/>
                <a:gd name="connsiteY14" fmla="*/ 352139 h 2493454"/>
                <a:gd name="connsiteX15" fmla="*/ 766572 w 1490281"/>
                <a:gd name="connsiteY15" fmla="*/ 352806 h 2493454"/>
                <a:gd name="connsiteX16" fmla="*/ 766572 w 1490281"/>
                <a:gd name="connsiteY16" fmla="*/ 381 h 2493454"/>
                <a:gd name="connsiteX17" fmla="*/ 745141 w 1490281"/>
                <a:gd name="connsiteY17" fmla="*/ 0 h 2493454"/>
                <a:gd name="connsiteX18" fmla="*/ 477203 w 1490281"/>
                <a:gd name="connsiteY18" fmla="*/ 42672 h 2493454"/>
                <a:gd name="connsiteX19" fmla="*/ 237649 w 1490281"/>
                <a:gd name="connsiteY19" fmla="*/ 168973 h 2493454"/>
                <a:gd name="connsiteX20" fmla="*/ 65627 w 1490281"/>
                <a:gd name="connsiteY20" fmla="*/ 371665 h 2493454"/>
                <a:gd name="connsiteX21" fmla="*/ 0 w 1490281"/>
                <a:gd name="connsiteY21" fmla="*/ 640270 h 2493454"/>
                <a:gd name="connsiteX22" fmla="*/ 0 w 1490281"/>
                <a:gd name="connsiteY22" fmla="*/ 1863852 h 2493454"/>
                <a:gd name="connsiteX23" fmla="*/ 65627 w 1490281"/>
                <a:gd name="connsiteY23" fmla="*/ 2130647 h 2493454"/>
                <a:gd name="connsiteX24" fmla="*/ 235934 w 1490281"/>
                <a:gd name="connsiteY24" fmla="*/ 2328005 h 2493454"/>
                <a:gd name="connsiteX25" fmla="*/ 473678 w 1490281"/>
                <a:gd name="connsiteY25" fmla="*/ 2450783 h 2493454"/>
                <a:gd name="connsiteX26" fmla="*/ 745141 w 1490281"/>
                <a:gd name="connsiteY26" fmla="*/ 2493455 h 2493454"/>
                <a:gd name="connsiteX27" fmla="*/ 1012984 w 1490281"/>
                <a:gd name="connsiteY27" fmla="*/ 2450783 h 2493454"/>
                <a:gd name="connsiteX28" fmla="*/ 1252538 w 1490281"/>
                <a:gd name="connsiteY28" fmla="*/ 2328005 h 2493454"/>
                <a:gd name="connsiteX29" fmla="*/ 1424654 w 1490281"/>
                <a:gd name="connsiteY29" fmla="*/ 2130647 h 2493454"/>
                <a:gd name="connsiteX30" fmla="*/ 1490282 w 1490281"/>
                <a:gd name="connsiteY30" fmla="*/ 1863852 h 2493454"/>
                <a:gd name="connsiteX31" fmla="*/ 1490282 w 1490281"/>
                <a:gd name="connsiteY31" fmla="*/ 777240 h 2493454"/>
                <a:gd name="connsiteX32" fmla="*/ 1146810 w 1490281"/>
                <a:gd name="connsiteY32" fmla="*/ 777240 h 249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90281" h="2493454">
                  <a:moveTo>
                    <a:pt x="1146810" y="777240"/>
                  </a:moveTo>
                  <a:lnTo>
                    <a:pt x="1146810" y="1716786"/>
                  </a:lnTo>
                  <a:cubicBezTo>
                    <a:pt x="1146810" y="1788319"/>
                    <a:pt x="1133856" y="1848422"/>
                    <a:pt x="1107853" y="1897094"/>
                  </a:cubicBezTo>
                  <a:cubicBezTo>
                    <a:pt x="1081850" y="1945862"/>
                    <a:pt x="1049369" y="1985963"/>
                    <a:pt x="1010412" y="2017300"/>
                  </a:cubicBezTo>
                  <a:cubicBezTo>
                    <a:pt x="971455" y="2048732"/>
                    <a:pt x="928592" y="2070925"/>
                    <a:pt x="882015" y="2083880"/>
                  </a:cubicBezTo>
                  <a:cubicBezTo>
                    <a:pt x="835438" y="2096833"/>
                    <a:pt x="790480" y="2103406"/>
                    <a:pt x="747141" y="2103406"/>
                  </a:cubicBezTo>
                  <a:cubicBezTo>
                    <a:pt x="703802" y="2103406"/>
                    <a:pt x="658844" y="2096929"/>
                    <a:pt x="612267" y="2083880"/>
                  </a:cubicBezTo>
                  <a:cubicBezTo>
                    <a:pt x="565690" y="2070830"/>
                    <a:pt x="522922" y="2048637"/>
                    <a:pt x="483870" y="2017300"/>
                  </a:cubicBezTo>
                  <a:cubicBezTo>
                    <a:pt x="444913" y="1985963"/>
                    <a:pt x="412909" y="1945767"/>
                    <a:pt x="388049" y="1897094"/>
                  </a:cubicBezTo>
                  <a:cubicBezTo>
                    <a:pt x="363093" y="1848326"/>
                    <a:pt x="350711" y="1788224"/>
                    <a:pt x="350711" y="1716786"/>
                  </a:cubicBezTo>
                  <a:lnTo>
                    <a:pt x="350711" y="741998"/>
                  </a:lnTo>
                  <a:cubicBezTo>
                    <a:pt x="350711" y="670465"/>
                    <a:pt x="363188" y="609886"/>
                    <a:pt x="388049" y="560070"/>
                  </a:cubicBezTo>
                  <a:cubicBezTo>
                    <a:pt x="412909" y="510254"/>
                    <a:pt x="444913" y="469582"/>
                    <a:pt x="483870" y="438150"/>
                  </a:cubicBezTo>
                  <a:cubicBezTo>
                    <a:pt x="522827" y="406813"/>
                    <a:pt x="565595" y="384524"/>
                    <a:pt x="612267" y="371570"/>
                  </a:cubicBezTo>
                  <a:cubicBezTo>
                    <a:pt x="658844" y="358616"/>
                    <a:pt x="703707" y="352139"/>
                    <a:pt x="747141" y="352139"/>
                  </a:cubicBezTo>
                  <a:cubicBezTo>
                    <a:pt x="753618" y="352139"/>
                    <a:pt x="760095" y="352520"/>
                    <a:pt x="766572" y="352806"/>
                  </a:cubicBezTo>
                  <a:lnTo>
                    <a:pt x="766572" y="381"/>
                  </a:lnTo>
                  <a:cubicBezTo>
                    <a:pt x="759428" y="190"/>
                    <a:pt x="752285" y="0"/>
                    <a:pt x="745141" y="0"/>
                  </a:cubicBezTo>
                  <a:cubicBezTo>
                    <a:pt x="655225" y="0"/>
                    <a:pt x="565880" y="14192"/>
                    <a:pt x="477203" y="42672"/>
                  </a:cubicBezTo>
                  <a:cubicBezTo>
                    <a:pt x="388430" y="71152"/>
                    <a:pt x="308610" y="113252"/>
                    <a:pt x="237649" y="168973"/>
                  </a:cubicBezTo>
                  <a:cubicBezTo>
                    <a:pt x="166688" y="224695"/>
                    <a:pt x="109347" y="292322"/>
                    <a:pt x="65627" y="371665"/>
                  </a:cubicBezTo>
                  <a:cubicBezTo>
                    <a:pt x="21812" y="451104"/>
                    <a:pt x="0" y="540639"/>
                    <a:pt x="0" y="640270"/>
                  </a:cubicBezTo>
                  <a:lnTo>
                    <a:pt x="0" y="1863852"/>
                  </a:lnTo>
                  <a:cubicBezTo>
                    <a:pt x="0" y="1963483"/>
                    <a:pt x="21812" y="2052447"/>
                    <a:pt x="65627" y="2130647"/>
                  </a:cubicBezTo>
                  <a:cubicBezTo>
                    <a:pt x="109347" y="2208943"/>
                    <a:pt x="166116" y="2274665"/>
                    <a:pt x="235934" y="2328005"/>
                  </a:cubicBezTo>
                  <a:cubicBezTo>
                    <a:pt x="305753" y="2381441"/>
                    <a:pt x="385001" y="2422303"/>
                    <a:pt x="473678" y="2450783"/>
                  </a:cubicBezTo>
                  <a:cubicBezTo>
                    <a:pt x="562356" y="2479167"/>
                    <a:pt x="652939" y="2493455"/>
                    <a:pt x="745141" y="2493455"/>
                  </a:cubicBezTo>
                  <a:cubicBezTo>
                    <a:pt x="834962" y="2493455"/>
                    <a:pt x="924306" y="2479262"/>
                    <a:pt x="1012984" y="2450783"/>
                  </a:cubicBezTo>
                  <a:cubicBezTo>
                    <a:pt x="1101662" y="2422303"/>
                    <a:pt x="1181576" y="2381441"/>
                    <a:pt x="1252538" y="2328005"/>
                  </a:cubicBezTo>
                  <a:cubicBezTo>
                    <a:pt x="1323499" y="2274665"/>
                    <a:pt x="1380839" y="2208848"/>
                    <a:pt x="1424654" y="2130647"/>
                  </a:cubicBezTo>
                  <a:cubicBezTo>
                    <a:pt x="1468374" y="2052447"/>
                    <a:pt x="1490282" y="1963483"/>
                    <a:pt x="1490282" y="1863852"/>
                  </a:cubicBezTo>
                  <a:lnTo>
                    <a:pt x="1490282" y="777240"/>
                  </a:lnTo>
                  <a:lnTo>
                    <a:pt x="1146810" y="777240"/>
                  </a:ln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5266452" y="3649297"/>
              <a:ext cx="382523" cy="1119949"/>
            </a:xfrm>
            <a:custGeom>
              <a:avLst/>
              <a:gdLst>
                <a:gd name="connsiteX0" fmla="*/ 382524 w 382523"/>
                <a:gd name="connsiteY0" fmla="*/ 419291 h 1119949"/>
                <a:gd name="connsiteX1" fmla="*/ 382524 w 382523"/>
                <a:gd name="connsiteY1" fmla="*/ 0 h 1119949"/>
                <a:gd name="connsiteX2" fmla="*/ 38957 w 382523"/>
                <a:gd name="connsiteY2" fmla="*/ 0 h 1119949"/>
                <a:gd name="connsiteX3" fmla="*/ 38957 w 382523"/>
                <a:gd name="connsiteY3" fmla="*/ 939546 h 1119949"/>
                <a:gd name="connsiteX4" fmla="*/ 0 w 382523"/>
                <a:gd name="connsiteY4" fmla="*/ 1119950 h 111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3" h="1119949">
                  <a:moveTo>
                    <a:pt x="382524" y="419291"/>
                  </a:moveTo>
                  <a:lnTo>
                    <a:pt x="382524" y="0"/>
                  </a:lnTo>
                  <a:lnTo>
                    <a:pt x="38957" y="0"/>
                  </a:lnTo>
                  <a:lnTo>
                    <a:pt x="38957" y="939546"/>
                  </a:lnTo>
                  <a:cubicBezTo>
                    <a:pt x="38957" y="1011079"/>
                    <a:pt x="26003" y="1071181"/>
                    <a:pt x="0" y="1119950"/>
                  </a:cubicBezTo>
                </a:path>
              </a:pathLst>
            </a:custGeom>
            <a:noFill/>
            <a:ln w="17963" cap="flat">
              <a:solidFill>
                <a:srgbClr val="FFCF4E"/>
              </a:solidFill>
              <a:prstDash val="solid"/>
              <a:miter/>
            </a:ln>
          </p:spPr>
          <p:txBody>
            <a:bodyPr rtlCol="0" anchor="ctr"/>
            <a:lstStyle/>
            <a:p>
              <a:endParaRPr lang="zh-CN" altLang="en-US">
                <a:cs typeface="+mn-ea"/>
                <a:sym typeface="+mn-lt"/>
              </a:endParaRPr>
            </a:p>
          </p:txBody>
        </p:sp>
        <p:sp>
          <p:nvSpPr>
            <p:cNvPr id="75" name="任意多边形: 形状 74"/>
            <p:cNvSpPr/>
            <p:nvPr/>
          </p:nvSpPr>
          <p:spPr>
            <a:xfrm>
              <a:off x="4158694" y="2872057"/>
              <a:ext cx="745140" cy="2450687"/>
            </a:xfrm>
            <a:custGeom>
              <a:avLst/>
              <a:gdLst>
                <a:gd name="connsiteX0" fmla="*/ 745141 w 745140"/>
                <a:gd name="connsiteY0" fmla="*/ 0 h 2450687"/>
                <a:gd name="connsiteX1" fmla="*/ 477203 w 745140"/>
                <a:gd name="connsiteY1" fmla="*/ 42672 h 2450687"/>
                <a:gd name="connsiteX2" fmla="*/ 237649 w 745140"/>
                <a:gd name="connsiteY2" fmla="*/ 168973 h 2450687"/>
                <a:gd name="connsiteX3" fmla="*/ 65627 w 745140"/>
                <a:gd name="connsiteY3" fmla="*/ 371666 h 2450687"/>
                <a:gd name="connsiteX4" fmla="*/ 0 w 745140"/>
                <a:gd name="connsiteY4" fmla="*/ 640175 h 2450687"/>
                <a:gd name="connsiteX5" fmla="*/ 0 w 745140"/>
                <a:gd name="connsiteY5" fmla="*/ 1863757 h 2450687"/>
                <a:gd name="connsiteX6" fmla="*/ 65627 w 745140"/>
                <a:gd name="connsiteY6" fmla="*/ 2130552 h 2450687"/>
                <a:gd name="connsiteX7" fmla="*/ 235934 w 745140"/>
                <a:gd name="connsiteY7" fmla="*/ 2327910 h 2450687"/>
                <a:gd name="connsiteX8" fmla="*/ 473678 w 745140"/>
                <a:gd name="connsiteY8" fmla="*/ 2450687 h 245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140" h="2450687">
                  <a:moveTo>
                    <a:pt x="745141" y="0"/>
                  </a:moveTo>
                  <a:cubicBezTo>
                    <a:pt x="655225" y="0"/>
                    <a:pt x="565880" y="14192"/>
                    <a:pt x="477203" y="42672"/>
                  </a:cubicBezTo>
                  <a:cubicBezTo>
                    <a:pt x="388525" y="71152"/>
                    <a:pt x="308610" y="113252"/>
                    <a:pt x="237649" y="168973"/>
                  </a:cubicBezTo>
                  <a:cubicBezTo>
                    <a:pt x="166688" y="224695"/>
                    <a:pt x="109347" y="292322"/>
                    <a:pt x="65627" y="371666"/>
                  </a:cubicBezTo>
                  <a:cubicBezTo>
                    <a:pt x="21812" y="451104"/>
                    <a:pt x="0" y="540639"/>
                    <a:pt x="0" y="640175"/>
                  </a:cubicBezTo>
                  <a:lnTo>
                    <a:pt x="0" y="1863757"/>
                  </a:lnTo>
                  <a:cubicBezTo>
                    <a:pt x="0" y="1963388"/>
                    <a:pt x="21812" y="2052257"/>
                    <a:pt x="65627" y="2130552"/>
                  </a:cubicBezTo>
                  <a:cubicBezTo>
                    <a:pt x="109347" y="2208752"/>
                    <a:pt x="166116" y="2274570"/>
                    <a:pt x="235934" y="2327910"/>
                  </a:cubicBezTo>
                  <a:cubicBezTo>
                    <a:pt x="305753" y="2381250"/>
                    <a:pt x="385001" y="2422208"/>
                    <a:pt x="473678" y="2450687"/>
                  </a:cubicBezTo>
                </a:path>
              </a:pathLst>
            </a:custGeom>
            <a:noFill/>
            <a:ln w="17963" cap="flat">
              <a:solidFill>
                <a:srgbClr val="FFCF4E"/>
              </a:solidFill>
              <a:prstDash val="solid"/>
              <a:miter/>
            </a:ln>
          </p:spPr>
          <p:txBody>
            <a:bodyPr rtlCol="0" anchor="ctr"/>
            <a:lstStyle/>
            <a:p>
              <a:endParaRPr lang="zh-CN" altLang="en-US">
                <a:cs typeface="+mn-ea"/>
                <a:sym typeface="+mn-lt"/>
              </a:endParaRPr>
            </a:p>
          </p:txBody>
        </p:sp>
        <p:sp>
          <p:nvSpPr>
            <p:cNvPr id="76" name="任意多边形: 形状 75"/>
            <p:cNvSpPr/>
            <p:nvPr/>
          </p:nvSpPr>
          <p:spPr>
            <a:xfrm>
              <a:off x="4509405" y="3243723"/>
              <a:ext cx="261556" cy="1712309"/>
            </a:xfrm>
            <a:custGeom>
              <a:avLst/>
              <a:gdLst>
                <a:gd name="connsiteX0" fmla="*/ 261556 w 261556"/>
                <a:gd name="connsiteY0" fmla="*/ 1712309 h 1712309"/>
                <a:gd name="connsiteX1" fmla="*/ 133160 w 261556"/>
                <a:gd name="connsiteY1" fmla="*/ 1645634 h 1712309"/>
                <a:gd name="connsiteX2" fmla="*/ 37338 w 261556"/>
                <a:gd name="connsiteY2" fmla="*/ 1525429 h 1712309"/>
                <a:gd name="connsiteX3" fmla="*/ 0 w 261556"/>
                <a:gd name="connsiteY3" fmla="*/ 1345025 h 1712309"/>
                <a:gd name="connsiteX4" fmla="*/ 0 w 261556"/>
                <a:gd name="connsiteY4" fmla="*/ 370332 h 1712309"/>
                <a:gd name="connsiteX5" fmla="*/ 37338 w 261556"/>
                <a:gd name="connsiteY5" fmla="*/ 188404 h 1712309"/>
                <a:gd name="connsiteX6" fmla="*/ 133160 w 261556"/>
                <a:gd name="connsiteY6" fmla="*/ 66580 h 1712309"/>
                <a:gd name="connsiteX7" fmla="*/ 261556 w 261556"/>
                <a:gd name="connsiteY7" fmla="*/ 0 h 171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556" h="1712309">
                  <a:moveTo>
                    <a:pt x="261556" y="1712309"/>
                  </a:moveTo>
                  <a:cubicBezTo>
                    <a:pt x="214979" y="1699260"/>
                    <a:pt x="172212" y="1677162"/>
                    <a:pt x="133160" y="1645634"/>
                  </a:cubicBezTo>
                  <a:cubicBezTo>
                    <a:pt x="94202" y="1614297"/>
                    <a:pt x="62198" y="1574197"/>
                    <a:pt x="37338" y="1525429"/>
                  </a:cubicBezTo>
                  <a:cubicBezTo>
                    <a:pt x="12382" y="1476661"/>
                    <a:pt x="0" y="1416558"/>
                    <a:pt x="0" y="1345025"/>
                  </a:cubicBezTo>
                  <a:lnTo>
                    <a:pt x="0" y="370332"/>
                  </a:lnTo>
                  <a:cubicBezTo>
                    <a:pt x="0" y="298894"/>
                    <a:pt x="12478" y="238220"/>
                    <a:pt x="37338" y="188404"/>
                  </a:cubicBezTo>
                  <a:cubicBezTo>
                    <a:pt x="62198" y="138589"/>
                    <a:pt x="94202" y="98012"/>
                    <a:pt x="133160" y="66580"/>
                  </a:cubicBezTo>
                  <a:cubicBezTo>
                    <a:pt x="172117" y="35242"/>
                    <a:pt x="214884" y="12954"/>
                    <a:pt x="261556" y="0"/>
                  </a:cubicBezTo>
                </a:path>
              </a:pathLst>
            </a:custGeom>
            <a:noFill/>
            <a:ln w="17963" cap="flat">
              <a:solidFill>
                <a:srgbClr val="FFCF4E"/>
              </a:solidFill>
              <a:prstDash val="solid"/>
              <a:miter/>
            </a:ln>
          </p:spPr>
          <p:txBody>
            <a:bodyPr rtlCol="0" anchor="ctr"/>
            <a:lstStyle/>
            <a:p>
              <a:endParaRPr lang="zh-CN" altLang="en-US">
                <a:cs typeface="+mn-ea"/>
                <a:sym typeface="+mn-lt"/>
              </a:endParaRPr>
            </a:p>
          </p:txBody>
        </p:sp>
        <p:sp>
          <p:nvSpPr>
            <p:cNvPr id="77" name="任意多边形: 形状 76"/>
            <p:cNvSpPr/>
            <p:nvPr/>
          </p:nvSpPr>
          <p:spPr>
            <a:xfrm>
              <a:off x="4071255" y="2816812"/>
              <a:ext cx="826484" cy="859631"/>
            </a:xfrm>
            <a:custGeom>
              <a:avLst/>
              <a:gdLst>
                <a:gd name="connsiteX0" fmla="*/ 826484 w 826484"/>
                <a:gd name="connsiteY0" fmla="*/ 571 h 859631"/>
                <a:gd name="connsiteX1" fmla="*/ 798957 w 826484"/>
                <a:gd name="connsiteY1" fmla="*/ 0 h 859631"/>
                <a:gd name="connsiteX2" fmla="*/ 511683 w 826484"/>
                <a:gd name="connsiteY2" fmla="*/ 45720 h 859631"/>
                <a:gd name="connsiteX3" fmla="*/ 254889 w 826484"/>
                <a:gd name="connsiteY3" fmla="*/ 181165 h 859631"/>
                <a:gd name="connsiteX4" fmla="*/ 70390 w 826484"/>
                <a:gd name="connsiteY4" fmla="*/ 398526 h 859631"/>
                <a:gd name="connsiteX5" fmla="*/ 0 w 826484"/>
                <a:gd name="connsiteY5" fmla="*/ 686467 h 859631"/>
                <a:gd name="connsiteX6" fmla="*/ 0 w 826484"/>
                <a:gd name="connsiteY6" fmla="*/ 859631 h 859631"/>
                <a:gd name="connsiteX7" fmla="*/ 826484 w 826484"/>
                <a:gd name="connsiteY7" fmla="*/ 859631 h 859631"/>
                <a:gd name="connsiteX8" fmla="*/ 826484 w 826484"/>
                <a:gd name="connsiteY8" fmla="*/ 571 h 85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484" h="859631">
                  <a:moveTo>
                    <a:pt x="826484" y="571"/>
                  </a:moveTo>
                  <a:cubicBezTo>
                    <a:pt x="817340" y="286"/>
                    <a:pt x="808101" y="0"/>
                    <a:pt x="798957" y="0"/>
                  </a:cubicBezTo>
                  <a:cubicBezTo>
                    <a:pt x="702564" y="0"/>
                    <a:pt x="606838" y="15240"/>
                    <a:pt x="511683" y="45720"/>
                  </a:cubicBezTo>
                  <a:cubicBezTo>
                    <a:pt x="416528" y="76200"/>
                    <a:pt x="330994" y="121444"/>
                    <a:pt x="254889" y="181165"/>
                  </a:cubicBezTo>
                  <a:cubicBezTo>
                    <a:pt x="178784" y="240887"/>
                    <a:pt x="117253" y="313372"/>
                    <a:pt x="70390" y="398526"/>
                  </a:cubicBezTo>
                  <a:cubicBezTo>
                    <a:pt x="23431" y="483775"/>
                    <a:pt x="0" y="579692"/>
                    <a:pt x="0" y="686467"/>
                  </a:cubicBezTo>
                  <a:lnTo>
                    <a:pt x="0" y="859631"/>
                  </a:lnTo>
                  <a:lnTo>
                    <a:pt x="826484" y="859631"/>
                  </a:lnTo>
                  <a:lnTo>
                    <a:pt x="826484" y="571"/>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grpSp>
          <p:nvGrpSpPr>
            <p:cNvPr id="78" name="图形 4"/>
            <p:cNvGrpSpPr/>
            <p:nvPr/>
          </p:nvGrpSpPr>
          <p:grpSpPr>
            <a:xfrm>
              <a:off x="1843453" y="3589480"/>
              <a:ext cx="574833" cy="1776126"/>
              <a:chOff x="1848612" y="3387280"/>
              <a:chExt cx="574833" cy="1776126"/>
            </a:xfrm>
          </p:grpSpPr>
          <p:sp>
            <p:nvSpPr>
              <p:cNvPr id="209" name="任意多边形: 形状 208"/>
              <p:cNvSpPr/>
              <p:nvPr/>
            </p:nvSpPr>
            <p:spPr>
              <a:xfrm>
                <a:off x="1855374" y="3387280"/>
                <a:ext cx="327755" cy="1776126"/>
              </a:xfrm>
              <a:custGeom>
                <a:avLst/>
                <a:gdLst>
                  <a:gd name="connsiteX0" fmla="*/ 327755 w 327755"/>
                  <a:gd name="connsiteY0" fmla="*/ 0 h 1776126"/>
                  <a:gd name="connsiteX1" fmla="*/ 0 w 327755"/>
                  <a:gd name="connsiteY1" fmla="*/ 1776127 h 1776126"/>
                </a:gdLst>
                <a:ahLst/>
                <a:cxnLst>
                  <a:cxn ang="0">
                    <a:pos x="connsiteX0" y="connsiteY0"/>
                  </a:cxn>
                  <a:cxn ang="0">
                    <a:pos x="connsiteX1" y="connsiteY1"/>
                  </a:cxn>
                </a:cxnLst>
                <a:rect l="l" t="t" r="r" b="b"/>
                <a:pathLst>
                  <a:path w="327755" h="1776126">
                    <a:moveTo>
                      <a:pt x="327755" y="0"/>
                    </a:moveTo>
                    <a:lnTo>
                      <a:pt x="0" y="1776127"/>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0" name="任意多边形: 形状 209"/>
              <p:cNvSpPr/>
              <p:nvPr/>
            </p:nvSpPr>
            <p:spPr>
              <a:xfrm>
                <a:off x="2095595" y="3387280"/>
                <a:ext cx="327850" cy="1776126"/>
              </a:xfrm>
              <a:custGeom>
                <a:avLst/>
                <a:gdLst>
                  <a:gd name="connsiteX0" fmla="*/ 0 w 327850"/>
                  <a:gd name="connsiteY0" fmla="*/ 1776127 h 1776126"/>
                  <a:gd name="connsiteX1" fmla="*/ 327851 w 327850"/>
                  <a:gd name="connsiteY1" fmla="*/ 0 h 1776126"/>
                </a:gdLst>
                <a:ahLst/>
                <a:cxnLst>
                  <a:cxn ang="0">
                    <a:pos x="connsiteX0" y="connsiteY0"/>
                  </a:cxn>
                  <a:cxn ang="0">
                    <a:pos x="connsiteX1" y="connsiteY1"/>
                  </a:cxn>
                </a:cxnLst>
                <a:rect l="l" t="t" r="r" b="b"/>
                <a:pathLst>
                  <a:path w="327850" h="1776126">
                    <a:moveTo>
                      <a:pt x="0" y="1776127"/>
                    </a:moveTo>
                    <a:lnTo>
                      <a:pt x="327851"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1" name="任意多边形: 形状 210"/>
              <p:cNvSpPr/>
              <p:nvPr/>
            </p:nvSpPr>
            <p:spPr>
              <a:xfrm>
                <a:off x="1848612" y="5024151"/>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2" name="任意多边形: 形状 211"/>
              <p:cNvSpPr/>
              <p:nvPr/>
            </p:nvSpPr>
            <p:spPr>
              <a:xfrm>
                <a:off x="1848612" y="4841843"/>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3" name="任意多边形: 形状 212"/>
              <p:cNvSpPr/>
              <p:nvPr/>
            </p:nvSpPr>
            <p:spPr>
              <a:xfrm>
                <a:off x="1913763" y="4659534"/>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4" name="任意多边形: 形状 213"/>
              <p:cNvSpPr/>
              <p:nvPr/>
            </p:nvSpPr>
            <p:spPr>
              <a:xfrm>
                <a:off x="1942909" y="4477226"/>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5" name="任意多边形: 形状 214"/>
              <p:cNvSpPr/>
              <p:nvPr/>
            </p:nvSpPr>
            <p:spPr>
              <a:xfrm>
                <a:off x="1976628" y="4294917"/>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6" name="任意多边形: 形状 215"/>
              <p:cNvSpPr/>
              <p:nvPr/>
            </p:nvSpPr>
            <p:spPr>
              <a:xfrm>
                <a:off x="2014823" y="4112609"/>
                <a:ext cx="273843" cy="9525"/>
              </a:xfrm>
              <a:custGeom>
                <a:avLst/>
                <a:gdLst>
                  <a:gd name="connsiteX0" fmla="*/ 0 w 273843"/>
                  <a:gd name="connsiteY0" fmla="*/ 0 h 9525"/>
                  <a:gd name="connsiteX1" fmla="*/ 273844 w 273843"/>
                  <a:gd name="connsiteY1" fmla="*/ 0 h 9525"/>
                </a:gdLst>
                <a:ahLst/>
                <a:cxnLst>
                  <a:cxn ang="0">
                    <a:pos x="connsiteX0" y="connsiteY0"/>
                  </a:cxn>
                  <a:cxn ang="0">
                    <a:pos x="connsiteX1" y="connsiteY1"/>
                  </a:cxn>
                </a:cxnLst>
                <a:rect l="l" t="t" r="r" b="b"/>
                <a:pathLst>
                  <a:path w="273843" h="9525">
                    <a:moveTo>
                      <a:pt x="0" y="0"/>
                    </a:moveTo>
                    <a:lnTo>
                      <a:pt x="273844"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7" name="任意多边形: 形状 216"/>
              <p:cNvSpPr/>
              <p:nvPr/>
            </p:nvSpPr>
            <p:spPr>
              <a:xfrm>
                <a:off x="2041683" y="3930205"/>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8" name="任意多边形: 形状 217"/>
              <p:cNvSpPr/>
              <p:nvPr/>
            </p:nvSpPr>
            <p:spPr>
              <a:xfrm>
                <a:off x="2084355" y="3747897"/>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219" name="任意多边形: 形状 218"/>
              <p:cNvSpPr/>
              <p:nvPr/>
            </p:nvSpPr>
            <p:spPr>
              <a:xfrm>
                <a:off x="2106834" y="3573684"/>
                <a:ext cx="273939" cy="9525"/>
              </a:xfrm>
              <a:custGeom>
                <a:avLst/>
                <a:gdLst>
                  <a:gd name="connsiteX0" fmla="*/ 0 w 273939"/>
                  <a:gd name="connsiteY0" fmla="*/ 0 h 9525"/>
                  <a:gd name="connsiteX1" fmla="*/ 273939 w 273939"/>
                  <a:gd name="connsiteY1" fmla="*/ 0 h 9525"/>
                </a:gdLst>
                <a:ahLst/>
                <a:cxnLst>
                  <a:cxn ang="0">
                    <a:pos x="connsiteX0" y="connsiteY0"/>
                  </a:cxn>
                  <a:cxn ang="0">
                    <a:pos x="connsiteX1" y="connsiteY1"/>
                  </a:cxn>
                </a:cxnLst>
                <a:rect l="l" t="t" r="r" b="b"/>
                <a:pathLst>
                  <a:path w="273939" h="9525">
                    <a:moveTo>
                      <a:pt x="0" y="0"/>
                    </a:moveTo>
                    <a:lnTo>
                      <a:pt x="273939" y="0"/>
                    </a:lnTo>
                  </a:path>
                </a:pathLst>
              </a:custGeom>
              <a:ln w="17963" cap="rnd">
                <a:solidFill>
                  <a:srgbClr val="D9E5F5"/>
                </a:solidFill>
                <a:prstDash val="solid"/>
                <a:round/>
              </a:ln>
            </p:spPr>
            <p:txBody>
              <a:bodyPr rtlCol="0" anchor="ctr"/>
              <a:lstStyle/>
              <a:p>
                <a:endParaRPr lang="zh-CN" altLang="en-US">
                  <a:cs typeface="+mn-ea"/>
                  <a:sym typeface="+mn-lt"/>
                </a:endParaRPr>
              </a:p>
            </p:txBody>
          </p:sp>
        </p:grpSp>
        <p:grpSp>
          <p:nvGrpSpPr>
            <p:cNvPr id="79" name="图形 4"/>
            <p:cNvGrpSpPr/>
            <p:nvPr/>
          </p:nvGrpSpPr>
          <p:grpSpPr>
            <a:xfrm>
              <a:off x="1644975" y="4011628"/>
              <a:ext cx="655011" cy="1362170"/>
              <a:chOff x="1650134" y="3809428"/>
              <a:chExt cx="655011" cy="1362170"/>
            </a:xfrm>
          </p:grpSpPr>
          <p:sp>
            <p:nvSpPr>
              <p:cNvPr id="195" name="任意多边形: 形状 194"/>
              <p:cNvSpPr/>
              <p:nvPr/>
            </p:nvSpPr>
            <p:spPr>
              <a:xfrm>
                <a:off x="1752790" y="4390263"/>
                <a:ext cx="125729" cy="781335"/>
              </a:xfrm>
              <a:custGeom>
                <a:avLst/>
                <a:gdLst>
                  <a:gd name="connsiteX0" fmla="*/ 76391 w 125729"/>
                  <a:gd name="connsiteY0" fmla="*/ 781336 h 781335"/>
                  <a:gd name="connsiteX1" fmla="*/ 11240 w 125729"/>
                  <a:gd name="connsiteY1" fmla="*/ 781336 h 781335"/>
                  <a:gd name="connsiteX2" fmla="*/ 0 w 125729"/>
                  <a:gd name="connsiteY2" fmla="*/ 0 h 781335"/>
                  <a:gd name="connsiteX3" fmla="*/ 125730 w 125729"/>
                  <a:gd name="connsiteY3" fmla="*/ 0 h 781335"/>
                </a:gdLst>
                <a:ahLst/>
                <a:cxnLst>
                  <a:cxn ang="0">
                    <a:pos x="connsiteX0" y="connsiteY0"/>
                  </a:cxn>
                  <a:cxn ang="0">
                    <a:pos x="connsiteX1" y="connsiteY1"/>
                  </a:cxn>
                  <a:cxn ang="0">
                    <a:pos x="connsiteX2" y="connsiteY2"/>
                  </a:cxn>
                  <a:cxn ang="0">
                    <a:pos x="connsiteX3" y="connsiteY3"/>
                  </a:cxn>
                </a:cxnLst>
                <a:rect l="l" t="t" r="r" b="b"/>
                <a:pathLst>
                  <a:path w="125729" h="781335">
                    <a:moveTo>
                      <a:pt x="76391" y="781336"/>
                    </a:moveTo>
                    <a:lnTo>
                      <a:pt x="11240" y="781336"/>
                    </a:lnTo>
                    <a:lnTo>
                      <a:pt x="0" y="0"/>
                    </a:lnTo>
                    <a:lnTo>
                      <a:pt x="125730"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96" name="任意多边形: 形状 195"/>
              <p:cNvSpPr/>
              <p:nvPr/>
            </p:nvSpPr>
            <p:spPr>
              <a:xfrm>
                <a:off x="1991582" y="5111781"/>
                <a:ext cx="91344" cy="59816"/>
              </a:xfrm>
              <a:custGeom>
                <a:avLst/>
                <a:gdLst>
                  <a:gd name="connsiteX0" fmla="*/ 91345 w 91344"/>
                  <a:gd name="connsiteY0" fmla="*/ 59817 h 59816"/>
                  <a:gd name="connsiteX1" fmla="*/ 0 w 91344"/>
                  <a:gd name="connsiteY1" fmla="*/ 59817 h 59816"/>
                  <a:gd name="connsiteX2" fmla="*/ 0 w 91344"/>
                  <a:gd name="connsiteY2" fmla="*/ 0 h 59816"/>
                </a:gdLst>
                <a:ahLst/>
                <a:cxnLst>
                  <a:cxn ang="0">
                    <a:pos x="connsiteX0" y="connsiteY0"/>
                  </a:cxn>
                  <a:cxn ang="0">
                    <a:pos x="connsiteX1" y="connsiteY1"/>
                  </a:cxn>
                  <a:cxn ang="0">
                    <a:pos x="connsiteX2" y="connsiteY2"/>
                  </a:cxn>
                </a:cxnLst>
                <a:rect l="l" t="t" r="r" b="b"/>
                <a:pathLst>
                  <a:path w="91344" h="59816">
                    <a:moveTo>
                      <a:pt x="91345" y="59817"/>
                    </a:moveTo>
                    <a:lnTo>
                      <a:pt x="0" y="59817"/>
                    </a:lnTo>
                    <a:lnTo>
                      <a:pt x="0"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197" name="任意多边形: 形状 196"/>
              <p:cNvSpPr/>
              <p:nvPr/>
            </p:nvSpPr>
            <p:spPr>
              <a:xfrm>
                <a:off x="1709451" y="5111781"/>
                <a:ext cx="101726" cy="59816"/>
              </a:xfrm>
              <a:custGeom>
                <a:avLst/>
                <a:gdLst>
                  <a:gd name="connsiteX0" fmla="*/ 0 w 101726"/>
                  <a:gd name="connsiteY0" fmla="*/ 59817 h 59816"/>
                  <a:gd name="connsiteX1" fmla="*/ 101727 w 101726"/>
                  <a:gd name="connsiteY1" fmla="*/ 59817 h 59816"/>
                  <a:gd name="connsiteX2" fmla="*/ 101727 w 101726"/>
                  <a:gd name="connsiteY2" fmla="*/ 0 h 59816"/>
                </a:gdLst>
                <a:ahLst/>
                <a:cxnLst>
                  <a:cxn ang="0">
                    <a:pos x="connsiteX0" y="connsiteY0"/>
                  </a:cxn>
                  <a:cxn ang="0">
                    <a:pos x="connsiteX1" y="connsiteY1"/>
                  </a:cxn>
                  <a:cxn ang="0">
                    <a:pos x="connsiteX2" y="connsiteY2"/>
                  </a:cxn>
                </a:cxnLst>
                <a:rect l="l" t="t" r="r" b="b"/>
                <a:pathLst>
                  <a:path w="101726" h="59816">
                    <a:moveTo>
                      <a:pt x="0" y="59817"/>
                    </a:moveTo>
                    <a:lnTo>
                      <a:pt x="101727" y="59817"/>
                    </a:lnTo>
                    <a:lnTo>
                      <a:pt x="101727"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98" name="任意多边形: 形状 197"/>
              <p:cNvSpPr/>
              <p:nvPr/>
            </p:nvSpPr>
            <p:spPr>
              <a:xfrm>
                <a:off x="1857565" y="4393215"/>
                <a:ext cx="164687" cy="778383"/>
              </a:xfrm>
              <a:custGeom>
                <a:avLst/>
                <a:gdLst>
                  <a:gd name="connsiteX0" fmla="*/ 164687 w 164687"/>
                  <a:gd name="connsiteY0" fmla="*/ 778383 h 778383"/>
                  <a:gd name="connsiteX1" fmla="*/ 98107 w 164687"/>
                  <a:gd name="connsiteY1" fmla="*/ 778383 h 778383"/>
                  <a:gd name="connsiteX2" fmla="*/ 0 w 164687"/>
                  <a:gd name="connsiteY2" fmla="*/ 0 h 778383"/>
                  <a:gd name="connsiteX3" fmla="*/ 140779 w 164687"/>
                  <a:gd name="connsiteY3" fmla="*/ 0 h 778383"/>
                </a:gdLst>
                <a:ahLst/>
                <a:cxnLst>
                  <a:cxn ang="0">
                    <a:pos x="connsiteX0" y="connsiteY0"/>
                  </a:cxn>
                  <a:cxn ang="0">
                    <a:pos x="connsiteX1" y="connsiteY1"/>
                  </a:cxn>
                  <a:cxn ang="0">
                    <a:pos x="connsiteX2" y="connsiteY2"/>
                  </a:cxn>
                  <a:cxn ang="0">
                    <a:pos x="connsiteX3" y="connsiteY3"/>
                  </a:cxn>
                </a:cxnLst>
                <a:rect l="l" t="t" r="r" b="b"/>
                <a:pathLst>
                  <a:path w="164687" h="778383">
                    <a:moveTo>
                      <a:pt x="164687" y="778383"/>
                    </a:moveTo>
                    <a:lnTo>
                      <a:pt x="98107" y="778383"/>
                    </a:lnTo>
                    <a:lnTo>
                      <a:pt x="0" y="0"/>
                    </a:lnTo>
                    <a:lnTo>
                      <a:pt x="140779"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199" name="任意多边形: 形状 198"/>
              <p:cNvSpPr/>
              <p:nvPr/>
            </p:nvSpPr>
            <p:spPr>
              <a:xfrm>
                <a:off x="1782698" y="4393215"/>
                <a:ext cx="214121" cy="107060"/>
              </a:xfrm>
              <a:custGeom>
                <a:avLst/>
                <a:gdLst>
                  <a:gd name="connsiteX0" fmla="*/ 214122 w 214121"/>
                  <a:gd name="connsiteY0" fmla="*/ 0 h 107060"/>
                  <a:gd name="connsiteX1" fmla="*/ 107061 w 214121"/>
                  <a:gd name="connsiteY1" fmla="*/ 107061 h 107060"/>
                  <a:gd name="connsiteX2" fmla="*/ 0 w 214121"/>
                  <a:gd name="connsiteY2" fmla="*/ 0 h 107060"/>
                  <a:gd name="connsiteX3" fmla="*/ 214122 w 214121"/>
                  <a:gd name="connsiteY3" fmla="*/ 0 h 107060"/>
                </a:gdLst>
                <a:ahLst/>
                <a:cxnLst>
                  <a:cxn ang="0">
                    <a:pos x="connsiteX0" y="connsiteY0"/>
                  </a:cxn>
                  <a:cxn ang="0">
                    <a:pos x="connsiteX1" y="connsiteY1"/>
                  </a:cxn>
                  <a:cxn ang="0">
                    <a:pos x="connsiteX2" y="connsiteY2"/>
                  </a:cxn>
                  <a:cxn ang="0">
                    <a:pos x="connsiteX3" y="connsiteY3"/>
                  </a:cxn>
                </a:cxnLst>
                <a:rect l="l" t="t" r="r" b="b"/>
                <a:pathLst>
                  <a:path w="214121" h="107060">
                    <a:moveTo>
                      <a:pt x="214122" y="0"/>
                    </a:moveTo>
                    <a:cubicBezTo>
                      <a:pt x="214122" y="59150"/>
                      <a:pt x="166211" y="107061"/>
                      <a:pt x="107061" y="107061"/>
                    </a:cubicBezTo>
                    <a:cubicBezTo>
                      <a:pt x="47911" y="107061"/>
                      <a:pt x="0" y="59150"/>
                      <a:pt x="0" y="0"/>
                    </a:cubicBezTo>
                    <a:lnTo>
                      <a:pt x="214122"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200" name="任意多边形: 形状 199"/>
              <p:cNvSpPr/>
              <p:nvPr/>
            </p:nvSpPr>
            <p:spPr>
              <a:xfrm>
                <a:off x="2230278" y="4062507"/>
                <a:ext cx="74866" cy="74866"/>
              </a:xfrm>
              <a:custGeom>
                <a:avLst/>
                <a:gdLst>
                  <a:gd name="connsiteX0" fmla="*/ 74867 w 74866"/>
                  <a:gd name="connsiteY0" fmla="*/ 37433 h 74866"/>
                  <a:gd name="connsiteX1" fmla="*/ 37433 w 74866"/>
                  <a:gd name="connsiteY1" fmla="*/ 0 h 74866"/>
                  <a:gd name="connsiteX2" fmla="*/ 0 w 74866"/>
                  <a:gd name="connsiteY2" fmla="*/ 37433 h 74866"/>
                  <a:gd name="connsiteX3" fmla="*/ 37433 w 74866"/>
                  <a:gd name="connsiteY3" fmla="*/ 74867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16764"/>
                      <a:pt x="58102" y="0"/>
                      <a:pt x="37433" y="0"/>
                    </a:cubicBezTo>
                    <a:cubicBezTo>
                      <a:pt x="16764" y="0"/>
                      <a:pt x="0" y="16764"/>
                      <a:pt x="0" y="37433"/>
                    </a:cubicBezTo>
                    <a:cubicBezTo>
                      <a:pt x="0" y="58102"/>
                      <a:pt x="16764" y="74867"/>
                      <a:pt x="37433" y="74867"/>
                    </a:cubicBezTo>
                    <a:cubicBezTo>
                      <a:pt x="58102" y="74867"/>
                      <a:pt x="74867" y="58007"/>
                      <a:pt x="74867" y="3743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01" name="任意多边形: 形状 200"/>
              <p:cNvSpPr/>
              <p:nvPr/>
            </p:nvSpPr>
            <p:spPr>
              <a:xfrm>
                <a:off x="1828038" y="3896582"/>
                <a:ext cx="75438" cy="155448"/>
              </a:xfrm>
              <a:custGeom>
                <a:avLst/>
                <a:gdLst>
                  <a:gd name="connsiteX0" fmla="*/ 0 w 75438"/>
                  <a:gd name="connsiteY0" fmla="*/ 155448 h 155448"/>
                  <a:gd name="connsiteX1" fmla="*/ 75438 w 75438"/>
                  <a:gd name="connsiteY1" fmla="*/ 155448 h 155448"/>
                  <a:gd name="connsiteX2" fmla="*/ 75438 w 75438"/>
                  <a:gd name="connsiteY2" fmla="*/ 0 h 155448"/>
                  <a:gd name="connsiteX3" fmla="*/ 2667 w 75438"/>
                  <a:gd name="connsiteY3" fmla="*/ 191 h 155448"/>
                </a:gdLst>
                <a:ahLst/>
                <a:cxnLst>
                  <a:cxn ang="0">
                    <a:pos x="connsiteX0" y="connsiteY0"/>
                  </a:cxn>
                  <a:cxn ang="0">
                    <a:pos x="connsiteX1" y="connsiteY1"/>
                  </a:cxn>
                  <a:cxn ang="0">
                    <a:pos x="connsiteX2" y="connsiteY2"/>
                  </a:cxn>
                  <a:cxn ang="0">
                    <a:pos x="connsiteX3" y="connsiteY3"/>
                  </a:cxn>
                </a:cxnLst>
                <a:rect l="l" t="t" r="r" b="b"/>
                <a:pathLst>
                  <a:path w="75438" h="155448">
                    <a:moveTo>
                      <a:pt x="0" y="155448"/>
                    </a:moveTo>
                    <a:lnTo>
                      <a:pt x="75438" y="155448"/>
                    </a:lnTo>
                    <a:lnTo>
                      <a:pt x="75438" y="0"/>
                    </a:lnTo>
                    <a:lnTo>
                      <a:pt x="2667" y="191"/>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02" name="任意多边形: 形状 201"/>
              <p:cNvSpPr/>
              <p:nvPr/>
            </p:nvSpPr>
            <p:spPr>
              <a:xfrm>
                <a:off x="1795871" y="3818841"/>
                <a:ext cx="138145" cy="166412"/>
              </a:xfrm>
              <a:custGeom>
                <a:avLst/>
                <a:gdLst>
                  <a:gd name="connsiteX0" fmla="*/ 4448 w 138145"/>
                  <a:gd name="connsiteY0" fmla="*/ 103173 h 166412"/>
                  <a:gd name="connsiteX1" fmla="*/ 47978 w 138145"/>
                  <a:gd name="connsiteY1" fmla="*/ 3827 h 166412"/>
                  <a:gd name="connsiteX2" fmla="*/ 132845 w 138145"/>
                  <a:gd name="connsiteY2" fmla="*/ 53643 h 166412"/>
                  <a:gd name="connsiteX3" fmla="*/ 137608 w 138145"/>
                  <a:gd name="connsiteY3" fmla="*/ 118413 h 166412"/>
                  <a:gd name="connsiteX4" fmla="*/ 98936 w 138145"/>
                  <a:gd name="connsiteY4" fmla="*/ 165371 h 166412"/>
                  <a:gd name="connsiteX5" fmla="*/ 4448 w 138145"/>
                  <a:gd name="connsiteY5" fmla="*/ 103173 h 16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45" h="166412">
                    <a:moveTo>
                      <a:pt x="4448" y="103173"/>
                    </a:moveTo>
                    <a:cubicBezTo>
                      <a:pt x="-9553" y="57072"/>
                      <a:pt x="10735" y="15162"/>
                      <a:pt x="47978" y="3827"/>
                    </a:cubicBezTo>
                    <a:cubicBezTo>
                      <a:pt x="85220" y="-7508"/>
                      <a:pt x="129797" y="5541"/>
                      <a:pt x="132845" y="53643"/>
                    </a:cubicBezTo>
                    <a:cubicBezTo>
                      <a:pt x="134274" y="76217"/>
                      <a:pt x="136465" y="100601"/>
                      <a:pt x="137608" y="118413"/>
                    </a:cubicBezTo>
                    <a:cubicBezTo>
                      <a:pt x="139799" y="150893"/>
                      <a:pt x="136846" y="171372"/>
                      <a:pt x="98936" y="165371"/>
                    </a:cubicBezTo>
                    <a:cubicBezTo>
                      <a:pt x="57312" y="158894"/>
                      <a:pt x="18450" y="149274"/>
                      <a:pt x="4448" y="10317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03" name="任意多边形: 形状 202"/>
              <p:cNvSpPr/>
              <p:nvPr/>
            </p:nvSpPr>
            <p:spPr>
              <a:xfrm>
                <a:off x="1784251" y="3809428"/>
                <a:ext cx="153990" cy="162877"/>
              </a:xfrm>
              <a:custGeom>
                <a:avLst/>
                <a:gdLst>
                  <a:gd name="connsiteX0" fmla="*/ 153991 w 153990"/>
                  <a:gd name="connsiteY0" fmla="*/ 68199 h 162877"/>
                  <a:gd name="connsiteX1" fmla="*/ 98841 w 153990"/>
                  <a:gd name="connsiteY1" fmla="*/ 68199 h 162877"/>
                  <a:gd name="connsiteX2" fmla="*/ 104842 w 153990"/>
                  <a:gd name="connsiteY2" fmla="*/ 162877 h 162877"/>
                  <a:gd name="connsiteX3" fmla="*/ 45311 w 153990"/>
                  <a:gd name="connsiteY3" fmla="*/ 162877 h 162877"/>
                  <a:gd name="connsiteX4" fmla="*/ 6734 w 153990"/>
                  <a:gd name="connsiteY4" fmla="*/ 124206 h 162877"/>
                  <a:gd name="connsiteX5" fmla="*/ 162 w 153990"/>
                  <a:gd name="connsiteY5" fmla="*/ 52292 h 162877"/>
                  <a:gd name="connsiteX6" fmla="*/ 49502 w 153990"/>
                  <a:gd name="connsiteY6" fmla="*/ 0 h 162877"/>
                  <a:gd name="connsiteX7" fmla="*/ 102651 w 153990"/>
                  <a:gd name="connsiteY7" fmla="*/ 0 h 162877"/>
                  <a:gd name="connsiteX8" fmla="*/ 147038 w 153990"/>
                  <a:gd name="connsiteY8" fmla="*/ 30099 h 162877"/>
                  <a:gd name="connsiteX9" fmla="*/ 153991 w 153990"/>
                  <a:gd name="connsiteY9" fmla="*/ 68199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90" h="162877">
                    <a:moveTo>
                      <a:pt x="153991" y="68199"/>
                    </a:moveTo>
                    <a:lnTo>
                      <a:pt x="98841" y="68199"/>
                    </a:lnTo>
                    <a:lnTo>
                      <a:pt x="104842" y="162877"/>
                    </a:lnTo>
                    <a:lnTo>
                      <a:pt x="45311" y="162877"/>
                    </a:lnTo>
                    <a:cubicBezTo>
                      <a:pt x="45311" y="162877"/>
                      <a:pt x="10068" y="154400"/>
                      <a:pt x="6734" y="124206"/>
                    </a:cubicBezTo>
                    <a:cubicBezTo>
                      <a:pt x="4353" y="102775"/>
                      <a:pt x="2543" y="80772"/>
                      <a:pt x="162" y="52292"/>
                    </a:cubicBezTo>
                    <a:cubicBezTo>
                      <a:pt x="-1648" y="30194"/>
                      <a:pt x="11497" y="0"/>
                      <a:pt x="49502" y="0"/>
                    </a:cubicBezTo>
                    <a:cubicBezTo>
                      <a:pt x="65313" y="0"/>
                      <a:pt x="80458" y="0"/>
                      <a:pt x="102651" y="0"/>
                    </a:cubicBezTo>
                    <a:cubicBezTo>
                      <a:pt x="127416" y="0"/>
                      <a:pt x="143132" y="14668"/>
                      <a:pt x="147038" y="30099"/>
                    </a:cubicBezTo>
                    <a:cubicBezTo>
                      <a:pt x="153229" y="55531"/>
                      <a:pt x="153991" y="68199"/>
                      <a:pt x="153991" y="68199"/>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04" name="任意多边形: 形状 203"/>
              <p:cNvSpPr/>
              <p:nvPr/>
            </p:nvSpPr>
            <p:spPr>
              <a:xfrm>
                <a:off x="1867950" y="3875753"/>
                <a:ext cx="30030" cy="55500"/>
              </a:xfrm>
              <a:custGeom>
                <a:avLst/>
                <a:gdLst>
                  <a:gd name="connsiteX0" fmla="*/ 29715 w 30030"/>
                  <a:gd name="connsiteY0" fmla="*/ 8542 h 55500"/>
                  <a:gd name="connsiteX1" fmla="*/ 3522 w 30030"/>
                  <a:gd name="connsiteY1" fmla="*/ 4446 h 55500"/>
                  <a:gd name="connsiteX2" fmla="*/ 24953 w 30030"/>
                  <a:gd name="connsiteY2" fmla="*/ 55500 h 55500"/>
                  <a:gd name="connsiteX3" fmla="*/ 29715 w 30030"/>
                  <a:gd name="connsiteY3" fmla="*/ 8542 h 55500"/>
                </a:gdLst>
                <a:ahLst/>
                <a:cxnLst>
                  <a:cxn ang="0">
                    <a:pos x="connsiteX0" y="connsiteY0"/>
                  </a:cxn>
                  <a:cxn ang="0">
                    <a:pos x="connsiteX1" y="connsiteY1"/>
                  </a:cxn>
                  <a:cxn ang="0">
                    <a:pos x="connsiteX2" y="connsiteY2"/>
                  </a:cxn>
                  <a:cxn ang="0">
                    <a:pos x="connsiteX3" y="connsiteY3"/>
                  </a:cxn>
                </a:cxnLst>
                <a:rect l="l" t="t" r="r" b="b"/>
                <a:pathLst>
                  <a:path w="30030" h="55500">
                    <a:moveTo>
                      <a:pt x="29715" y="8542"/>
                    </a:moveTo>
                    <a:cubicBezTo>
                      <a:pt x="29715" y="8542"/>
                      <a:pt x="14285" y="-7555"/>
                      <a:pt x="3522" y="4446"/>
                    </a:cubicBezTo>
                    <a:cubicBezTo>
                      <a:pt x="-7146" y="16257"/>
                      <a:pt x="8284" y="50166"/>
                      <a:pt x="24953" y="55500"/>
                    </a:cubicBezTo>
                    <a:cubicBezTo>
                      <a:pt x="24953" y="55500"/>
                      <a:pt x="31525" y="34736"/>
                      <a:pt x="29715" y="8542"/>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205" name="任意多边形: 形状 204"/>
              <p:cNvSpPr/>
              <p:nvPr/>
            </p:nvSpPr>
            <p:spPr>
              <a:xfrm>
                <a:off x="1888045" y="3869531"/>
                <a:ext cx="23448" cy="52729"/>
              </a:xfrm>
              <a:custGeom>
                <a:avLst/>
                <a:gdLst>
                  <a:gd name="connsiteX0" fmla="*/ 19717 w 23448"/>
                  <a:gd name="connsiteY0" fmla="*/ 571 h 52729"/>
                  <a:gd name="connsiteX1" fmla="*/ 23432 w 23448"/>
                  <a:gd name="connsiteY1" fmla="*/ 43529 h 52729"/>
                  <a:gd name="connsiteX2" fmla="*/ 4001 w 23448"/>
                  <a:gd name="connsiteY2" fmla="*/ 44196 h 52729"/>
                  <a:gd name="connsiteX3" fmla="*/ 0 w 23448"/>
                  <a:gd name="connsiteY3" fmla="*/ 0 h 52729"/>
                  <a:gd name="connsiteX4" fmla="*/ 19717 w 23448"/>
                  <a:gd name="connsiteY4" fmla="*/ 571 h 5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52729">
                    <a:moveTo>
                      <a:pt x="19717" y="571"/>
                    </a:moveTo>
                    <a:cubicBezTo>
                      <a:pt x="19717" y="571"/>
                      <a:pt x="22765" y="32861"/>
                      <a:pt x="23432" y="43529"/>
                    </a:cubicBezTo>
                    <a:cubicBezTo>
                      <a:pt x="24098" y="54292"/>
                      <a:pt x="5334" y="56959"/>
                      <a:pt x="4001" y="44196"/>
                    </a:cubicBezTo>
                    <a:cubicBezTo>
                      <a:pt x="2667" y="31528"/>
                      <a:pt x="0" y="0"/>
                      <a:pt x="0" y="0"/>
                    </a:cubicBezTo>
                    <a:lnTo>
                      <a:pt x="19717" y="571"/>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206" name="任意多边形: 形状 205"/>
              <p:cNvSpPr/>
              <p:nvPr/>
            </p:nvSpPr>
            <p:spPr>
              <a:xfrm>
                <a:off x="1734883" y="4004119"/>
                <a:ext cx="279939" cy="392144"/>
              </a:xfrm>
              <a:custGeom>
                <a:avLst/>
                <a:gdLst>
                  <a:gd name="connsiteX0" fmla="*/ 279940 w 279939"/>
                  <a:gd name="connsiteY0" fmla="*/ 392144 h 392144"/>
                  <a:gd name="connsiteX1" fmla="*/ 264986 w 279939"/>
                  <a:gd name="connsiteY1" fmla="*/ 65818 h 392144"/>
                  <a:gd name="connsiteX2" fmla="*/ 191643 w 279939"/>
                  <a:gd name="connsiteY2" fmla="*/ 0 h 392144"/>
                  <a:gd name="connsiteX3" fmla="*/ 77819 w 279939"/>
                  <a:gd name="connsiteY3" fmla="*/ 0 h 392144"/>
                  <a:gd name="connsiteX4" fmla="*/ 0 w 279939"/>
                  <a:gd name="connsiteY4" fmla="*/ 74867 h 392144"/>
                  <a:gd name="connsiteX5" fmla="*/ 0 w 279939"/>
                  <a:gd name="connsiteY5" fmla="*/ 392144 h 392144"/>
                  <a:gd name="connsiteX6" fmla="*/ 279940 w 279939"/>
                  <a:gd name="connsiteY6" fmla="*/ 392144 h 3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939" h="392144">
                    <a:moveTo>
                      <a:pt x="279940" y="392144"/>
                    </a:moveTo>
                    <a:cubicBezTo>
                      <a:pt x="279940" y="392144"/>
                      <a:pt x="270986" y="137731"/>
                      <a:pt x="264986" y="65818"/>
                    </a:cubicBezTo>
                    <a:cubicBezTo>
                      <a:pt x="260795" y="14954"/>
                      <a:pt x="227552" y="0"/>
                      <a:pt x="191643" y="0"/>
                    </a:cubicBezTo>
                    <a:cubicBezTo>
                      <a:pt x="155734" y="0"/>
                      <a:pt x="116776" y="0"/>
                      <a:pt x="77819" y="0"/>
                    </a:cubicBezTo>
                    <a:cubicBezTo>
                      <a:pt x="38862" y="0"/>
                      <a:pt x="0" y="41910"/>
                      <a:pt x="0" y="74867"/>
                    </a:cubicBezTo>
                    <a:cubicBezTo>
                      <a:pt x="0" y="125730"/>
                      <a:pt x="0" y="392144"/>
                      <a:pt x="0" y="392144"/>
                    </a:cubicBezTo>
                    <a:lnTo>
                      <a:pt x="279940" y="392144"/>
                    </a:ln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207" name="任意多边形: 形状 206"/>
              <p:cNvSpPr/>
              <p:nvPr/>
            </p:nvSpPr>
            <p:spPr>
              <a:xfrm>
                <a:off x="1650134" y="4060983"/>
                <a:ext cx="184952" cy="231480"/>
              </a:xfrm>
              <a:custGeom>
                <a:avLst/>
                <a:gdLst>
                  <a:gd name="connsiteX0" fmla="*/ 131898 w 184952"/>
                  <a:gd name="connsiteY0" fmla="*/ 0 h 231480"/>
                  <a:gd name="connsiteX1" fmla="*/ 9883 w 184952"/>
                  <a:gd name="connsiteY1" fmla="*/ 166211 h 231480"/>
                  <a:gd name="connsiteX2" fmla="*/ 39791 w 184952"/>
                  <a:gd name="connsiteY2" fmla="*/ 231267 h 231480"/>
                  <a:gd name="connsiteX3" fmla="*/ 184952 w 184952"/>
                  <a:gd name="connsiteY3" fmla="*/ 206597 h 231480"/>
                </a:gdLst>
                <a:ahLst/>
                <a:cxnLst>
                  <a:cxn ang="0">
                    <a:pos x="connsiteX0" y="connsiteY0"/>
                  </a:cxn>
                  <a:cxn ang="0">
                    <a:pos x="connsiteX1" y="connsiteY1"/>
                  </a:cxn>
                  <a:cxn ang="0">
                    <a:pos x="connsiteX2" y="connsiteY2"/>
                  </a:cxn>
                  <a:cxn ang="0">
                    <a:pos x="connsiteX3" y="connsiteY3"/>
                  </a:cxn>
                </a:cxnLst>
                <a:rect l="l" t="t" r="r" b="b"/>
                <a:pathLst>
                  <a:path w="184952" h="231480">
                    <a:moveTo>
                      <a:pt x="131898" y="0"/>
                    </a:moveTo>
                    <a:cubicBezTo>
                      <a:pt x="131898" y="0"/>
                      <a:pt x="33886" y="121253"/>
                      <a:pt x="9883" y="166211"/>
                    </a:cubicBezTo>
                    <a:cubicBezTo>
                      <a:pt x="-8310" y="200311"/>
                      <a:pt x="-3071" y="234505"/>
                      <a:pt x="39791" y="231267"/>
                    </a:cubicBezTo>
                    <a:cubicBezTo>
                      <a:pt x="89226" y="227552"/>
                      <a:pt x="184952" y="206597"/>
                      <a:pt x="184952" y="206597"/>
                    </a:cubicBezTo>
                  </a:path>
                </a:pathLst>
              </a:custGeom>
              <a:noFill/>
              <a:ln w="80832" cap="rnd">
                <a:solidFill>
                  <a:srgbClr val="FFCF4E"/>
                </a:solidFill>
                <a:prstDash val="solid"/>
                <a:round/>
              </a:ln>
            </p:spPr>
            <p:txBody>
              <a:bodyPr rtlCol="0" anchor="ctr"/>
              <a:lstStyle/>
              <a:p>
                <a:endParaRPr lang="zh-CN" altLang="en-US">
                  <a:cs typeface="+mn-ea"/>
                  <a:sym typeface="+mn-lt"/>
                </a:endParaRPr>
              </a:p>
            </p:txBody>
          </p:sp>
          <p:sp>
            <p:nvSpPr>
              <p:cNvPr id="208" name="任意多边形: 形状 207"/>
              <p:cNvSpPr/>
              <p:nvPr/>
            </p:nvSpPr>
            <p:spPr>
              <a:xfrm>
                <a:off x="1961673" y="4056411"/>
                <a:ext cx="273176" cy="185170"/>
              </a:xfrm>
              <a:custGeom>
                <a:avLst/>
                <a:gdLst>
                  <a:gd name="connsiteX0" fmla="*/ 0 w 273176"/>
                  <a:gd name="connsiteY0" fmla="*/ 0 h 185170"/>
                  <a:gd name="connsiteX1" fmla="*/ 114491 w 273176"/>
                  <a:gd name="connsiteY1" fmla="*/ 166116 h 185170"/>
                  <a:gd name="connsiteX2" fmla="*/ 205835 w 273176"/>
                  <a:gd name="connsiteY2" fmla="*/ 161639 h 185170"/>
                  <a:gd name="connsiteX3" fmla="*/ 273177 w 273176"/>
                  <a:gd name="connsiteY3" fmla="*/ 74771 h 185170"/>
                </a:gdLst>
                <a:ahLst/>
                <a:cxnLst>
                  <a:cxn ang="0">
                    <a:pos x="connsiteX0" y="connsiteY0"/>
                  </a:cxn>
                  <a:cxn ang="0">
                    <a:pos x="connsiteX1" y="connsiteY1"/>
                  </a:cxn>
                  <a:cxn ang="0">
                    <a:pos x="connsiteX2" y="connsiteY2"/>
                  </a:cxn>
                  <a:cxn ang="0">
                    <a:pos x="connsiteX3" y="connsiteY3"/>
                  </a:cxn>
                </a:cxnLst>
                <a:rect l="l" t="t" r="r" b="b"/>
                <a:pathLst>
                  <a:path w="273176" h="185170">
                    <a:moveTo>
                      <a:pt x="0" y="0"/>
                    </a:moveTo>
                    <a:cubicBezTo>
                      <a:pt x="0" y="0"/>
                      <a:pt x="80105" y="130207"/>
                      <a:pt x="114491" y="166116"/>
                    </a:cubicBezTo>
                    <a:cubicBezTo>
                      <a:pt x="138208" y="190881"/>
                      <a:pt x="176784" y="193643"/>
                      <a:pt x="205835" y="161639"/>
                    </a:cubicBezTo>
                    <a:cubicBezTo>
                      <a:pt x="240697" y="123254"/>
                      <a:pt x="273177" y="74771"/>
                      <a:pt x="273177" y="74771"/>
                    </a:cubicBezTo>
                  </a:path>
                </a:pathLst>
              </a:custGeom>
              <a:noFill/>
              <a:ln w="80832" cap="rnd">
                <a:solidFill>
                  <a:srgbClr val="FFCF4E"/>
                </a:solidFill>
                <a:prstDash val="solid"/>
                <a:round/>
              </a:ln>
            </p:spPr>
            <p:txBody>
              <a:bodyPr rtlCol="0" anchor="ctr"/>
              <a:lstStyle/>
              <a:p>
                <a:endParaRPr lang="zh-CN" altLang="en-US">
                  <a:cs typeface="+mn-ea"/>
                  <a:sym typeface="+mn-lt"/>
                </a:endParaRPr>
              </a:p>
            </p:txBody>
          </p:sp>
        </p:grpSp>
        <p:sp>
          <p:nvSpPr>
            <p:cNvPr id="80" name="任意多边形: 形状 79"/>
            <p:cNvSpPr/>
            <p:nvPr/>
          </p:nvSpPr>
          <p:spPr>
            <a:xfrm>
              <a:off x="4866307" y="3653869"/>
              <a:ext cx="763428" cy="9525"/>
            </a:xfrm>
            <a:custGeom>
              <a:avLst/>
              <a:gdLst>
                <a:gd name="connsiteX0" fmla="*/ 0 w 763428"/>
                <a:gd name="connsiteY0" fmla="*/ 0 h 9525"/>
                <a:gd name="connsiteX1" fmla="*/ 763429 w 763428"/>
                <a:gd name="connsiteY1" fmla="*/ 0 h 9525"/>
              </a:gdLst>
              <a:ahLst/>
              <a:cxnLst>
                <a:cxn ang="0">
                  <a:pos x="connsiteX0" y="connsiteY0"/>
                </a:cxn>
                <a:cxn ang="0">
                  <a:pos x="connsiteX1" y="connsiteY1"/>
                </a:cxn>
              </a:cxnLst>
              <a:rect l="l" t="t" r="r" b="b"/>
              <a:pathLst>
                <a:path w="763428" h="9525">
                  <a:moveTo>
                    <a:pt x="0" y="0"/>
                  </a:moveTo>
                  <a:lnTo>
                    <a:pt x="763429" y="0"/>
                  </a:lnTo>
                </a:path>
              </a:pathLst>
            </a:custGeom>
            <a:ln w="17963" cap="rnd">
              <a:solidFill>
                <a:srgbClr val="0275FF"/>
              </a:solidFill>
              <a:prstDash val="solid"/>
              <a:round/>
            </a:ln>
          </p:spPr>
          <p:txBody>
            <a:bodyPr rtlCol="0" anchor="ctr"/>
            <a:lstStyle/>
            <a:p>
              <a:endParaRPr lang="zh-CN" altLang="en-US">
                <a:cs typeface="+mn-ea"/>
                <a:sym typeface="+mn-lt"/>
              </a:endParaRPr>
            </a:p>
          </p:txBody>
        </p:sp>
        <p:grpSp>
          <p:nvGrpSpPr>
            <p:cNvPr id="81" name="图形 4"/>
            <p:cNvGrpSpPr/>
            <p:nvPr/>
          </p:nvGrpSpPr>
          <p:grpSpPr>
            <a:xfrm>
              <a:off x="4473400" y="3712257"/>
              <a:ext cx="373475" cy="781430"/>
              <a:chOff x="4478559" y="3510057"/>
              <a:chExt cx="373475" cy="781430"/>
            </a:xfrm>
          </p:grpSpPr>
          <p:sp>
            <p:nvSpPr>
              <p:cNvPr id="191" name="任意多边形: 形状 190"/>
              <p:cNvSpPr/>
              <p:nvPr/>
            </p:nvSpPr>
            <p:spPr>
              <a:xfrm>
                <a:off x="4682871" y="3510057"/>
                <a:ext cx="125729" cy="781430"/>
              </a:xfrm>
              <a:custGeom>
                <a:avLst/>
                <a:gdLst>
                  <a:gd name="connsiteX0" fmla="*/ 49434 w 125729"/>
                  <a:gd name="connsiteY0" fmla="*/ 781431 h 781430"/>
                  <a:gd name="connsiteX1" fmla="*/ 114586 w 125729"/>
                  <a:gd name="connsiteY1" fmla="*/ 781431 h 781430"/>
                  <a:gd name="connsiteX2" fmla="*/ 125730 w 125729"/>
                  <a:gd name="connsiteY2" fmla="*/ 0 h 781430"/>
                  <a:gd name="connsiteX3" fmla="*/ 0 w 125729"/>
                  <a:gd name="connsiteY3" fmla="*/ 0 h 781430"/>
                </a:gdLst>
                <a:ahLst/>
                <a:cxnLst>
                  <a:cxn ang="0">
                    <a:pos x="connsiteX0" y="connsiteY0"/>
                  </a:cxn>
                  <a:cxn ang="0">
                    <a:pos x="connsiteX1" y="connsiteY1"/>
                  </a:cxn>
                  <a:cxn ang="0">
                    <a:pos x="connsiteX2" y="connsiteY2"/>
                  </a:cxn>
                  <a:cxn ang="0">
                    <a:pos x="connsiteX3" y="connsiteY3"/>
                  </a:cxn>
                </a:cxnLst>
                <a:rect l="l" t="t" r="r" b="b"/>
                <a:pathLst>
                  <a:path w="125729" h="781430">
                    <a:moveTo>
                      <a:pt x="49434" y="781431"/>
                    </a:moveTo>
                    <a:lnTo>
                      <a:pt x="114586" y="781431"/>
                    </a:lnTo>
                    <a:lnTo>
                      <a:pt x="125730" y="0"/>
                    </a:lnTo>
                    <a:lnTo>
                      <a:pt x="0"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92" name="任意多边形: 形状 191"/>
              <p:cNvSpPr/>
              <p:nvPr/>
            </p:nvSpPr>
            <p:spPr>
              <a:xfrm>
                <a:off x="4478559" y="4231576"/>
                <a:ext cx="91344" cy="59912"/>
              </a:xfrm>
              <a:custGeom>
                <a:avLst/>
                <a:gdLst>
                  <a:gd name="connsiteX0" fmla="*/ 0 w 91344"/>
                  <a:gd name="connsiteY0" fmla="*/ 59912 h 59912"/>
                  <a:gd name="connsiteX1" fmla="*/ 91345 w 91344"/>
                  <a:gd name="connsiteY1" fmla="*/ 59912 h 59912"/>
                  <a:gd name="connsiteX2" fmla="*/ 91345 w 91344"/>
                  <a:gd name="connsiteY2" fmla="*/ 0 h 59912"/>
                </a:gdLst>
                <a:ahLst/>
                <a:cxnLst>
                  <a:cxn ang="0">
                    <a:pos x="connsiteX0" y="connsiteY0"/>
                  </a:cxn>
                  <a:cxn ang="0">
                    <a:pos x="connsiteX1" y="connsiteY1"/>
                  </a:cxn>
                  <a:cxn ang="0">
                    <a:pos x="connsiteX2" y="connsiteY2"/>
                  </a:cxn>
                </a:cxnLst>
                <a:rect l="l" t="t" r="r" b="b"/>
                <a:pathLst>
                  <a:path w="91344" h="59912">
                    <a:moveTo>
                      <a:pt x="0" y="59912"/>
                    </a:moveTo>
                    <a:lnTo>
                      <a:pt x="91345" y="59912"/>
                    </a:lnTo>
                    <a:lnTo>
                      <a:pt x="91345" y="0"/>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93" name="任意多边形: 形状 192"/>
              <p:cNvSpPr/>
              <p:nvPr/>
            </p:nvSpPr>
            <p:spPr>
              <a:xfrm>
                <a:off x="4750212" y="4231576"/>
                <a:ext cx="101822" cy="59912"/>
              </a:xfrm>
              <a:custGeom>
                <a:avLst/>
                <a:gdLst>
                  <a:gd name="connsiteX0" fmla="*/ 101822 w 101822"/>
                  <a:gd name="connsiteY0" fmla="*/ 59912 h 59912"/>
                  <a:gd name="connsiteX1" fmla="*/ 0 w 101822"/>
                  <a:gd name="connsiteY1" fmla="*/ 59912 h 59912"/>
                  <a:gd name="connsiteX2" fmla="*/ 0 w 101822"/>
                  <a:gd name="connsiteY2" fmla="*/ 0 h 59912"/>
                </a:gdLst>
                <a:ahLst/>
                <a:cxnLst>
                  <a:cxn ang="0">
                    <a:pos x="connsiteX0" y="connsiteY0"/>
                  </a:cxn>
                  <a:cxn ang="0">
                    <a:pos x="connsiteX1" y="connsiteY1"/>
                  </a:cxn>
                  <a:cxn ang="0">
                    <a:pos x="connsiteX2" y="connsiteY2"/>
                  </a:cxn>
                </a:cxnLst>
                <a:rect l="l" t="t" r="r" b="b"/>
                <a:pathLst>
                  <a:path w="101822" h="59912">
                    <a:moveTo>
                      <a:pt x="101822" y="59912"/>
                    </a:moveTo>
                    <a:lnTo>
                      <a:pt x="0" y="59912"/>
                    </a:lnTo>
                    <a:lnTo>
                      <a:pt x="0"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94" name="任意多边形: 形状 193"/>
              <p:cNvSpPr/>
              <p:nvPr/>
            </p:nvSpPr>
            <p:spPr>
              <a:xfrm>
                <a:off x="4539233" y="3513105"/>
                <a:ext cx="164591" cy="778382"/>
              </a:xfrm>
              <a:custGeom>
                <a:avLst/>
                <a:gdLst>
                  <a:gd name="connsiteX0" fmla="*/ 0 w 164591"/>
                  <a:gd name="connsiteY0" fmla="*/ 778383 h 778382"/>
                  <a:gd name="connsiteX1" fmla="*/ 66580 w 164591"/>
                  <a:gd name="connsiteY1" fmla="*/ 778383 h 778382"/>
                  <a:gd name="connsiteX2" fmla="*/ 164592 w 164591"/>
                  <a:gd name="connsiteY2" fmla="*/ 0 h 778382"/>
                  <a:gd name="connsiteX3" fmla="*/ 23908 w 164591"/>
                  <a:gd name="connsiteY3" fmla="*/ 0 h 778382"/>
                </a:gdLst>
                <a:ahLst/>
                <a:cxnLst>
                  <a:cxn ang="0">
                    <a:pos x="connsiteX0" y="connsiteY0"/>
                  </a:cxn>
                  <a:cxn ang="0">
                    <a:pos x="connsiteX1" y="connsiteY1"/>
                  </a:cxn>
                  <a:cxn ang="0">
                    <a:pos x="connsiteX2" y="connsiteY2"/>
                  </a:cxn>
                  <a:cxn ang="0">
                    <a:pos x="connsiteX3" y="connsiteY3"/>
                  </a:cxn>
                </a:cxnLst>
                <a:rect l="l" t="t" r="r" b="b"/>
                <a:pathLst>
                  <a:path w="164591" h="778382">
                    <a:moveTo>
                      <a:pt x="0" y="778383"/>
                    </a:moveTo>
                    <a:lnTo>
                      <a:pt x="66580" y="778383"/>
                    </a:lnTo>
                    <a:lnTo>
                      <a:pt x="164592" y="0"/>
                    </a:lnTo>
                    <a:lnTo>
                      <a:pt x="23908" y="0"/>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grpSp>
        <p:sp>
          <p:nvSpPr>
            <p:cNvPr id="82" name="任意多边形: 形状 81"/>
            <p:cNvSpPr/>
            <p:nvPr/>
          </p:nvSpPr>
          <p:spPr>
            <a:xfrm>
              <a:off x="4646279" y="3210480"/>
              <a:ext cx="75438" cy="218312"/>
            </a:xfrm>
            <a:custGeom>
              <a:avLst/>
              <a:gdLst>
                <a:gd name="connsiteX0" fmla="*/ 0 w 75438"/>
                <a:gd name="connsiteY0" fmla="*/ 218313 h 218312"/>
                <a:gd name="connsiteX1" fmla="*/ 75438 w 75438"/>
                <a:gd name="connsiteY1" fmla="*/ 218313 h 218312"/>
                <a:gd name="connsiteX2" fmla="*/ 75438 w 75438"/>
                <a:gd name="connsiteY2" fmla="*/ 0 h 218312"/>
                <a:gd name="connsiteX3" fmla="*/ 2572 w 75438"/>
                <a:gd name="connsiteY3" fmla="*/ 191 h 218312"/>
              </a:gdLst>
              <a:ahLst/>
              <a:cxnLst>
                <a:cxn ang="0">
                  <a:pos x="connsiteX0" y="connsiteY0"/>
                </a:cxn>
                <a:cxn ang="0">
                  <a:pos x="connsiteX1" y="connsiteY1"/>
                </a:cxn>
                <a:cxn ang="0">
                  <a:pos x="connsiteX2" y="connsiteY2"/>
                </a:cxn>
                <a:cxn ang="0">
                  <a:pos x="connsiteX3" y="connsiteY3"/>
                </a:cxn>
              </a:cxnLst>
              <a:rect l="l" t="t" r="r" b="b"/>
              <a:pathLst>
                <a:path w="75438" h="218312">
                  <a:moveTo>
                    <a:pt x="0" y="218313"/>
                  </a:moveTo>
                  <a:lnTo>
                    <a:pt x="75438" y="218313"/>
                  </a:lnTo>
                  <a:lnTo>
                    <a:pt x="75438" y="0"/>
                  </a:lnTo>
                  <a:lnTo>
                    <a:pt x="2572" y="191"/>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4544457" y="3338877"/>
              <a:ext cx="287464" cy="397478"/>
            </a:xfrm>
            <a:custGeom>
              <a:avLst/>
              <a:gdLst>
                <a:gd name="connsiteX0" fmla="*/ 287464 w 287464"/>
                <a:gd name="connsiteY0" fmla="*/ 397383 h 397478"/>
                <a:gd name="connsiteX1" fmla="*/ 254508 w 287464"/>
                <a:gd name="connsiteY1" fmla="*/ 0 h 397478"/>
                <a:gd name="connsiteX2" fmla="*/ 177832 w 287464"/>
                <a:gd name="connsiteY2" fmla="*/ 0 h 397478"/>
                <a:gd name="connsiteX3" fmla="*/ 142685 w 287464"/>
                <a:gd name="connsiteY3" fmla="*/ 20003 h 397478"/>
                <a:gd name="connsiteX4" fmla="*/ 103727 w 287464"/>
                <a:gd name="connsiteY4" fmla="*/ 0 h 397478"/>
                <a:gd name="connsiteX5" fmla="*/ 77819 w 287464"/>
                <a:gd name="connsiteY5" fmla="*/ 0 h 397478"/>
                <a:gd name="connsiteX6" fmla="*/ 0 w 287464"/>
                <a:gd name="connsiteY6" fmla="*/ 74867 h 397478"/>
                <a:gd name="connsiteX7" fmla="*/ 0 w 287464"/>
                <a:gd name="connsiteY7" fmla="*/ 397478 h 397478"/>
                <a:gd name="connsiteX8" fmla="*/ 287464 w 287464"/>
                <a:gd name="connsiteY8" fmla="*/ 397478 h 39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464" h="397478">
                  <a:moveTo>
                    <a:pt x="287464" y="397383"/>
                  </a:moveTo>
                  <a:lnTo>
                    <a:pt x="254508" y="0"/>
                  </a:lnTo>
                  <a:lnTo>
                    <a:pt x="177832" y="0"/>
                  </a:lnTo>
                  <a:cubicBezTo>
                    <a:pt x="177832" y="0"/>
                    <a:pt x="175165" y="20003"/>
                    <a:pt x="142685" y="20003"/>
                  </a:cubicBezTo>
                  <a:cubicBezTo>
                    <a:pt x="110109" y="20003"/>
                    <a:pt x="103727" y="0"/>
                    <a:pt x="103727" y="0"/>
                  </a:cubicBezTo>
                  <a:cubicBezTo>
                    <a:pt x="103727" y="0"/>
                    <a:pt x="85344" y="0"/>
                    <a:pt x="77819" y="0"/>
                  </a:cubicBezTo>
                  <a:cubicBezTo>
                    <a:pt x="28480" y="0"/>
                    <a:pt x="0" y="41910"/>
                    <a:pt x="0" y="74867"/>
                  </a:cubicBezTo>
                  <a:cubicBezTo>
                    <a:pt x="0" y="125730"/>
                    <a:pt x="0" y="397478"/>
                    <a:pt x="0" y="397478"/>
                  </a:cubicBezTo>
                  <a:lnTo>
                    <a:pt x="287464" y="397478"/>
                  </a:lnTo>
                  <a:close/>
                </a:path>
              </a:pathLst>
            </a:custGeom>
            <a:solidFill>
              <a:srgbClr val="FF5F2B"/>
            </a:solidFill>
            <a:ln w="9525"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4614102" y="3132644"/>
              <a:ext cx="138156" cy="166387"/>
            </a:xfrm>
            <a:custGeom>
              <a:avLst/>
              <a:gdLst>
                <a:gd name="connsiteX0" fmla="*/ 4459 w 138156"/>
                <a:gd name="connsiteY0" fmla="*/ 103173 h 166387"/>
                <a:gd name="connsiteX1" fmla="*/ 47988 w 138156"/>
                <a:gd name="connsiteY1" fmla="*/ 3827 h 166387"/>
                <a:gd name="connsiteX2" fmla="*/ 132856 w 138156"/>
                <a:gd name="connsiteY2" fmla="*/ 53643 h 166387"/>
                <a:gd name="connsiteX3" fmla="*/ 137618 w 138156"/>
                <a:gd name="connsiteY3" fmla="*/ 118413 h 166387"/>
                <a:gd name="connsiteX4" fmla="*/ 98947 w 138156"/>
                <a:gd name="connsiteY4" fmla="*/ 165371 h 166387"/>
                <a:gd name="connsiteX5" fmla="*/ 4459 w 138156"/>
                <a:gd name="connsiteY5" fmla="*/ 103173 h 16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56" h="166387">
                  <a:moveTo>
                    <a:pt x="4459" y="103173"/>
                  </a:moveTo>
                  <a:cubicBezTo>
                    <a:pt x="-9543" y="57167"/>
                    <a:pt x="10650" y="15067"/>
                    <a:pt x="47988" y="3827"/>
                  </a:cubicBezTo>
                  <a:cubicBezTo>
                    <a:pt x="85231" y="-7508"/>
                    <a:pt x="129808" y="5542"/>
                    <a:pt x="132856" y="53643"/>
                  </a:cubicBezTo>
                  <a:cubicBezTo>
                    <a:pt x="134285" y="76217"/>
                    <a:pt x="136475" y="100601"/>
                    <a:pt x="137618" y="118413"/>
                  </a:cubicBezTo>
                  <a:cubicBezTo>
                    <a:pt x="139809" y="150893"/>
                    <a:pt x="136856" y="171277"/>
                    <a:pt x="98947" y="165371"/>
                  </a:cubicBezTo>
                  <a:cubicBezTo>
                    <a:pt x="57323" y="158799"/>
                    <a:pt x="18461" y="149179"/>
                    <a:pt x="4459" y="10317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4602207" y="3123326"/>
              <a:ext cx="148106" cy="162782"/>
            </a:xfrm>
            <a:custGeom>
              <a:avLst/>
              <a:gdLst>
                <a:gd name="connsiteX0" fmla="*/ 100937 w 148106"/>
                <a:gd name="connsiteY0" fmla="*/ 68104 h 162782"/>
                <a:gd name="connsiteX1" fmla="*/ 46644 w 148106"/>
                <a:gd name="connsiteY1" fmla="*/ 68104 h 162782"/>
                <a:gd name="connsiteX2" fmla="*/ 45406 w 148106"/>
                <a:gd name="connsiteY2" fmla="*/ 162782 h 162782"/>
                <a:gd name="connsiteX3" fmla="*/ 6734 w 148106"/>
                <a:gd name="connsiteY3" fmla="*/ 124206 h 162782"/>
                <a:gd name="connsiteX4" fmla="*/ 162 w 148106"/>
                <a:gd name="connsiteY4" fmla="*/ 52292 h 162782"/>
                <a:gd name="connsiteX5" fmla="*/ 49502 w 148106"/>
                <a:gd name="connsiteY5" fmla="*/ 0 h 162782"/>
                <a:gd name="connsiteX6" fmla="*/ 102651 w 148106"/>
                <a:gd name="connsiteY6" fmla="*/ 0 h 162782"/>
                <a:gd name="connsiteX7" fmla="*/ 147037 w 148106"/>
                <a:gd name="connsiteY7" fmla="*/ 30099 h 162782"/>
                <a:gd name="connsiteX8" fmla="*/ 100937 w 148106"/>
                <a:gd name="connsiteY8" fmla="*/ 68104 h 1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06" h="162782">
                  <a:moveTo>
                    <a:pt x="100937" y="68104"/>
                  </a:moveTo>
                  <a:cubicBezTo>
                    <a:pt x="66170" y="68104"/>
                    <a:pt x="46644" y="68104"/>
                    <a:pt x="46644" y="68104"/>
                  </a:cubicBezTo>
                  <a:lnTo>
                    <a:pt x="45406" y="162782"/>
                  </a:lnTo>
                  <a:cubicBezTo>
                    <a:pt x="45406" y="162782"/>
                    <a:pt x="10163" y="154305"/>
                    <a:pt x="6734" y="124206"/>
                  </a:cubicBezTo>
                  <a:cubicBezTo>
                    <a:pt x="4353" y="102775"/>
                    <a:pt x="2543" y="80772"/>
                    <a:pt x="162" y="52292"/>
                  </a:cubicBezTo>
                  <a:cubicBezTo>
                    <a:pt x="-1648" y="30194"/>
                    <a:pt x="11497" y="0"/>
                    <a:pt x="49502" y="0"/>
                  </a:cubicBezTo>
                  <a:cubicBezTo>
                    <a:pt x="65408" y="0"/>
                    <a:pt x="80458" y="0"/>
                    <a:pt x="102651" y="0"/>
                  </a:cubicBezTo>
                  <a:cubicBezTo>
                    <a:pt x="127416" y="0"/>
                    <a:pt x="143132" y="14669"/>
                    <a:pt x="147037" y="30099"/>
                  </a:cubicBezTo>
                  <a:cubicBezTo>
                    <a:pt x="153419" y="55436"/>
                    <a:pt x="130369" y="68104"/>
                    <a:pt x="100937" y="68104"/>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86" name="任意多边形: 形状 85"/>
            <p:cNvSpPr/>
            <p:nvPr/>
          </p:nvSpPr>
          <p:spPr>
            <a:xfrm>
              <a:off x="4624603" y="3209213"/>
              <a:ext cx="32636" cy="49804"/>
            </a:xfrm>
            <a:custGeom>
              <a:avLst/>
              <a:gdLst>
                <a:gd name="connsiteX0" fmla="*/ 30629 w 32636"/>
                <a:gd name="connsiteY0" fmla="*/ 13650 h 49804"/>
                <a:gd name="connsiteX1" fmla="*/ 3388 w 32636"/>
                <a:gd name="connsiteY1" fmla="*/ 4696 h 49804"/>
                <a:gd name="connsiteX2" fmla="*/ 24724 w 32636"/>
                <a:gd name="connsiteY2" fmla="*/ 49750 h 49804"/>
                <a:gd name="connsiteX3" fmla="*/ 30629 w 32636"/>
                <a:gd name="connsiteY3" fmla="*/ 13650 h 49804"/>
              </a:gdLst>
              <a:ahLst/>
              <a:cxnLst>
                <a:cxn ang="0">
                  <a:pos x="connsiteX0" y="connsiteY0"/>
                </a:cxn>
                <a:cxn ang="0">
                  <a:pos x="connsiteX1" y="connsiteY1"/>
                </a:cxn>
                <a:cxn ang="0">
                  <a:pos x="connsiteX2" y="connsiteY2"/>
                </a:cxn>
                <a:cxn ang="0">
                  <a:pos x="connsiteX3" y="connsiteY3"/>
                </a:cxn>
              </a:cxnLst>
              <a:rect l="l" t="t" r="r" b="b"/>
              <a:pathLst>
                <a:path w="32636" h="49804">
                  <a:moveTo>
                    <a:pt x="30629" y="13650"/>
                  </a:moveTo>
                  <a:cubicBezTo>
                    <a:pt x="27295" y="3077"/>
                    <a:pt x="14056" y="-5781"/>
                    <a:pt x="3388" y="4696"/>
                  </a:cubicBezTo>
                  <a:cubicBezTo>
                    <a:pt x="-7280" y="15174"/>
                    <a:pt x="9293" y="47368"/>
                    <a:pt x="24724" y="49750"/>
                  </a:cubicBezTo>
                  <a:cubicBezTo>
                    <a:pt x="33868" y="51178"/>
                    <a:pt x="33963" y="24223"/>
                    <a:pt x="30629" y="13650"/>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4643422" y="3183334"/>
              <a:ext cx="23448" cy="52696"/>
            </a:xfrm>
            <a:custGeom>
              <a:avLst/>
              <a:gdLst>
                <a:gd name="connsiteX0" fmla="*/ 19717 w 23448"/>
                <a:gd name="connsiteY0" fmla="*/ 571 h 52696"/>
                <a:gd name="connsiteX1" fmla="*/ 23431 w 23448"/>
                <a:gd name="connsiteY1" fmla="*/ 43529 h 52696"/>
                <a:gd name="connsiteX2" fmla="*/ 4000 w 23448"/>
                <a:gd name="connsiteY2" fmla="*/ 44196 h 52696"/>
                <a:gd name="connsiteX3" fmla="*/ 0 w 23448"/>
                <a:gd name="connsiteY3" fmla="*/ 0 h 52696"/>
                <a:gd name="connsiteX4" fmla="*/ 19717 w 23448"/>
                <a:gd name="connsiteY4" fmla="*/ 571 h 5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52696">
                  <a:moveTo>
                    <a:pt x="19717" y="571"/>
                  </a:moveTo>
                  <a:cubicBezTo>
                    <a:pt x="19717" y="571"/>
                    <a:pt x="22765" y="32766"/>
                    <a:pt x="23431" y="43529"/>
                  </a:cubicBezTo>
                  <a:cubicBezTo>
                    <a:pt x="24098" y="54197"/>
                    <a:pt x="5334" y="56960"/>
                    <a:pt x="4000" y="44196"/>
                  </a:cubicBezTo>
                  <a:cubicBezTo>
                    <a:pt x="2667" y="31433"/>
                    <a:pt x="0" y="0"/>
                    <a:pt x="0" y="0"/>
                  </a:cubicBezTo>
                  <a:lnTo>
                    <a:pt x="19717" y="571"/>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88" name="任意多边形: 形状 87"/>
            <p:cNvSpPr/>
            <p:nvPr/>
          </p:nvSpPr>
          <p:spPr>
            <a:xfrm>
              <a:off x="4771628" y="3189716"/>
              <a:ext cx="238029" cy="188781"/>
            </a:xfrm>
            <a:custGeom>
              <a:avLst/>
              <a:gdLst>
                <a:gd name="connsiteX0" fmla="*/ 238030 w 238029"/>
                <a:gd name="connsiteY0" fmla="*/ 0 h 188781"/>
                <a:gd name="connsiteX1" fmla="*/ 157163 w 238029"/>
                <a:gd name="connsiteY1" fmla="*/ 143732 h 188781"/>
                <a:gd name="connsiteX2" fmla="*/ 0 w 238029"/>
                <a:gd name="connsiteY2" fmla="*/ 188595 h 188781"/>
              </a:gdLst>
              <a:ahLst/>
              <a:cxnLst>
                <a:cxn ang="0">
                  <a:pos x="connsiteX0" y="connsiteY0"/>
                </a:cxn>
                <a:cxn ang="0">
                  <a:pos x="connsiteX1" y="connsiteY1"/>
                </a:cxn>
                <a:cxn ang="0">
                  <a:pos x="connsiteX2" y="connsiteY2"/>
                </a:cxn>
              </a:cxnLst>
              <a:rect l="l" t="t" r="r" b="b"/>
              <a:pathLst>
                <a:path w="238029" h="188781">
                  <a:moveTo>
                    <a:pt x="238030" y="0"/>
                  </a:moveTo>
                  <a:cubicBezTo>
                    <a:pt x="238030" y="0"/>
                    <a:pt x="230219" y="86011"/>
                    <a:pt x="157163" y="143732"/>
                  </a:cubicBezTo>
                  <a:cubicBezTo>
                    <a:pt x="93154" y="194215"/>
                    <a:pt x="0" y="188595"/>
                    <a:pt x="0" y="188595"/>
                  </a:cubicBezTo>
                </a:path>
              </a:pathLst>
            </a:custGeom>
            <a:noFill/>
            <a:ln w="80832" cap="rnd">
              <a:solidFill>
                <a:srgbClr val="FF5F2B"/>
              </a:solidFill>
              <a:prstDash val="solid"/>
              <a:round/>
            </a:ln>
          </p:spPr>
          <p:txBody>
            <a:bodyPr rtlCol="0" anchor="ctr"/>
            <a:lstStyle/>
            <a:p>
              <a:endParaRPr lang="zh-CN" altLang="en-US">
                <a:cs typeface="+mn-ea"/>
                <a:sym typeface="+mn-lt"/>
              </a:endParaRPr>
            </a:p>
          </p:txBody>
        </p:sp>
        <p:sp>
          <p:nvSpPr>
            <p:cNvPr id="89" name="任意多边形: 形状 88"/>
            <p:cNvSpPr/>
            <p:nvPr/>
          </p:nvSpPr>
          <p:spPr>
            <a:xfrm>
              <a:off x="4784010" y="3051603"/>
              <a:ext cx="314325" cy="452056"/>
            </a:xfrm>
            <a:custGeom>
              <a:avLst/>
              <a:gdLst>
                <a:gd name="connsiteX0" fmla="*/ 314325 w 314325"/>
                <a:gd name="connsiteY0" fmla="*/ 452057 h 452056"/>
                <a:gd name="connsiteX1" fmla="*/ 112300 w 314325"/>
                <a:gd name="connsiteY1" fmla="*/ 452057 h 452056"/>
                <a:gd name="connsiteX2" fmla="*/ 0 w 314325"/>
                <a:gd name="connsiteY2" fmla="*/ 0 h 452056"/>
                <a:gd name="connsiteX3" fmla="*/ 202121 w 314325"/>
                <a:gd name="connsiteY3" fmla="*/ 0 h 452056"/>
              </a:gdLst>
              <a:ahLst/>
              <a:cxnLst>
                <a:cxn ang="0">
                  <a:pos x="connsiteX0" y="connsiteY0"/>
                </a:cxn>
                <a:cxn ang="0">
                  <a:pos x="connsiteX1" y="connsiteY1"/>
                </a:cxn>
                <a:cxn ang="0">
                  <a:pos x="connsiteX2" y="connsiteY2"/>
                </a:cxn>
                <a:cxn ang="0">
                  <a:pos x="connsiteX3" y="connsiteY3"/>
                </a:cxn>
              </a:cxnLst>
              <a:rect l="l" t="t" r="r" b="b"/>
              <a:pathLst>
                <a:path w="314325" h="452056">
                  <a:moveTo>
                    <a:pt x="314325" y="452057"/>
                  </a:moveTo>
                  <a:lnTo>
                    <a:pt x="112300" y="452057"/>
                  </a:lnTo>
                  <a:lnTo>
                    <a:pt x="0" y="0"/>
                  </a:lnTo>
                  <a:lnTo>
                    <a:pt x="202121"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90" name="任意多边形: 形状 89"/>
            <p:cNvSpPr/>
            <p:nvPr/>
          </p:nvSpPr>
          <p:spPr>
            <a:xfrm>
              <a:off x="4975721" y="3120736"/>
              <a:ext cx="74786" cy="74817"/>
            </a:xfrm>
            <a:custGeom>
              <a:avLst/>
              <a:gdLst>
                <a:gd name="connsiteX0" fmla="*/ 66322 w 74786"/>
                <a:gd name="connsiteY0" fmla="*/ 13639 h 74817"/>
                <a:gd name="connsiteX1" fmla="*/ 13648 w 74786"/>
                <a:gd name="connsiteY1" fmla="*/ 8496 h 74817"/>
                <a:gd name="connsiteX2" fmla="*/ 8505 w 74786"/>
                <a:gd name="connsiteY2" fmla="*/ 61169 h 74817"/>
                <a:gd name="connsiteX3" fmla="*/ 61178 w 74786"/>
                <a:gd name="connsiteY3" fmla="*/ 66312 h 74817"/>
                <a:gd name="connsiteX4" fmla="*/ 66322 w 74786"/>
                <a:gd name="connsiteY4" fmla="*/ 13639 h 7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6" h="74817">
                  <a:moveTo>
                    <a:pt x="66322" y="13639"/>
                  </a:moveTo>
                  <a:cubicBezTo>
                    <a:pt x="53177" y="-2363"/>
                    <a:pt x="29650" y="-4554"/>
                    <a:pt x="13648" y="8496"/>
                  </a:cubicBezTo>
                  <a:cubicBezTo>
                    <a:pt x="-2259" y="21640"/>
                    <a:pt x="-4640" y="45262"/>
                    <a:pt x="8505" y="61169"/>
                  </a:cubicBezTo>
                  <a:cubicBezTo>
                    <a:pt x="21649" y="77076"/>
                    <a:pt x="45271" y="79457"/>
                    <a:pt x="61178" y="66312"/>
                  </a:cubicBezTo>
                  <a:cubicBezTo>
                    <a:pt x="77085" y="53168"/>
                    <a:pt x="79371" y="29641"/>
                    <a:pt x="66322" y="13639"/>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91" name="任意多边形: 形状 90"/>
            <p:cNvSpPr/>
            <p:nvPr/>
          </p:nvSpPr>
          <p:spPr>
            <a:xfrm>
              <a:off x="4794937" y="3238521"/>
              <a:ext cx="74856" cy="74800"/>
            </a:xfrm>
            <a:custGeom>
              <a:avLst/>
              <a:gdLst>
                <a:gd name="connsiteX0" fmla="*/ 66322 w 74856"/>
                <a:gd name="connsiteY0" fmla="*/ 13679 h 74800"/>
                <a:gd name="connsiteX1" fmla="*/ 13648 w 74856"/>
                <a:gd name="connsiteY1" fmla="*/ 8535 h 74800"/>
                <a:gd name="connsiteX2" fmla="*/ 8505 w 74856"/>
                <a:gd name="connsiteY2" fmla="*/ 61209 h 74800"/>
                <a:gd name="connsiteX3" fmla="*/ 61178 w 74856"/>
                <a:gd name="connsiteY3" fmla="*/ 66257 h 74800"/>
                <a:gd name="connsiteX4" fmla="*/ 66322 w 74856"/>
                <a:gd name="connsiteY4" fmla="*/ 13679 h 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56" h="74800">
                  <a:moveTo>
                    <a:pt x="66322" y="13679"/>
                  </a:moveTo>
                  <a:cubicBezTo>
                    <a:pt x="53177" y="-2323"/>
                    <a:pt x="29555" y="-4609"/>
                    <a:pt x="13648" y="8535"/>
                  </a:cubicBezTo>
                  <a:cubicBezTo>
                    <a:pt x="-2259" y="21680"/>
                    <a:pt x="-4640" y="45302"/>
                    <a:pt x="8505" y="61209"/>
                  </a:cubicBezTo>
                  <a:cubicBezTo>
                    <a:pt x="21649" y="77115"/>
                    <a:pt x="45271" y="79401"/>
                    <a:pt x="61178" y="66257"/>
                  </a:cubicBezTo>
                  <a:cubicBezTo>
                    <a:pt x="77180" y="53303"/>
                    <a:pt x="79466" y="29681"/>
                    <a:pt x="66322" y="13679"/>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92" name="任意多边形: 形状 91"/>
            <p:cNvSpPr/>
            <p:nvPr/>
          </p:nvSpPr>
          <p:spPr>
            <a:xfrm>
              <a:off x="4671806" y="3354212"/>
              <a:ext cx="38481" cy="24955"/>
            </a:xfrm>
            <a:custGeom>
              <a:avLst/>
              <a:gdLst>
                <a:gd name="connsiteX0" fmla="*/ 0 w 38481"/>
                <a:gd name="connsiteY0" fmla="*/ 3048 h 24955"/>
                <a:gd name="connsiteX1" fmla="*/ 38481 w 38481"/>
                <a:gd name="connsiteY1" fmla="*/ 0 h 24955"/>
                <a:gd name="connsiteX2" fmla="*/ 29146 w 38481"/>
                <a:gd name="connsiteY2" fmla="*/ 23813 h 24955"/>
                <a:gd name="connsiteX3" fmla="*/ 18479 w 38481"/>
                <a:gd name="connsiteY3" fmla="*/ 24955 h 24955"/>
              </a:gdLst>
              <a:ahLst/>
              <a:cxnLst>
                <a:cxn ang="0">
                  <a:pos x="connsiteX0" y="connsiteY0"/>
                </a:cxn>
                <a:cxn ang="0">
                  <a:pos x="connsiteX1" y="connsiteY1"/>
                </a:cxn>
                <a:cxn ang="0">
                  <a:pos x="connsiteX2" y="connsiteY2"/>
                </a:cxn>
                <a:cxn ang="0">
                  <a:pos x="connsiteX3" y="connsiteY3"/>
                </a:cxn>
              </a:cxnLst>
              <a:rect l="l" t="t" r="r" b="b"/>
              <a:pathLst>
                <a:path w="38481" h="24955">
                  <a:moveTo>
                    <a:pt x="0" y="3048"/>
                  </a:moveTo>
                  <a:lnTo>
                    <a:pt x="38481" y="0"/>
                  </a:lnTo>
                  <a:lnTo>
                    <a:pt x="29146" y="23813"/>
                  </a:lnTo>
                  <a:lnTo>
                    <a:pt x="18479" y="24955"/>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93" name="任意多边形: 形状 92"/>
            <p:cNvSpPr/>
            <p:nvPr/>
          </p:nvSpPr>
          <p:spPr>
            <a:xfrm>
              <a:off x="4685236" y="3377168"/>
              <a:ext cx="52387" cy="240791"/>
            </a:xfrm>
            <a:custGeom>
              <a:avLst/>
              <a:gdLst>
                <a:gd name="connsiteX0" fmla="*/ 28385 w 52387"/>
                <a:gd name="connsiteY0" fmla="*/ 240792 h 240791"/>
                <a:gd name="connsiteX1" fmla="*/ 0 w 52387"/>
                <a:gd name="connsiteY1" fmla="*/ 200406 h 240791"/>
                <a:gd name="connsiteX2" fmla="*/ 4858 w 52387"/>
                <a:gd name="connsiteY2" fmla="*/ 1429 h 240791"/>
                <a:gd name="connsiteX3" fmla="*/ 15526 w 52387"/>
                <a:gd name="connsiteY3" fmla="*/ 0 h 240791"/>
                <a:gd name="connsiteX4" fmla="*/ 52388 w 52387"/>
                <a:gd name="connsiteY4" fmla="*/ 200406 h 240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240791">
                  <a:moveTo>
                    <a:pt x="28385" y="240792"/>
                  </a:moveTo>
                  <a:lnTo>
                    <a:pt x="0" y="200406"/>
                  </a:lnTo>
                  <a:lnTo>
                    <a:pt x="4858" y="1429"/>
                  </a:lnTo>
                  <a:lnTo>
                    <a:pt x="15526" y="0"/>
                  </a:lnTo>
                  <a:lnTo>
                    <a:pt x="52388" y="200406"/>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94" name="任意多边形: 形状 93"/>
            <p:cNvSpPr/>
            <p:nvPr/>
          </p:nvSpPr>
          <p:spPr>
            <a:xfrm>
              <a:off x="4625229" y="3338687"/>
              <a:ext cx="46100" cy="39814"/>
            </a:xfrm>
            <a:custGeom>
              <a:avLst/>
              <a:gdLst>
                <a:gd name="connsiteX0" fmla="*/ 46101 w 46100"/>
                <a:gd name="connsiteY0" fmla="*/ 18288 h 39814"/>
                <a:gd name="connsiteX1" fmla="*/ 30861 w 46100"/>
                <a:gd name="connsiteY1" fmla="*/ 39815 h 39814"/>
                <a:gd name="connsiteX2" fmla="*/ 0 w 46100"/>
                <a:gd name="connsiteY2" fmla="*/ 0 h 39814"/>
                <a:gd name="connsiteX3" fmla="*/ 22098 w 46100"/>
                <a:gd name="connsiteY3" fmla="*/ 0 h 39814"/>
              </a:gdLst>
              <a:ahLst/>
              <a:cxnLst>
                <a:cxn ang="0">
                  <a:pos x="connsiteX0" y="connsiteY0"/>
                </a:cxn>
                <a:cxn ang="0">
                  <a:pos x="connsiteX1" y="connsiteY1"/>
                </a:cxn>
                <a:cxn ang="0">
                  <a:pos x="connsiteX2" y="connsiteY2"/>
                </a:cxn>
                <a:cxn ang="0">
                  <a:pos x="connsiteX3" y="connsiteY3"/>
                </a:cxn>
              </a:cxnLst>
              <a:rect l="l" t="t" r="r" b="b"/>
              <a:pathLst>
                <a:path w="46100" h="39814">
                  <a:moveTo>
                    <a:pt x="46101" y="18288"/>
                  </a:moveTo>
                  <a:lnTo>
                    <a:pt x="30861" y="39815"/>
                  </a:lnTo>
                  <a:lnTo>
                    <a:pt x="0" y="0"/>
                  </a:lnTo>
                  <a:lnTo>
                    <a:pt x="22098" y="0"/>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sp>
          <p:nvSpPr>
            <p:cNvPr id="95" name="任意多边形: 形状 94"/>
            <p:cNvSpPr/>
            <p:nvPr/>
          </p:nvSpPr>
          <p:spPr>
            <a:xfrm>
              <a:off x="4710287" y="3338687"/>
              <a:ext cx="29241" cy="40481"/>
            </a:xfrm>
            <a:custGeom>
              <a:avLst/>
              <a:gdLst>
                <a:gd name="connsiteX0" fmla="*/ 0 w 29241"/>
                <a:gd name="connsiteY0" fmla="*/ 15716 h 40481"/>
                <a:gd name="connsiteX1" fmla="*/ 16097 w 29241"/>
                <a:gd name="connsiteY1" fmla="*/ 40481 h 40481"/>
                <a:gd name="connsiteX2" fmla="*/ 29242 w 29241"/>
                <a:gd name="connsiteY2" fmla="*/ 0 h 40481"/>
                <a:gd name="connsiteX3" fmla="*/ 11716 w 29241"/>
                <a:gd name="connsiteY3" fmla="*/ 0 h 40481"/>
              </a:gdLst>
              <a:ahLst/>
              <a:cxnLst>
                <a:cxn ang="0">
                  <a:pos x="connsiteX0" y="connsiteY0"/>
                </a:cxn>
                <a:cxn ang="0">
                  <a:pos x="connsiteX1" y="connsiteY1"/>
                </a:cxn>
                <a:cxn ang="0">
                  <a:pos x="connsiteX2" y="connsiteY2"/>
                </a:cxn>
                <a:cxn ang="0">
                  <a:pos x="connsiteX3" y="connsiteY3"/>
                </a:cxn>
              </a:cxnLst>
              <a:rect l="l" t="t" r="r" b="b"/>
              <a:pathLst>
                <a:path w="29241" h="40481">
                  <a:moveTo>
                    <a:pt x="0" y="15716"/>
                  </a:moveTo>
                  <a:lnTo>
                    <a:pt x="16097" y="40481"/>
                  </a:lnTo>
                  <a:lnTo>
                    <a:pt x="29242" y="0"/>
                  </a:lnTo>
                  <a:lnTo>
                    <a:pt x="11716" y="0"/>
                  </a:lnTo>
                  <a:close/>
                </a:path>
              </a:pathLst>
            </a:custGeom>
            <a:solidFill>
              <a:srgbClr val="E04C35"/>
            </a:solidFill>
            <a:ln w="9525" cap="flat">
              <a:noFill/>
              <a:prstDash val="solid"/>
              <a:miter/>
            </a:ln>
          </p:spPr>
          <p:txBody>
            <a:bodyPr rtlCol="0" anchor="ctr"/>
            <a:lstStyle/>
            <a:p>
              <a:endParaRPr lang="zh-CN" altLang="en-US">
                <a:cs typeface="+mn-ea"/>
                <a:sym typeface="+mn-lt"/>
              </a:endParaRPr>
            </a:p>
          </p:txBody>
        </p:sp>
        <p:sp>
          <p:nvSpPr>
            <p:cNvPr id="96" name="任意多边形: 形状 95"/>
            <p:cNvSpPr/>
            <p:nvPr/>
          </p:nvSpPr>
          <p:spPr>
            <a:xfrm>
              <a:off x="4576270" y="3322970"/>
              <a:ext cx="238791" cy="103784"/>
            </a:xfrm>
            <a:custGeom>
              <a:avLst/>
              <a:gdLst>
                <a:gd name="connsiteX0" fmla="*/ 238792 w 238791"/>
                <a:gd name="connsiteY0" fmla="*/ 0 h 103784"/>
                <a:gd name="connsiteX1" fmla="*/ 154591 w 238791"/>
                <a:gd name="connsiteY1" fmla="*/ 93154 h 103784"/>
                <a:gd name="connsiteX2" fmla="*/ 0 w 238791"/>
                <a:gd name="connsiteY2" fmla="*/ 72200 h 103784"/>
              </a:gdLst>
              <a:ahLst/>
              <a:cxnLst>
                <a:cxn ang="0">
                  <a:pos x="connsiteX0" y="connsiteY0"/>
                </a:cxn>
                <a:cxn ang="0">
                  <a:pos x="connsiteX1" y="connsiteY1"/>
                </a:cxn>
                <a:cxn ang="0">
                  <a:pos x="connsiteX2" y="connsiteY2"/>
                </a:cxn>
              </a:cxnLst>
              <a:rect l="l" t="t" r="r" b="b"/>
              <a:pathLst>
                <a:path w="238791" h="103784">
                  <a:moveTo>
                    <a:pt x="238792" y="0"/>
                  </a:moveTo>
                  <a:cubicBezTo>
                    <a:pt x="238792" y="0"/>
                    <a:pt x="221933" y="65056"/>
                    <a:pt x="154591" y="93154"/>
                  </a:cubicBezTo>
                  <a:cubicBezTo>
                    <a:pt x="75629" y="126016"/>
                    <a:pt x="0" y="72200"/>
                    <a:pt x="0" y="72200"/>
                  </a:cubicBezTo>
                </a:path>
              </a:pathLst>
            </a:custGeom>
            <a:noFill/>
            <a:ln w="80832" cap="rnd">
              <a:solidFill>
                <a:srgbClr val="E04C35"/>
              </a:solidFill>
              <a:prstDash val="solid"/>
              <a:round/>
            </a:ln>
          </p:spPr>
          <p:txBody>
            <a:bodyPr rtlCol="0" anchor="ctr"/>
            <a:lstStyle/>
            <a:p>
              <a:endParaRPr lang="zh-CN" altLang="en-US">
                <a:cs typeface="+mn-ea"/>
                <a:sym typeface="+mn-lt"/>
              </a:endParaRPr>
            </a:p>
          </p:txBody>
        </p:sp>
        <p:sp>
          <p:nvSpPr>
            <p:cNvPr id="97" name="任意多边形: 形状 96"/>
            <p:cNvSpPr/>
            <p:nvPr/>
          </p:nvSpPr>
          <p:spPr>
            <a:xfrm>
              <a:off x="3127804" y="4583509"/>
              <a:ext cx="9525" cy="41909"/>
            </a:xfrm>
            <a:custGeom>
              <a:avLst/>
              <a:gdLst>
                <a:gd name="connsiteX0" fmla="*/ 0 w 9525"/>
                <a:gd name="connsiteY0" fmla="*/ 0 h 41909"/>
                <a:gd name="connsiteX1" fmla="*/ 0 w 9525"/>
                <a:gd name="connsiteY1" fmla="*/ 41910 h 41909"/>
              </a:gdLst>
              <a:ahLst/>
              <a:cxnLst>
                <a:cxn ang="0">
                  <a:pos x="connsiteX0" y="connsiteY0"/>
                </a:cxn>
                <a:cxn ang="0">
                  <a:pos x="connsiteX1" y="connsiteY1"/>
                </a:cxn>
              </a:cxnLst>
              <a:rect l="l" t="t" r="r" b="b"/>
              <a:pathLst>
                <a:path w="9525" h="41909">
                  <a:moveTo>
                    <a:pt x="0" y="0"/>
                  </a:moveTo>
                  <a:lnTo>
                    <a:pt x="0" y="41910"/>
                  </a:lnTo>
                </a:path>
              </a:pathLst>
            </a:custGeom>
            <a:ln w="17963" cap="rnd">
              <a:solidFill>
                <a:srgbClr val="E04C35"/>
              </a:solidFill>
              <a:prstDash val="solid"/>
              <a:round/>
            </a:ln>
          </p:spPr>
          <p:txBody>
            <a:bodyPr rtlCol="0" anchor="ctr"/>
            <a:lstStyle/>
            <a:p>
              <a:endParaRPr lang="zh-CN" altLang="en-US">
                <a:cs typeface="+mn-ea"/>
                <a:sym typeface="+mn-lt"/>
              </a:endParaRPr>
            </a:p>
          </p:txBody>
        </p:sp>
        <p:sp>
          <p:nvSpPr>
            <p:cNvPr id="98" name="任意多边形: 形状 97"/>
            <p:cNvSpPr/>
            <p:nvPr/>
          </p:nvSpPr>
          <p:spPr>
            <a:xfrm>
              <a:off x="3085894" y="4469781"/>
              <a:ext cx="9525" cy="23907"/>
            </a:xfrm>
            <a:custGeom>
              <a:avLst/>
              <a:gdLst>
                <a:gd name="connsiteX0" fmla="*/ 0 w 9525"/>
                <a:gd name="connsiteY0" fmla="*/ 0 h 23907"/>
                <a:gd name="connsiteX1" fmla="*/ 0 w 9525"/>
                <a:gd name="connsiteY1" fmla="*/ 23908 h 23907"/>
              </a:gdLst>
              <a:ahLst/>
              <a:cxnLst>
                <a:cxn ang="0">
                  <a:pos x="connsiteX0" y="connsiteY0"/>
                </a:cxn>
                <a:cxn ang="0">
                  <a:pos x="connsiteX1" y="connsiteY1"/>
                </a:cxn>
              </a:cxnLst>
              <a:rect l="l" t="t" r="r" b="b"/>
              <a:pathLst>
                <a:path w="9525" h="23907">
                  <a:moveTo>
                    <a:pt x="0" y="0"/>
                  </a:moveTo>
                  <a:lnTo>
                    <a:pt x="0" y="23908"/>
                  </a:lnTo>
                </a:path>
              </a:pathLst>
            </a:custGeom>
            <a:ln w="17963" cap="rnd">
              <a:solidFill>
                <a:srgbClr val="E04C35"/>
              </a:solidFill>
              <a:prstDash val="solid"/>
              <a:round/>
            </a:ln>
          </p:spPr>
          <p:txBody>
            <a:bodyPr rtlCol="0" anchor="ctr"/>
            <a:lstStyle/>
            <a:p>
              <a:endParaRPr lang="zh-CN" altLang="en-US">
                <a:cs typeface="+mn-ea"/>
                <a:sym typeface="+mn-lt"/>
              </a:endParaRPr>
            </a:p>
          </p:txBody>
        </p:sp>
        <p:sp>
          <p:nvSpPr>
            <p:cNvPr id="99" name="任意多边形: 形状 98"/>
            <p:cNvSpPr/>
            <p:nvPr/>
          </p:nvSpPr>
          <p:spPr>
            <a:xfrm>
              <a:off x="3139805" y="4343955"/>
              <a:ext cx="9525" cy="41910"/>
            </a:xfrm>
            <a:custGeom>
              <a:avLst/>
              <a:gdLst>
                <a:gd name="connsiteX0" fmla="*/ 0 w 9525"/>
                <a:gd name="connsiteY0" fmla="*/ 0 h 41910"/>
                <a:gd name="connsiteX1" fmla="*/ 0 w 9525"/>
                <a:gd name="connsiteY1" fmla="*/ 41910 h 41910"/>
              </a:gdLst>
              <a:ahLst/>
              <a:cxnLst>
                <a:cxn ang="0">
                  <a:pos x="connsiteX0" y="connsiteY0"/>
                </a:cxn>
                <a:cxn ang="0">
                  <a:pos x="connsiteX1" y="connsiteY1"/>
                </a:cxn>
              </a:cxnLst>
              <a:rect l="l" t="t" r="r" b="b"/>
              <a:pathLst>
                <a:path w="9525" h="41910">
                  <a:moveTo>
                    <a:pt x="0" y="0"/>
                  </a:moveTo>
                  <a:lnTo>
                    <a:pt x="0" y="41910"/>
                  </a:lnTo>
                </a:path>
              </a:pathLst>
            </a:custGeom>
            <a:ln w="17963" cap="rnd">
              <a:solidFill>
                <a:srgbClr val="E04C35"/>
              </a:solidFill>
              <a:prstDash val="solid"/>
              <a:round/>
            </a:ln>
          </p:spPr>
          <p:txBody>
            <a:bodyPr rtlCol="0" anchor="ctr"/>
            <a:lstStyle/>
            <a:p>
              <a:endParaRPr lang="zh-CN" altLang="en-US">
                <a:cs typeface="+mn-ea"/>
                <a:sym typeface="+mn-lt"/>
              </a:endParaRPr>
            </a:p>
          </p:txBody>
        </p:sp>
        <p:sp>
          <p:nvSpPr>
            <p:cNvPr id="100" name="任意多边形: 形状 99"/>
            <p:cNvSpPr/>
            <p:nvPr/>
          </p:nvSpPr>
          <p:spPr>
            <a:xfrm>
              <a:off x="4212225" y="4246610"/>
              <a:ext cx="174402" cy="250983"/>
            </a:xfrm>
            <a:custGeom>
              <a:avLst/>
              <a:gdLst>
                <a:gd name="connsiteX0" fmla="*/ 174403 w 174402"/>
                <a:gd name="connsiteY0" fmla="*/ 250984 h 250983"/>
                <a:gd name="connsiteX1" fmla="*/ 62294 w 174402"/>
                <a:gd name="connsiteY1" fmla="*/ 250984 h 250983"/>
                <a:gd name="connsiteX2" fmla="*/ 0 w 174402"/>
                <a:gd name="connsiteY2" fmla="*/ 0 h 250983"/>
                <a:gd name="connsiteX3" fmla="*/ 112109 w 174402"/>
                <a:gd name="connsiteY3" fmla="*/ 0 h 250983"/>
              </a:gdLst>
              <a:ahLst/>
              <a:cxnLst>
                <a:cxn ang="0">
                  <a:pos x="connsiteX0" y="connsiteY0"/>
                </a:cxn>
                <a:cxn ang="0">
                  <a:pos x="connsiteX1" y="connsiteY1"/>
                </a:cxn>
                <a:cxn ang="0">
                  <a:pos x="connsiteX2" y="connsiteY2"/>
                </a:cxn>
                <a:cxn ang="0">
                  <a:pos x="connsiteX3" y="connsiteY3"/>
                </a:cxn>
              </a:cxnLst>
              <a:rect l="l" t="t" r="r" b="b"/>
              <a:pathLst>
                <a:path w="174402" h="250983">
                  <a:moveTo>
                    <a:pt x="174403" y="250984"/>
                  </a:moveTo>
                  <a:lnTo>
                    <a:pt x="62294" y="250984"/>
                  </a:lnTo>
                  <a:lnTo>
                    <a:pt x="0" y="0"/>
                  </a:lnTo>
                  <a:lnTo>
                    <a:pt x="112109"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01" name="任意多边形: 形状 100"/>
            <p:cNvSpPr/>
            <p:nvPr/>
          </p:nvSpPr>
          <p:spPr>
            <a:xfrm>
              <a:off x="4248134" y="4134405"/>
              <a:ext cx="252507" cy="363188"/>
            </a:xfrm>
            <a:custGeom>
              <a:avLst/>
              <a:gdLst>
                <a:gd name="connsiteX0" fmla="*/ 252508 w 252507"/>
                <a:gd name="connsiteY0" fmla="*/ 363188 h 363188"/>
                <a:gd name="connsiteX1" fmla="*/ 90202 w 252507"/>
                <a:gd name="connsiteY1" fmla="*/ 363188 h 363188"/>
                <a:gd name="connsiteX2" fmla="*/ 0 w 252507"/>
                <a:gd name="connsiteY2" fmla="*/ 0 h 363188"/>
                <a:gd name="connsiteX3" fmla="*/ 162306 w 252507"/>
                <a:gd name="connsiteY3" fmla="*/ 0 h 363188"/>
              </a:gdLst>
              <a:ahLst/>
              <a:cxnLst>
                <a:cxn ang="0">
                  <a:pos x="connsiteX0" y="connsiteY0"/>
                </a:cxn>
                <a:cxn ang="0">
                  <a:pos x="connsiteX1" y="connsiteY1"/>
                </a:cxn>
                <a:cxn ang="0">
                  <a:pos x="connsiteX2" y="connsiteY2"/>
                </a:cxn>
                <a:cxn ang="0">
                  <a:pos x="connsiteX3" y="connsiteY3"/>
                </a:cxn>
              </a:cxnLst>
              <a:rect l="l" t="t" r="r" b="b"/>
              <a:pathLst>
                <a:path w="252507" h="363188">
                  <a:moveTo>
                    <a:pt x="252508" y="363188"/>
                  </a:moveTo>
                  <a:lnTo>
                    <a:pt x="90202" y="363188"/>
                  </a:lnTo>
                  <a:lnTo>
                    <a:pt x="0" y="0"/>
                  </a:lnTo>
                  <a:lnTo>
                    <a:pt x="162306"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02" name="任意多边形: 形状 101"/>
            <p:cNvSpPr/>
            <p:nvPr/>
          </p:nvSpPr>
          <p:spPr>
            <a:xfrm>
              <a:off x="4310999" y="4045537"/>
              <a:ext cx="314325" cy="452056"/>
            </a:xfrm>
            <a:custGeom>
              <a:avLst/>
              <a:gdLst>
                <a:gd name="connsiteX0" fmla="*/ 314325 w 314325"/>
                <a:gd name="connsiteY0" fmla="*/ 452056 h 452056"/>
                <a:gd name="connsiteX1" fmla="*/ 112300 w 314325"/>
                <a:gd name="connsiteY1" fmla="*/ 452056 h 452056"/>
                <a:gd name="connsiteX2" fmla="*/ 0 w 314325"/>
                <a:gd name="connsiteY2" fmla="*/ 0 h 452056"/>
                <a:gd name="connsiteX3" fmla="*/ 202025 w 314325"/>
                <a:gd name="connsiteY3" fmla="*/ 0 h 452056"/>
              </a:gdLst>
              <a:ahLst/>
              <a:cxnLst>
                <a:cxn ang="0">
                  <a:pos x="connsiteX0" y="connsiteY0"/>
                </a:cxn>
                <a:cxn ang="0">
                  <a:pos x="connsiteX1" y="connsiteY1"/>
                </a:cxn>
                <a:cxn ang="0">
                  <a:pos x="connsiteX2" y="connsiteY2"/>
                </a:cxn>
                <a:cxn ang="0">
                  <a:pos x="connsiteX3" y="connsiteY3"/>
                </a:cxn>
              </a:cxnLst>
              <a:rect l="l" t="t" r="r" b="b"/>
              <a:pathLst>
                <a:path w="314325" h="452056">
                  <a:moveTo>
                    <a:pt x="314325" y="452056"/>
                  </a:moveTo>
                  <a:lnTo>
                    <a:pt x="112300" y="452056"/>
                  </a:lnTo>
                  <a:lnTo>
                    <a:pt x="0" y="0"/>
                  </a:lnTo>
                  <a:lnTo>
                    <a:pt x="202025" y="0"/>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103" name="任意多边形: 形状 102"/>
            <p:cNvSpPr/>
            <p:nvPr/>
          </p:nvSpPr>
          <p:spPr>
            <a:xfrm>
              <a:off x="4224131" y="4503404"/>
              <a:ext cx="735044" cy="9525"/>
            </a:xfrm>
            <a:custGeom>
              <a:avLst/>
              <a:gdLst>
                <a:gd name="connsiteX0" fmla="*/ 0 w 735044"/>
                <a:gd name="connsiteY0" fmla="*/ 0 h 9525"/>
                <a:gd name="connsiteX1" fmla="*/ 735044 w 735044"/>
                <a:gd name="connsiteY1" fmla="*/ 0 h 9525"/>
              </a:gdLst>
              <a:ahLst/>
              <a:cxnLst>
                <a:cxn ang="0">
                  <a:pos x="connsiteX0" y="connsiteY0"/>
                </a:cxn>
                <a:cxn ang="0">
                  <a:pos x="connsiteX1" y="connsiteY1"/>
                </a:cxn>
              </a:cxnLst>
              <a:rect l="l" t="t" r="r" b="b"/>
              <a:pathLst>
                <a:path w="735044" h="9525">
                  <a:moveTo>
                    <a:pt x="0" y="0"/>
                  </a:moveTo>
                  <a:lnTo>
                    <a:pt x="735044"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04" name="任意多边形: 形状 103"/>
            <p:cNvSpPr/>
            <p:nvPr/>
          </p:nvSpPr>
          <p:spPr>
            <a:xfrm>
              <a:off x="2430955" y="3157712"/>
              <a:ext cx="266579" cy="446817"/>
            </a:xfrm>
            <a:custGeom>
              <a:avLst/>
              <a:gdLst>
                <a:gd name="connsiteX0" fmla="*/ 0 w 266579"/>
                <a:gd name="connsiteY0" fmla="*/ 0 h 446817"/>
                <a:gd name="connsiteX1" fmla="*/ 240221 w 266579"/>
                <a:gd name="connsiteY1" fmla="*/ 177356 h 446817"/>
                <a:gd name="connsiteX2" fmla="*/ 231267 w 266579"/>
                <a:gd name="connsiteY2" fmla="*/ 446818 h 446817"/>
              </a:gdLst>
              <a:ahLst/>
              <a:cxnLst>
                <a:cxn ang="0">
                  <a:pos x="connsiteX0" y="connsiteY0"/>
                </a:cxn>
                <a:cxn ang="0">
                  <a:pos x="connsiteX1" y="connsiteY1"/>
                </a:cxn>
                <a:cxn ang="0">
                  <a:pos x="connsiteX2" y="connsiteY2"/>
                </a:cxn>
              </a:cxnLst>
              <a:rect l="l" t="t" r="r" b="b"/>
              <a:pathLst>
                <a:path w="266579" h="446817">
                  <a:moveTo>
                    <a:pt x="0" y="0"/>
                  </a:moveTo>
                  <a:cubicBezTo>
                    <a:pt x="0" y="0"/>
                    <a:pt x="163830" y="4667"/>
                    <a:pt x="240221" y="177356"/>
                  </a:cubicBezTo>
                  <a:cubicBezTo>
                    <a:pt x="291846" y="294132"/>
                    <a:pt x="255937" y="404146"/>
                    <a:pt x="231267" y="446818"/>
                  </a:cubicBezTo>
                </a:path>
              </a:pathLst>
            </a:custGeom>
            <a:noFill/>
            <a:ln w="17963" cap="rnd">
              <a:solidFill>
                <a:srgbClr val="0275FF"/>
              </a:solidFill>
              <a:prstDash val="solid"/>
              <a:round/>
            </a:ln>
          </p:spPr>
          <p:txBody>
            <a:bodyPr rtlCol="0" anchor="ctr"/>
            <a:lstStyle/>
            <a:p>
              <a:endParaRPr lang="zh-CN" altLang="en-US">
                <a:cs typeface="+mn-ea"/>
                <a:sym typeface="+mn-lt"/>
              </a:endParaRPr>
            </a:p>
          </p:txBody>
        </p:sp>
        <p:sp>
          <p:nvSpPr>
            <p:cNvPr id="105" name="任意多边形: 形状 104"/>
            <p:cNvSpPr/>
            <p:nvPr/>
          </p:nvSpPr>
          <p:spPr>
            <a:xfrm>
              <a:off x="3534997" y="4852971"/>
              <a:ext cx="245459" cy="449008"/>
            </a:xfrm>
            <a:custGeom>
              <a:avLst/>
              <a:gdLst>
                <a:gd name="connsiteX0" fmla="*/ 245459 w 245459"/>
                <a:gd name="connsiteY0" fmla="*/ 0 h 449008"/>
                <a:gd name="connsiteX1" fmla="*/ 131731 w 245459"/>
                <a:gd name="connsiteY1" fmla="*/ 449009 h 449008"/>
                <a:gd name="connsiteX2" fmla="*/ 0 w 245459"/>
                <a:gd name="connsiteY2" fmla="*/ 449009 h 449008"/>
              </a:gdLst>
              <a:ahLst/>
              <a:cxnLst>
                <a:cxn ang="0">
                  <a:pos x="connsiteX0" y="connsiteY0"/>
                </a:cxn>
                <a:cxn ang="0">
                  <a:pos x="connsiteX1" y="connsiteY1"/>
                </a:cxn>
                <a:cxn ang="0">
                  <a:pos x="connsiteX2" y="connsiteY2"/>
                </a:cxn>
              </a:cxnLst>
              <a:rect l="l" t="t" r="r" b="b"/>
              <a:pathLst>
                <a:path w="245459" h="449008">
                  <a:moveTo>
                    <a:pt x="245459" y="0"/>
                  </a:moveTo>
                  <a:lnTo>
                    <a:pt x="131731" y="449009"/>
                  </a:lnTo>
                  <a:lnTo>
                    <a:pt x="0" y="449009"/>
                  </a:lnTo>
                </a:path>
              </a:pathLst>
            </a:custGeom>
            <a:noFill/>
            <a:ln w="17963" cap="rnd">
              <a:solidFill>
                <a:srgbClr val="08217E"/>
              </a:solidFill>
              <a:prstDash val="solid"/>
              <a:round/>
            </a:ln>
          </p:spPr>
          <p:txBody>
            <a:bodyPr rtlCol="0" anchor="ctr"/>
            <a:lstStyle/>
            <a:p>
              <a:endParaRPr lang="zh-CN" altLang="en-US">
                <a:cs typeface="+mn-ea"/>
                <a:sym typeface="+mn-lt"/>
              </a:endParaRPr>
            </a:p>
          </p:txBody>
        </p:sp>
        <p:sp>
          <p:nvSpPr>
            <p:cNvPr id="106" name="任意多边形: 形状 105"/>
            <p:cNvSpPr/>
            <p:nvPr/>
          </p:nvSpPr>
          <p:spPr>
            <a:xfrm>
              <a:off x="4080494" y="2823099"/>
              <a:ext cx="485012" cy="585311"/>
            </a:xfrm>
            <a:custGeom>
              <a:avLst/>
              <a:gdLst>
                <a:gd name="connsiteX0" fmla="*/ 485013 w 485012"/>
                <a:gd name="connsiteY0" fmla="*/ 0 h 585311"/>
                <a:gd name="connsiteX1" fmla="*/ 0 w 485012"/>
                <a:gd name="connsiteY1" fmla="*/ 585311 h 585311"/>
              </a:gdLst>
              <a:ahLst/>
              <a:cxnLst>
                <a:cxn ang="0">
                  <a:pos x="connsiteX0" y="connsiteY0"/>
                </a:cxn>
                <a:cxn ang="0">
                  <a:pos x="connsiteX1" y="connsiteY1"/>
                </a:cxn>
              </a:cxnLst>
              <a:rect l="l" t="t" r="r" b="b"/>
              <a:pathLst>
                <a:path w="485012" h="585311">
                  <a:moveTo>
                    <a:pt x="485013" y="0"/>
                  </a:moveTo>
                  <a:cubicBezTo>
                    <a:pt x="485013" y="0"/>
                    <a:pt x="18002" y="130778"/>
                    <a:pt x="0" y="585311"/>
                  </a:cubicBezTo>
                </a:path>
              </a:pathLst>
            </a:custGeom>
            <a:noFill/>
            <a:ln w="18318" cap="rnd">
              <a:solidFill>
                <a:srgbClr val="0275FF"/>
              </a:solidFill>
              <a:prstDash val="solid"/>
              <a:round/>
            </a:ln>
          </p:spPr>
          <p:txBody>
            <a:bodyPr rtlCol="0" anchor="ctr"/>
            <a:lstStyle/>
            <a:p>
              <a:endParaRPr lang="zh-CN" altLang="en-US">
                <a:cs typeface="+mn-ea"/>
                <a:sym typeface="+mn-lt"/>
              </a:endParaRPr>
            </a:p>
          </p:txBody>
        </p:sp>
        <p:sp>
          <p:nvSpPr>
            <p:cNvPr id="107" name="任意多边形: 形状 106"/>
            <p:cNvSpPr/>
            <p:nvPr/>
          </p:nvSpPr>
          <p:spPr>
            <a:xfrm>
              <a:off x="7411958" y="4197461"/>
              <a:ext cx="58864" cy="58864"/>
            </a:xfrm>
            <a:custGeom>
              <a:avLst/>
              <a:gdLst>
                <a:gd name="connsiteX0" fmla="*/ 58864 w 58864"/>
                <a:gd name="connsiteY0" fmla="*/ 29432 h 58864"/>
                <a:gd name="connsiteX1" fmla="*/ 29432 w 58864"/>
                <a:gd name="connsiteY1" fmla="*/ 0 h 58864"/>
                <a:gd name="connsiteX2" fmla="*/ 0 w 58864"/>
                <a:gd name="connsiteY2" fmla="*/ 29432 h 58864"/>
                <a:gd name="connsiteX3" fmla="*/ 29432 w 58864"/>
                <a:gd name="connsiteY3" fmla="*/ 58865 h 58864"/>
                <a:gd name="connsiteX4" fmla="*/ 58864 w 58864"/>
                <a:gd name="connsiteY4" fmla="*/ 29432 h 5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4" h="58864">
                  <a:moveTo>
                    <a:pt x="58864" y="29432"/>
                  </a:moveTo>
                  <a:cubicBezTo>
                    <a:pt x="58864" y="13145"/>
                    <a:pt x="45720" y="0"/>
                    <a:pt x="29432" y="0"/>
                  </a:cubicBezTo>
                  <a:cubicBezTo>
                    <a:pt x="13145" y="0"/>
                    <a:pt x="0" y="13145"/>
                    <a:pt x="0" y="29432"/>
                  </a:cubicBezTo>
                  <a:cubicBezTo>
                    <a:pt x="0" y="45720"/>
                    <a:pt x="13145" y="58865"/>
                    <a:pt x="29432" y="58865"/>
                  </a:cubicBezTo>
                  <a:cubicBezTo>
                    <a:pt x="45720" y="58865"/>
                    <a:pt x="58864" y="45720"/>
                    <a:pt x="58864" y="29432"/>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08" name="任意多边形: 形状 107"/>
            <p:cNvSpPr/>
            <p:nvPr/>
          </p:nvSpPr>
          <p:spPr>
            <a:xfrm>
              <a:off x="7545117" y="4005437"/>
              <a:ext cx="58864" cy="58864"/>
            </a:xfrm>
            <a:custGeom>
              <a:avLst/>
              <a:gdLst>
                <a:gd name="connsiteX0" fmla="*/ 58864 w 58864"/>
                <a:gd name="connsiteY0" fmla="*/ 29432 h 58864"/>
                <a:gd name="connsiteX1" fmla="*/ 29433 w 58864"/>
                <a:gd name="connsiteY1" fmla="*/ 0 h 58864"/>
                <a:gd name="connsiteX2" fmla="*/ 0 w 58864"/>
                <a:gd name="connsiteY2" fmla="*/ 29432 h 58864"/>
                <a:gd name="connsiteX3" fmla="*/ 29433 w 58864"/>
                <a:gd name="connsiteY3" fmla="*/ 58865 h 58864"/>
                <a:gd name="connsiteX4" fmla="*/ 58864 w 58864"/>
                <a:gd name="connsiteY4" fmla="*/ 29432 h 5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4" h="58864">
                  <a:moveTo>
                    <a:pt x="58864" y="29432"/>
                  </a:moveTo>
                  <a:cubicBezTo>
                    <a:pt x="58864" y="13145"/>
                    <a:pt x="45720" y="0"/>
                    <a:pt x="29433" y="0"/>
                  </a:cubicBezTo>
                  <a:cubicBezTo>
                    <a:pt x="13145" y="0"/>
                    <a:pt x="0" y="13145"/>
                    <a:pt x="0" y="29432"/>
                  </a:cubicBezTo>
                  <a:cubicBezTo>
                    <a:pt x="0" y="45625"/>
                    <a:pt x="13145" y="58865"/>
                    <a:pt x="29433" y="58865"/>
                  </a:cubicBezTo>
                  <a:cubicBezTo>
                    <a:pt x="45720" y="58865"/>
                    <a:pt x="58864" y="45720"/>
                    <a:pt x="58864" y="29432"/>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09" name="任意多边形: 形状 108"/>
            <p:cNvSpPr/>
            <p:nvPr/>
          </p:nvSpPr>
          <p:spPr>
            <a:xfrm>
              <a:off x="7616841" y="3818556"/>
              <a:ext cx="58864" cy="58864"/>
            </a:xfrm>
            <a:custGeom>
              <a:avLst/>
              <a:gdLst>
                <a:gd name="connsiteX0" fmla="*/ 58864 w 58864"/>
                <a:gd name="connsiteY0" fmla="*/ 29432 h 58864"/>
                <a:gd name="connsiteX1" fmla="*/ 29432 w 58864"/>
                <a:gd name="connsiteY1" fmla="*/ 0 h 58864"/>
                <a:gd name="connsiteX2" fmla="*/ 0 w 58864"/>
                <a:gd name="connsiteY2" fmla="*/ 29432 h 58864"/>
                <a:gd name="connsiteX3" fmla="*/ 29432 w 58864"/>
                <a:gd name="connsiteY3" fmla="*/ 58865 h 58864"/>
                <a:gd name="connsiteX4" fmla="*/ 58864 w 58864"/>
                <a:gd name="connsiteY4" fmla="*/ 29432 h 5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4" h="58864">
                  <a:moveTo>
                    <a:pt x="58864" y="29432"/>
                  </a:moveTo>
                  <a:cubicBezTo>
                    <a:pt x="58864" y="13145"/>
                    <a:pt x="45720" y="0"/>
                    <a:pt x="29432" y="0"/>
                  </a:cubicBezTo>
                  <a:cubicBezTo>
                    <a:pt x="13145" y="0"/>
                    <a:pt x="0" y="13240"/>
                    <a:pt x="0" y="29432"/>
                  </a:cubicBezTo>
                  <a:cubicBezTo>
                    <a:pt x="0" y="45720"/>
                    <a:pt x="13145" y="58865"/>
                    <a:pt x="29432" y="58865"/>
                  </a:cubicBezTo>
                  <a:cubicBezTo>
                    <a:pt x="45720" y="58865"/>
                    <a:pt x="58864" y="45625"/>
                    <a:pt x="58864" y="29432"/>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10" name="任意多边形: 形状 109"/>
            <p:cNvSpPr/>
            <p:nvPr/>
          </p:nvSpPr>
          <p:spPr>
            <a:xfrm>
              <a:off x="7199455" y="3711019"/>
              <a:ext cx="58864" cy="58864"/>
            </a:xfrm>
            <a:custGeom>
              <a:avLst/>
              <a:gdLst>
                <a:gd name="connsiteX0" fmla="*/ 58864 w 58864"/>
                <a:gd name="connsiteY0" fmla="*/ 29432 h 58864"/>
                <a:gd name="connsiteX1" fmla="*/ 29432 w 58864"/>
                <a:gd name="connsiteY1" fmla="*/ 0 h 58864"/>
                <a:gd name="connsiteX2" fmla="*/ 0 w 58864"/>
                <a:gd name="connsiteY2" fmla="*/ 29432 h 58864"/>
                <a:gd name="connsiteX3" fmla="*/ 29432 w 58864"/>
                <a:gd name="connsiteY3" fmla="*/ 58864 h 58864"/>
                <a:gd name="connsiteX4" fmla="*/ 58864 w 58864"/>
                <a:gd name="connsiteY4" fmla="*/ 29432 h 5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4" h="58864">
                  <a:moveTo>
                    <a:pt x="58864" y="29432"/>
                  </a:moveTo>
                  <a:cubicBezTo>
                    <a:pt x="58864" y="13144"/>
                    <a:pt x="45720" y="0"/>
                    <a:pt x="29432" y="0"/>
                  </a:cubicBezTo>
                  <a:cubicBezTo>
                    <a:pt x="13145" y="0"/>
                    <a:pt x="0" y="13144"/>
                    <a:pt x="0" y="29432"/>
                  </a:cubicBezTo>
                  <a:cubicBezTo>
                    <a:pt x="0" y="45625"/>
                    <a:pt x="13145" y="58864"/>
                    <a:pt x="29432" y="58864"/>
                  </a:cubicBezTo>
                  <a:cubicBezTo>
                    <a:pt x="45720" y="58864"/>
                    <a:pt x="58864" y="45625"/>
                    <a:pt x="58864" y="29432"/>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11" name="任意多边形: 形状 110"/>
            <p:cNvSpPr/>
            <p:nvPr/>
          </p:nvSpPr>
          <p:spPr>
            <a:xfrm>
              <a:off x="7148211" y="3841607"/>
              <a:ext cx="58864" cy="58864"/>
            </a:xfrm>
            <a:custGeom>
              <a:avLst/>
              <a:gdLst>
                <a:gd name="connsiteX0" fmla="*/ 58864 w 58864"/>
                <a:gd name="connsiteY0" fmla="*/ 29432 h 58864"/>
                <a:gd name="connsiteX1" fmla="*/ 29432 w 58864"/>
                <a:gd name="connsiteY1" fmla="*/ 0 h 58864"/>
                <a:gd name="connsiteX2" fmla="*/ 0 w 58864"/>
                <a:gd name="connsiteY2" fmla="*/ 29432 h 58864"/>
                <a:gd name="connsiteX3" fmla="*/ 29432 w 58864"/>
                <a:gd name="connsiteY3" fmla="*/ 58865 h 58864"/>
                <a:gd name="connsiteX4" fmla="*/ 58864 w 58864"/>
                <a:gd name="connsiteY4" fmla="*/ 29432 h 5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4" h="58864">
                  <a:moveTo>
                    <a:pt x="58864" y="29432"/>
                  </a:moveTo>
                  <a:cubicBezTo>
                    <a:pt x="58864" y="13145"/>
                    <a:pt x="45720" y="0"/>
                    <a:pt x="29432" y="0"/>
                  </a:cubicBezTo>
                  <a:cubicBezTo>
                    <a:pt x="13145" y="0"/>
                    <a:pt x="0" y="13145"/>
                    <a:pt x="0" y="29432"/>
                  </a:cubicBezTo>
                  <a:cubicBezTo>
                    <a:pt x="0" y="45720"/>
                    <a:pt x="13145" y="58865"/>
                    <a:pt x="29432" y="58865"/>
                  </a:cubicBezTo>
                  <a:cubicBezTo>
                    <a:pt x="45720" y="58865"/>
                    <a:pt x="58864" y="45625"/>
                    <a:pt x="58864" y="29432"/>
                  </a:cubicBez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grpSp>
          <p:nvGrpSpPr>
            <p:cNvPr id="112" name="图形 4"/>
            <p:cNvGrpSpPr/>
            <p:nvPr/>
          </p:nvGrpSpPr>
          <p:grpSpPr>
            <a:xfrm>
              <a:off x="7244318" y="3570525"/>
              <a:ext cx="188595" cy="29908"/>
              <a:chOff x="7249477" y="3368325"/>
              <a:chExt cx="188595" cy="29908"/>
            </a:xfrm>
            <a:solidFill>
              <a:srgbClr val="180039"/>
            </a:solidFill>
          </p:grpSpPr>
          <p:sp>
            <p:nvSpPr>
              <p:cNvPr id="188" name="任意多边形: 形状 187"/>
              <p:cNvSpPr/>
              <p:nvPr/>
            </p:nvSpPr>
            <p:spPr>
              <a:xfrm>
                <a:off x="7249477" y="3368325"/>
                <a:ext cx="29908" cy="29908"/>
              </a:xfrm>
              <a:custGeom>
                <a:avLst/>
                <a:gdLst>
                  <a:gd name="connsiteX0" fmla="*/ 14954 w 29908"/>
                  <a:gd name="connsiteY0" fmla="*/ 0 h 29908"/>
                  <a:gd name="connsiteX1" fmla="*/ 0 w 29908"/>
                  <a:gd name="connsiteY1" fmla="*/ 14954 h 29908"/>
                  <a:gd name="connsiteX2" fmla="*/ 14954 w 29908"/>
                  <a:gd name="connsiteY2" fmla="*/ 29908 h 29908"/>
                  <a:gd name="connsiteX3" fmla="*/ 29909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8" y="0"/>
                      <a:pt x="0" y="6667"/>
                      <a:pt x="0" y="14954"/>
                    </a:cubicBezTo>
                    <a:cubicBezTo>
                      <a:pt x="0" y="23241"/>
                      <a:pt x="6668" y="29908"/>
                      <a:pt x="14954" y="29908"/>
                    </a:cubicBezTo>
                    <a:cubicBezTo>
                      <a:pt x="23241" y="29908"/>
                      <a:pt x="29909" y="23241"/>
                      <a:pt x="29909" y="14954"/>
                    </a:cubicBezTo>
                    <a:cubicBezTo>
                      <a:pt x="29909" y="6667"/>
                      <a:pt x="23146" y="0"/>
                      <a:pt x="14954" y="0"/>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89" name="任意多边形: 形状 188"/>
              <p:cNvSpPr/>
              <p:nvPr/>
            </p:nvSpPr>
            <p:spPr>
              <a:xfrm>
                <a:off x="7328725" y="3368325"/>
                <a:ext cx="29909" cy="29908"/>
              </a:xfrm>
              <a:custGeom>
                <a:avLst/>
                <a:gdLst>
                  <a:gd name="connsiteX0" fmla="*/ 14954 w 29909"/>
                  <a:gd name="connsiteY0" fmla="*/ 0 h 29908"/>
                  <a:gd name="connsiteX1" fmla="*/ 0 w 29909"/>
                  <a:gd name="connsiteY1" fmla="*/ 14954 h 29908"/>
                  <a:gd name="connsiteX2" fmla="*/ 14954 w 29909"/>
                  <a:gd name="connsiteY2" fmla="*/ 29908 h 29908"/>
                  <a:gd name="connsiteX3" fmla="*/ 29909 w 29909"/>
                  <a:gd name="connsiteY3" fmla="*/ 14954 h 29908"/>
                  <a:gd name="connsiteX4" fmla="*/ 14954 w 29909"/>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9" h="29908">
                    <a:moveTo>
                      <a:pt x="14954" y="0"/>
                    </a:moveTo>
                    <a:cubicBezTo>
                      <a:pt x="6668" y="0"/>
                      <a:pt x="0" y="6667"/>
                      <a:pt x="0" y="14954"/>
                    </a:cubicBezTo>
                    <a:cubicBezTo>
                      <a:pt x="0" y="23241"/>
                      <a:pt x="6668" y="29908"/>
                      <a:pt x="14954" y="29908"/>
                    </a:cubicBezTo>
                    <a:cubicBezTo>
                      <a:pt x="23241" y="29908"/>
                      <a:pt x="29909" y="23241"/>
                      <a:pt x="29909" y="14954"/>
                    </a:cubicBezTo>
                    <a:cubicBezTo>
                      <a:pt x="30004" y="6667"/>
                      <a:pt x="23241" y="0"/>
                      <a:pt x="14954" y="0"/>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90" name="任意多边形: 形状 189"/>
              <p:cNvSpPr/>
              <p:nvPr/>
            </p:nvSpPr>
            <p:spPr>
              <a:xfrm>
                <a:off x="7408164" y="3368325"/>
                <a:ext cx="29908" cy="29908"/>
              </a:xfrm>
              <a:custGeom>
                <a:avLst/>
                <a:gdLst>
                  <a:gd name="connsiteX0" fmla="*/ 14954 w 29908"/>
                  <a:gd name="connsiteY0" fmla="*/ 0 h 29908"/>
                  <a:gd name="connsiteX1" fmla="*/ 0 w 29908"/>
                  <a:gd name="connsiteY1" fmla="*/ 14954 h 29908"/>
                  <a:gd name="connsiteX2" fmla="*/ 14954 w 29908"/>
                  <a:gd name="connsiteY2" fmla="*/ 29908 h 29908"/>
                  <a:gd name="connsiteX3" fmla="*/ 29909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8" y="0"/>
                      <a:pt x="0" y="6667"/>
                      <a:pt x="0" y="14954"/>
                    </a:cubicBezTo>
                    <a:cubicBezTo>
                      <a:pt x="0" y="23241"/>
                      <a:pt x="6668" y="29908"/>
                      <a:pt x="14954" y="29908"/>
                    </a:cubicBezTo>
                    <a:cubicBezTo>
                      <a:pt x="23241" y="29908"/>
                      <a:pt x="29909" y="23241"/>
                      <a:pt x="29909" y="14954"/>
                    </a:cubicBezTo>
                    <a:cubicBezTo>
                      <a:pt x="29909" y="6667"/>
                      <a:pt x="23146" y="0"/>
                      <a:pt x="14954" y="0"/>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grpSp>
        <p:grpSp>
          <p:nvGrpSpPr>
            <p:cNvPr id="113" name="图形 4"/>
            <p:cNvGrpSpPr/>
            <p:nvPr/>
          </p:nvGrpSpPr>
          <p:grpSpPr>
            <a:xfrm>
              <a:off x="6906657" y="4384736"/>
              <a:ext cx="600931" cy="928864"/>
              <a:chOff x="6911816" y="4182536"/>
              <a:chExt cx="600931" cy="928864"/>
            </a:xfrm>
            <a:solidFill>
              <a:srgbClr val="08217E"/>
            </a:solidFill>
          </p:grpSpPr>
          <p:grpSp>
            <p:nvGrpSpPr>
              <p:cNvPr id="176" name="图形 4"/>
              <p:cNvGrpSpPr/>
              <p:nvPr/>
            </p:nvGrpSpPr>
            <p:grpSpPr>
              <a:xfrm>
                <a:off x="7200048" y="4182536"/>
                <a:ext cx="130854" cy="152492"/>
                <a:chOff x="7200048" y="4182536"/>
                <a:chExt cx="130854" cy="152492"/>
              </a:xfrm>
              <a:solidFill>
                <a:srgbClr val="08217E"/>
              </a:solidFill>
            </p:grpSpPr>
            <p:sp>
              <p:nvSpPr>
                <p:cNvPr id="185" name="任意多边形: 形状 184"/>
                <p:cNvSpPr/>
                <p:nvPr/>
              </p:nvSpPr>
              <p:spPr>
                <a:xfrm>
                  <a:off x="7300918" y="4182536"/>
                  <a:ext cx="29984" cy="30023"/>
                </a:xfrm>
                <a:custGeom>
                  <a:avLst/>
                  <a:gdLst>
                    <a:gd name="connsiteX0" fmla="*/ 26569 w 29984"/>
                    <a:gd name="connsiteY0" fmla="*/ 24561 h 30023"/>
                    <a:gd name="connsiteX1" fmla="*/ 24474 w 29984"/>
                    <a:gd name="connsiteY1" fmla="*/ 3415 h 30023"/>
                    <a:gd name="connsiteX2" fmla="*/ 3423 w 29984"/>
                    <a:gd name="connsiteY2" fmla="*/ 5511 h 30023"/>
                    <a:gd name="connsiteX3" fmla="*/ 5424 w 29984"/>
                    <a:gd name="connsiteY3" fmla="*/ 26561 h 30023"/>
                    <a:gd name="connsiteX4" fmla="*/ 26569 w 29984"/>
                    <a:gd name="connsiteY4" fmla="*/ 24561 h 30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4" h="30023">
                      <a:moveTo>
                        <a:pt x="26569" y="24561"/>
                      </a:moveTo>
                      <a:cubicBezTo>
                        <a:pt x="31808" y="18179"/>
                        <a:pt x="30951" y="8749"/>
                        <a:pt x="24474" y="3415"/>
                      </a:cubicBezTo>
                      <a:cubicBezTo>
                        <a:pt x="18092" y="-1823"/>
                        <a:pt x="8662" y="-966"/>
                        <a:pt x="3423" y="5511"/>
                      </a:cubicBezTo>
                      <a:cubicBezTo>
                        <a:pt x="-1816" y="11892"/>
                        <a:pt x="-958" y="21322"/>
                        <a:pt x="5424" y="26561"/>
                      </a:cubicBezTo>
                      <a:cubicBezTo>
                        <a:pt x="11901" y="31895"/>
                        <a:pt x="21330" y="30942"/>
                        <a:pt x="26569" y="24561"/>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6" name="任意多边形: 形状 185"/>
                <p:cNvSpPr/>
                <p:nvPr/>
              </p:nvSpPr>
              <p:spPr>
                <a:xfrm>
                  <a:off x="7250531" y="4243908"/>
                  <a:ext cx="29953" cy="29915"/>
                </a:xfrm>
                <a:custGeom>
                  <a:avLst/>
                  <a:gdLst>
                    <a:gd name="connsiteX0" fmla="*/ 26569 w 29953"/>
                    <a:gd name="connsiteY0" fmla="*/ 24435 h 29915"/>
                    <a:gd name="connsiteX1" fmla="*/ 24474 w 29953"/>
                    <a:gd name="connsiteY1" fmla="*/ 3385 h 29915"/>
                    <a:gd name="connsiteX2" fmla="*/ 3423 w 29953"/>
                    <a:gd name="connsiteY2" fmla="*/ 5480 h 29915"/>
                    <a:gd name="connsiteX3" fmla="*/ 5424 w 29953"/>
                    <a:gd name="connsiteY3" fmla="*/ 26530 h 29915"/>
                    <a:gd name="connsiteX4" fmla="*/ 26569 w 29953"/>
                    <a:gd name="connsiteY4" fmla="*/ 24435 h 2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53" h="29915">
                      <a:moveTo>
                        <a:pt x="26569" y="24435"/>
                      </a:moveTo>
                      <a:cubicBezTo>
                        <a:pt x="31808" y="18053"/>
                        <a:pt x="30855" y="8623"/>
                        <a:pt x="24474" y="3385"/>
                      </a:cubicBezTo>
                      <a:cubicBezTo>
                        <a:pt x="18092" y="-1854"/>
                        <a:pt x="8662" y="-902"/>
                        <a:pt x="3423" y="5480"/>
                      </a:cubicBezTo>
                      <a:cubicBezTo>
                        <a:pt x="-1815" y="11862"/>
                        <a:pt x="-958" y="21292"/>
                        <a:pt x="5424" y="26530"/>
                      </a:cubicBezTo>
                      <a:cubicBezTo>
                        <a:pt x="11805" y="31769"/>
                        <a:pt x="21235" y="30817"/>
                        <a:pt x="26569" y="24435"/>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7" name="任意多边形: 形状 186"/>
                <p:cNvSpPr/>
                <p:nvPr/>
              </p:nvSpPr>
              <p:spPr>
                <a:xfrm>
                  <a:off x="7200048" y="4305123"/>
                  <a:ext cx="29984" cy="29905"/>
                </a:xfrm>
                <a:custGeom>
                  <a:avLst/>
                  <a:gdLst>
                    <a:gd name="connsiteX0" fmla="*/ 26569 w 29984"/>
                    <a:gd name="connsiteY0" fmla="*/ 24465 h 29905"/>
                    <a:gd name="connsiteX1" fmla="*/ 24473 w 29984"/>
                    <a:gd name="connsiteY1" fmla="*/ 3415 h 29905"/>
                    <a:gd name="connsiteX2" fmla="*/ 3424 w 29984"/>
                    <a:gd name="connsiteY2" fmla="*/ 5511 h 29905"/>
                    <a:gd name="connsiteX3" fmla="*/ 5423 w 29984"/>
                    <a:gd name="connsiteY3" fmla="*/ 26561 h 29905"/>
                    <a:gd name="connsiteX4" fmla="*/ 26569 w 29984"/>
                    <a:gd name="connsiteY4" fmla="*/ 24465 h 2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4" h="29905">
                      <a:moveTo>
                        <a:pt x="26569" y="24465"/>
                      </a:moveTo>
                      <a:cubicBezTo>
                        <a:pt x="31808" y="18084"/>
                        <a:pt x="30950" y="8654"/>
                        <a:pt x="24473" y="3415"/>
                      </a:cubicBezTo>
                      <a:cubicBezTo>
                        <a:pt x="18092" y="-1823"/>
                        <a:pt x="8662" y="-966"/>
                        <a:pt x="3424" y="5511"/>
                      </a:cubicBezTo>
                      <a:cubicBezTo>
                        <a:pt x="-1816" y="11893"/>
                        <a:pt x="-958" y="21322"/>
                        <a:pt x="5423" y="26561"/>
                      </a:cubicBezTo>
                      <a:cubicBezTo>
                        <a:pt x="11900" y="31704"/>
                        <a:pt x="21331" y="30847"/>
                        <a:pt x="26569" y="24465"/>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grpSp>
          <p:grpSp>
            <p:nvGrpSpPr>
              <p:cNvPr id="177" name="图形 4"/>
              <p:cNvGrpSpPr/>
              <p:nvPr/>
            </p:nvGrpSpPr>
            <p:grpSpPr>
              <a:xfrm>
                <a:off x="6911816" y="4746021"/>
                <a:ext cx="109251" cy="29908"/>
                <a:chOff x="6911816" y="4746021"/>
                <a:chExt cx="109251" cy="29908"/>
              </a:xfrm>
              <a:solidFill>
                <a:srgbClr val="08217E"/>
              </a:solidFill>
            </p:grpSpPr>
            <p:sp>
              <p:nvSpPr>
                <p:cNvPr id="183" name="任意多边形: 形状 182"/>
                <p:cNvSpPr/>
                <p:nvPr/>
              </p:nvSpPr>
              <p:spPr>
                <a:xfrm>
                  <a:off x="6911816" y="4746021"/>
                  <a:ext cx="29908" cy="29908"/>
                </a:xfrm>
                <a:custGeom>
                  <a:avLst/>
                  <a:gdLst>
                    <a:gd name="connsiteX0" fmla="*/ 14954 w 29908"/>
                    <a:gd name="connsiteY0" fmla="*/ 0 h 29908"/>
                    <a:gd name="connsiteX1" fmla="*/ 0 w 29908"/>
                    <a:gd name="connsiteY1" fmla="*/ 14954 h 29908"/>
                    <a:gd name="connsiteX2" fmla="*/ 14954 w 29908"/>
                    <a:gd name="connsiteY2" fmla="*/ 29909 h 29908"/>
                    <a:gd name="connsiteX3" fmla="*/ 29908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7" y="0"/>
                        <a:pt x="0" y="6668"/>
                        <a:pt x="0" y="14954"/>
                      </a:cubicBezTo>
                      <a:cubicBezTo>
                        <a:pt x="0" y="23241"/>
                        <a:pt x="6667" y="29909"/>
                        <a:pt x="14954" y="29909"/>
                      </a:cubicBezTo>
                      <a:cubicBezTo>
                        <a:pt x="23241" y="29909"/>
                        <a:pt x="29908" y="23241"/>
                        <a:pt x="29908" y="14954"/>
                      </a:cubicBezTo>
                      <a:cubicBezTo>
                        <a:pt x="29908" y="6668"/>
                        <a:pt x="23241"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4" name="任意多边形: 形状 183"/>
                <p:cNvSpPr/>
                <p:nvPr/>
              </p:nvSpPr>
              <p:spPr>
                <a:xfrm>
                  <a:off x="6991159" y="4746021"/>
                  <a:ext cx="29908" cy="29908"/>
                </a:xfrm>
                <a:custGeom>
                  <a:avLst/>
                  <a:gdLst>
                    <a:gd name="connsiteX0" fmla="*/ 14954 w 29908"/>
                    <a:gd name="connsiteY0" fmla="*/ 0 h 29908"/>
                    <a:gd name="connsiteX1" fmla="*/ 0 w 29908"/>
                    <a:gd name="connsiteY1" fmla="*/ 14954 h 29908"/>
                    <a:gd name="connsiteX2" fmla="*/ 14954 w 29908"/>
                    <a:gd name="connsiteY2" fmla="*/ 29909 h 29908"/>
                    <a:gd name="connsiteX3" fmla="*/ 29909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763" y="0"/>
                        <a:pt x="0" y="6668"/>
                        <a:pt x="0" y="14954"/>
                      </a:cubicBezTo>
                      <a:cubicBezTo>
                        <a:pt x="0" y="23241"/>
                        <a:pt x="6668" y="29909"/>
                        <a:pt x="14954" y="29909"/>
                      </a:cubicBezTo>
                      <a:cubicBezTo>
                        <a:pt x="23241" y="29909"/>
                        <a:pt x="29909" y="23241"/>
                        <a:pt x="29909" y="14954"/>
                      </a:cubicBezTo>
                      <a:cubicBezTo>
                        <a:pt x="29909" y="6668"/>
                        <a:pt x="23241"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grpSp>
          <p:grpSp>
            <p:nvGrpSpPr>
              <p:cNvPr id="178" name="图形 4"/>
              <p:cNvGrpSpPr/>
              <p:nvPr/>
            </p:nvGrpSpPr>
            <p:grpSpPr>
              <a:xfrm>
                <a:off x="7237380" y="5081492"/>
                <a:ext cx="275367" cy="29908"/>
                <a:chOff x="7237380" y="5081492"/>
                <a:chExt cx="275367" cy="29908"/>
              </a:xfrm>
              <a:solidFill>
                <a:srgbClr val="08217E"/>
              </a:solidFill>
            </p:grpSpPr>
            <p:sp>
              <p:nvSpPr>
                <p:cNvPr id="179" name="任意多边形: 形状 178"/>
                <p:cNvSpPr/>
                <p:nvPr/>
              </p:nvSpPr>
              <p:spPr>
                <a:xfrm>
                  <a:off x="7319200" y="5081492"/>
                  <a:ext cx="29908" cy="29908"/>
                </a:xfrm>
                <a:custGeom>
                  <a:avLst/>
                  <a:gdLst>
                    <a:gd name="connsiteX0" fmla="*/ 14954 w 29908"/>
                    <a:gd name="connsiteY0" fmla="*/ 0 h 29908"/>
                    <a:gd name="connsiteX1" fmla="*/ 0 w 29908"/>
                    <a:gd name="connsiteY1" fmla="*/ 14954 h 29908"/>
                    <a:gd name="connsiteX2" fmla="*/ 14954 w 29908"/>
                    <a:gd name="connsiteY2" fmla="*/ 29909 h 29908"/>
                    <a:gd name="connsiteX3" fmla="*/ 29909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8" y="0"/>
                        <a:pt x="0" y="6668"/>
                        <a:pt x="0" y="14954"/>
                      </a:cubicBezTo>
                      <a:cubicBezTo>
                        <a:pt x="0" y="23241"/>
                        <a:pt x="6763" y="29909"/>
                        <a:pt x="14954" y="29909"/>
                      </a:cubicBezTo>
                      <a:cubicBezTo>
                        <a:pt x="23241" y="29909"/>
                        <a:pt x="29909" y="23241"/>
                        <a:pt x="29909" y="14954"/>
                      </a:cubicBezTo>
                      <a:cubicBezTo>
                        <a:pt x="29909" y="6668"/>
                        <a:pt x="23241"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0" name="任意多边形: 形状 179"/>
                <p:cNvSpPr/>
                <p:nvPr/>
              </p:nvSpPr>
              <p:spPr>
                <a:xfrm>
                  <a:off x="7400925" y="5081492"/>
                  <a:ext cx="29909" cy="29908"/>
                </a:xfrm>
                <a:custGeom>
                  <a:avLst/>
                  <a:gdLst>
                    <a:gd name="connsiteX0" fmla="*/ 14954 w 29909"/>
                    <a:gd name="connsiteY0" fmla="*/ 0 h 29908"/>
                    <a:gd name="connsiteX1" fmla="*/ 0 w 29909"/>
                    <a:gd name="connsiteY1" fmla="*/ 14954 h 29908"/>
                    <a:gd name="connsiteX2" fmla="*/ 14954 w 29909"/>
                    <a:gd name="connsiteY2" fmla="*/ 29909 h 29908"/>
                    <a:gd name="connsiteX3" fmla="*/ 29909 w 29909"/>
                    <a:gd name="connsiteY3" fmla="*/ 14954 h 29908"/>
                    <a:gd name="connsiteX4" fmla="*/ 14954 w 29909"/>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9" h="29908">
                      <a:moveTo>
                        <a:pt x="14954" y="0"/>
                      </a:moveTo>
                      <a:cubicBezTo>
                        <a:pt x="6763" y="0"/>
                        <a:pt x="0" y="6668"/>
                        <a:pt x="0" y="14954"/>
                      </a:cubicBezTo>
                      <a:cubicBezTo>
                        <a:pt x="0" y="23241"/>
                        <a:pt x="6763" y="29909"/>
                        <a:pt x="14954" y="29909"/>
                      </a:cubicBezTo>
                      <a:cubicBezTo>
                        <a:pt x="23241" y="29909"/>
                        <a:pt x="29909" y="23241"/>
                        <a:pt x="29909" y="14954"/>
                      </a:cubicBezTo>
                      <a:cubicBezTo>
                        <a:pt x="30004" y="6668"/>
                        <a:pt x="23241"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1" name="任意多边形: 形状 180"/>
                <p:cNvSpPr/>
                <p:nvPr/>
              </p:nvSpPr>
              <p:spPr>
                <a:xfrm>
                  <a:off x="7237380" y="5081492"/>
                  <a:ext cx="29908" cy="29908"/>
                </a:xfrm>
                <a:custGeom>
                  <a:avLst/>
                  <a:gdLst>
                    <a:gd name="connsiteX0" fmla="*/ 14954 w 29908"/>
                    <a:gd name="connsiteY0" fmla="*/ 0 h 29908"/>
                    <a:gd name="connsiteX1" fmla="*/ 0 w 29908"/>
                    <a:gd name="connsiteY1" fmla="*/ 14954 h 29908"/>
                    <a:gd name="connsiteX2" fmla="*/ 14954 w 29908"/>
                    <a:gd name="connsiteY2" fmla="*/ 29909 h 29908"/>
                    <a:gd name="connsiteX3" fmla="*/ 29908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8" y="0"/>
                        <a:pt x="0" y="6668"/>
                        <a:pt x="0" y="14954"/>
                      </a:cubicBezTo>
                      <a:cubicBezTo>
                        <a:pt x="0" y="23241"/>
                        <a:pt x="6668" y="29909"/>
                        <a:pt x="14954" y="29909"/>
                      </a:cubicBezTo>
                      <a:cubicBezTo>
                        <a:pt x="23241" y="29909"/>
                        <a:pt x="29908" y="23241"/>
                        <a:pt x="29908" y="14954"/>
                      </a:cubicBezTo>
                      <a:cubicBezTo>
                        <a:pt x="29908" y="6668"/>
                        <a:pt x="23241"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82" name="任意多边形: 形状 181"/>
                <p:cNvSpPr/>
                <p:nvPr/>
              </p:nvSpPr>
              <p:spPr>
                <a:xfrm>
                  <a:off x="7482839" y="5081492"/>
                  <a:ext cx="29908" cy="29908"/>
                </a:xfrm>
                <a:custGeom>
                  <a:avLst/>
                  <a:gdLst>
                    <a:gd name="connsiteX0" fmla="*/ 14954 w 29908"/>
                    <a:gd name="connsiteY0" fmla="*/ 0 h 29908"/>
                    <a:gd name="connsiteX1" fmla="*/ 0 w 29908"/>
                    <a:gd name="connsiteY1" fmla="*/ 14954 h 29908"/>
                    <a:gd name="connsiteX2" fmla="*/ 14954 w 29908"/>
                    <a:gd name="connsiteY2" fmla="*/ 29909 h 29908"/>
                    <a:gd name="connsiteX3" fmla="*/ 29909 w 29908"/>
                    <a:gd name="connsiteY3" fmla="*/ 14954 h 29908"/>
                    <a:gd name="connsiteX4" fmla="*/ 14954 w 29908"/>
                    <a:gd name="connsiteY4" fmla="*/ 0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9908">
                      <a:moveTo>
                        <a:pt x="14954" y="0"/>
                      </a:moveTo>
                      <a:cubicBezTo>
                        <a:pt x="6668" y="0"/>
                        <a:pt x="0" y="6668"/>
                        <a:pt x="0" y="14954"/>
                      </a:cubicBezTo>
                      <a:cubicBezTo>
                        <a:pt x="0" y="23241"/>
                        <a:pt x="6668" y="29909"/>
                        <a:pt x="14954" y="29909"/>
                      </a:cubicBezTo>
                      <a:cubicBezTo>
                        <a:pt x="23241" y="29909"/>
                        <a:pt x="29909" y="23241"/>
                        <a:pt x="29909" y="14954"/>
                      </a:cubicBezTo>
                      <a:cubicBezTo>
                        <a:pt x="29813" y="6668"/>
                        <a:pt x="23146" y="0"/>
                        <a:pt x="14954" y="0"/>
                      </a:cubicBez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grpSp>
        </p:grpSp>
        <p:sp>
          <p:nvSpPr>
            <p:cNvPr id="114" name="任意多边形: 形状 113"/>
            <p:cNvSpPr/>
            <p:nvPr/>
          </p:nvSpPr>
          <p:spPr>
            <a:xfrm>
              <a:off x="7075249" y="4842780"/>
              <a:ext cx="512159" cy="53816"/>
            </a:xfrm>
            <a:custGeom>
              <a:avLst/>
              <a:gdLst>
                <a:gd name="connsiteX0" fmla="*/ 512159 w 512159"/>
                <a:gd name="connsiteY0" fmla="*/ 0 h 53816"/>
                <a:gd name="connsiteX1" fmla="*/ 0 w 512159"/>
                <a:gd name="connsiteY1" fmla="*/ 53816 h 53816"/>
              </a:gdLst>
              <a:ahLst/>
              <a:cxnLst>
                <a:cxn ang="0">
                  <a:pos x="connsiteX0" y="connsiteY0"/>
                </a:cxn>
                <a:cxn ang="0">
                  <a:pos x="connsiteX1" y="connsiteY1"/>
                </a:cxn>
              </a:cxnLst>
              <a:rect l="l" t="t" r="r" b="b"/>
              <a:pathLst>
                <a:path w="512159" h="53816">
                  <a:moveTo>
                    <a:pt x="512159" y="0"/>
                  </a:moveTo>
                  <a:cubicBezTo>
                    <a:pt x="512159" y="0"/>
                    <a:pt x="376428" y="53816"/>
                    <a:pt x="0" y="53816"/>
                  </a:cubicBezTo>
                </a:path>
              </a:pathLst>
            </a:custGeom>
            <a:noFill/>
            <a:ln w="17963" cap="rnd">
              <a:solidFill>
                <a:srgbClr val="0275FF"/>
              </a:solidFill>
              <a:prstDash val="solid"/>
              <a:round/>
            </a:ln>
          </p:spPr>
          <p:txBody>
            <a:bodyPr rtlCol="0" anchor="ctr"/>
            <a:lstStyle/>
            <a:p>
              <a:endParaRPr lang="zh-CN" altLang="en-US">
                <a:cs typeface="+mn-ea"/>
                <a:sym typeface="+mn-lt"/>
              </a:endParaRPr>
            </a:p>
          </p:txBody>
        </p:sp>
        <p:sp>
          <p:nvSpPr>
            <p:cNvPr id="115" name="任意多边形: 形状 114"/>
            <p:cNvSpPr/>
            <p:nvPr/>
          </p:nvSpPr>
          <p:spPr>
            <a:xfrm>
              <a:off x="5964130" y="3289157"/>
              <a:ext cx="294922" cy="196405"/>
            </a:xfrm>
            <a:custGeom>
              <a:avLst/>
              <a:gdLst>
                <a:gd name="connsiteX0" fmla="*/ 294922 w 294922"/>
                <a:gd name="connsiteY0" fmla="*/ 0 h 196405"/>
                <a:gd name="connsiteX1" fmla="*/ 53559 w 294922"/>
                <a:gd name="connsiteY1" fmla="*/ 196406 h 196405"/>
                <a:gd name="connsiteX2" fmla="*/ 2029 w 294922"/>
                <a:gd name="connsiteY2" fmla="*/ 141732 h 196405"/>
                <a:gd name="connsiteX3" fmla="*/ 74704 w 294922"/>
                <a:gd name="connsiteY3" fmla="*/ 137160 h 196405"/>
              </a:gdLst>
              <a:ahLst/>
              <a:cxnLst>
                <a:cxn ang="0">
                  <a:pos x="connsiteX0" y="connsiteY0"/>
                </a:cxn>
                <a:cxn ang="0">
                  <a:pos x="connsiteX1" y="connsiteY1"/>
                </a:cxn>
                <a:cxn ang="0">
                  <a:pos x="connsiteX2" y="connsiteY2"/>
                </a:cxn>
                <a:cxn ang="0">
                  <a:pos x="connsiteX3" y="connsiteY3"/>
                </a:cxn>
              </a:cxnLst>
              <a:rect l="l" t="t" r="r" b="b"/>
              <a:pathLst>
                <a:path w="294922" h="196405">
                  <a:moveTo>
                    <a:pt x="294922" y="0"/>
                  </a:moveTo>
                  <a:cubicBezTo>
                    <a:pt x="181575" y="181070"/>
                    <a:pt x="89373" y="196406"/>
                    <a:pt x="53559" y="196406"/>
                  </a:cubicBezTo>
                  <a:cubicBezTo>
                    <a:pt x="22983" y="196406"/>
                    <a:pt x="-8354" y="173927"/>
                    <a:pt x="2029" y="141732"/>
                  </a:cubicBezTo>
                  <a:cubicBezTo>
                    <a:pt x="12792" y="108490"/>
                    <a:pt x="62131" y="109347"/>
                    <a:pt x="74704" y="137160"/>
                  </a:cubicBezTo>
                </a:path>
              </a:pathLst>
            </a:custGeom>
            <a:noFill/>
            <a:ln w="17963" cap="rnd">
              <a:solidFill>
                <a:srgbClr val="08217E"/>
              </a:solidFill>
              <a:prstDash val="solid"/>
              <a:round/>
            </a:ln>
          </p:spPr>
          <p:txBody>
            <a:bodyPr rtlCol="0" anchor="ctr"/>
            <a:lstStyle/>
            <a:p>
              <a:endParaRPr lang="zh-CN" altLang="en-US">
                <a:cs typeface="+mn-ea"/>
                <a:sym typeface="+mn-lt"/>
              </a:endParaRPr>
            </a:p>
          </p:txBody>
        </p:sp>
        <p:grpSp>
          <p:nvGrpSpPr>
            <p:cNvPr id="116" name="图形 4"/>
            <p:cNvGrpSpPr/>
            <p:nvPr/>
          </p:nvGrpSpPr>
          <p:grpSpPr>
            <a:xfrm>
              <a:off x="7615031" y="2793952"/>
              <a:ext cx="2959703" cy="2585466"/>
              <a:chOff x="7620190" y="2591752"/>
              <a:chExt cx="2959703" cy="2585466"/>
            </a:xfrm>
          </p:grpSpPr>
          <p:sp>
            <p:nvSpPr>
              <p:cNvPr id="118" name="任意多边形: 形状 117"/>
              <p:cNvSpPr/>
              <p:nvPr/>
            </p:nvSpPr>
            <p:spPr>
              <a:xfrm>
                <a:off x="8288559" y="4995005"/>
                <a:ext cx="1180623" cy="89725"/>
              </a:xfrm>
              <a:custGeom>
                <a:avLst/>
                <a:gdLst>
                  <a:gd name="connsiteX0" fmla="*/ 0 w 1180623"/>
                  <a:gd name="connsiteY0" fmla="*/ 0 h 89725"/>
                  <a:gd name="connsiteX1" fmla="*/ 95441 w 1180623"/>
                  <a:gd name="connsiteY1" fmla="*/ 89725 h 89725"/>
                  <a:gd name="connsiteX2" fmla="*/ 1085183 w 1180623"/>
                  <a:gd name="connsiteY2" fmla="*/ 89725 h 89725"/>
                  <a:gd name="connsiteX3" fmla="*/ 1180624 w 1180623"/>
                  <a:gd name="connsiteY3" fmla="*/ 0 h 89725"/>
                  <a:gd name="connsiteX4" fmla="*/ 0 w 1180623"/>
                  <a:gd name="connsiteY4" fmla="*/ 0 h 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623" h="89725">
                    <a:moveTo>
                      <a:pt x="0" y="0"/>
                    </a:moveTo>
                    <a:cubicBezTo>
                      <a:pt x="3334" y="50006"/>
                      <a:pt x="44577" y="89725"/>
                      <a:pt x="95441" y="89725"/>
                    </a:cubicBezTo>
                    <a:lnTo>
                      <a:pt x="1085183" y="89725"/>
                    </a:lnTo>
                    <a:cubicBezTo>
                      <a:pt x="1136047" y="89725"/>
                      <a:pt x="1177290" y="50102"/>
                      <a:pt x="1180624" y="0"/>
                    </a:cubicBezTo>
                    <a:lnTo>
                      <a:pt x="0" y="0"/>
                    </a:lnTo>
                    <a:close/>
                  </a:path>
                </a:pathLst>
              </a:custGeom>
              <a:solidFill>
                <a:srgbClr val="D9E5F5"/>
              </a:solidFill>
              <a:ln w="9525" cap="flat">
                <a:noFill/>
                <a:prstDash val="solid"/>
                <a:miter/>
              </a:ln>
            </p:spPr>
            <p:txBody>
              <a:bodyPr rtlCol="0" anchor="ctr"/>
              <a:lstStyle/>
              <a:p>
                <a:endParaRPr lang="zh-CN" altLang="en-US">
                  <a:cs typeface="+mn-ea"/>
                  <a:sym typeface="+mn-lt"/>
                </a:endParaRPr>
              </a:p>
            </p:txBody>
          </p:sp>
          <p:sp>
            <p:nvSpPr>
              <p:cNvPr id="119" name="任意多边形: 形状 118"/>
              <p:cNvSpPr/>
              <p:nvPr/>
            </p:nvSpPr>
            <p:spPr>
              <a:xfrm>
                <a:off x="9912286" y="4111847"/>
                <a:ext cx="230505" cy="209736"/>
              </a:xfrm>
              <a:custGeom>
                <a:avLst/>
                <a:gdLst>
                  <a:gd name="connsiteX0" fmla="*/ 230505 w 230505"/>
                  <a:gd name="connsiteY0" fmla="*/ 0 h 209736"/>
                  <a:gd name="connsiteX1" fmla="*/ 137732 w 230505"/>
                  <a:gd name="connsiteY1" fmla="*/ 209550 h 209736"/>
                  <a:gd name="connsiteX2" fmla="*/ 0 w 230505"/>
                  <a:gd name="connsiteY2" fmla="*/ 74866 h 209736"/>
                </a:gdLst>
                <a:ahLst/>
                <a:cxnLst>
                  <a:cxn ang="0">
                    <a:pos x="connsiteX0" y="connsiteY0"/>
                  </a:cxn>
                  <a:cxn ang="0">
                    <a:pos x="connsiteX1" y="connsiteY1"/>
                  </a:cxn>
                  <a:cxn ang="0">
                    <a:pos x="connsiteX2" y="connsiteY2"/>
                  </a:cxn>
                </a:cxnLst>
                <a:rect l="l" t="t" r="r" b="b"/>
                <a:pathLst>
                  <a:path w="230505" h="209736">
                    <a:moveTo>
                      <a:pt x="230505" y="0"/>
                    </a:moveTo>
                    <a:cubicBezTo>
                      <a:pt x="230505" y="0"/>
                      <a:pt x="203454" y="204692"/>
                      <a:pt x="137732" y="209550"/>
                    </a:cubicBezTo>
                    <a:cubicBezTo>
                      <a:pt x="56865" y="215551"/>
                      <a:pt x="0" y="74866"/>
                      <a:pt x="0" y="74866"/>
                    </a:cubicBezTo>
                  </a:path>
                </a:pathLst>
              </a:custGeom>
              <a:noFill/>
              <a:ln w="80832" cap="rnd">
                <a:solidFill>
                  <a:srgbClr val="B3F1FF"/>
                </a:solidFill>
                <a:prstDash val="solid"/>
                <a:round/>
              </a:ln>
            </p:spPr>
            <p:txBody>
              <a:bodyPr rtlCol="0" anchor="ctr"/>
              <a:lstStyle/>
              <a:p>
                <a:endParaRPr lang="zh-CN" altLang="en-US">
                  <a:cs typeface="+mn-ea"/>
                  <a:sym typeface="+mn-lt"/>
                </a:endParaRPr>
              </a:p>
            </p:txBody>
          </p:sp>
          <p:sp>
            <p:nvSpPr>
              <p:cNvPr id="120" name="任意多边形: 形状 119"/>
              <p:cNvSpPr/>
              <p:nvPr/>
            </p:nvSpPr>
            <p:spPr>
              <a:xfrm>
                <a:off x="9735597" y="3893248"/>
                <a:ext cx="844295" cy="326421"/>
              </a:xfrm>
              <a:custGeom>
                <a:avLst/>
                <a:gdLst>
                  <a:gd name="connsiteX0" fmla="*/ 0 w 844295"/>
                  <a:gd name="connsiteY0" fmla="*/ 326422 h 326421"/>
                  <a:gd name="connsiteX1" fmla="*/ 844296 w 844295"/>
                  <a:gd name="connsiteY1" fmla="*/ 0 h 326421"/>
                </a:gdLst>
                <a:ahLst/>
                <a:cxnLst>
                  <a:cxn ang="0">
                    <a:pos x="connsiteX0" y="connsiteY0"/>
                  </a:cxn>
                  <a:cxn ang="0">
                    <a:pos x="connsiteX1" y="connsiteY1"/>
                  </a:cxn>
                </a:cxnLst>
                <a:rect l="l" t="t" r="r" b="b"/>
                <a:pathLst>
                  <a:path w="844295" h="326421">
                    <a:moveTo>
                      <a:pt x="0" y="326422"/>
                    </a:moveTo>
                    <a:lnTo>
                      <a:pt x="844296" y="0"/>
                    </a:lnTo>
                  </a:path>
                </a:pathLst>
              </a:custGeom>
              <a:ln w="17963" cap="flat">
                <a:solidFill>
                  <a:srgbClr val="D9E5F5"/>
                </a:solidFill>
                <a:prstDash val="solid"/>
                <a:round/>
              </a:ln>
            </p:spPr>
            <p:txBody>
              <a:bodyPr rtlCol="0" anchor="ctr"/>
              <a:lstStyle/>
              <a:p>
                <a:endParaRPr lang="zh-CN" altLang="en-US">
                  <a:cs typeface="+mn-ea"/>
                  <a:sym typeface="+mn-lt"/>
                </a:endParaRPr>
              </a:p>
            </p:txBody>
          </p:sp>
          <p:sp>
            <p:nvSpPr>
              <p:cNvPr id="121" name="任意多边形: 形状 120"/>
              <p:cNvSpPr/>
              <p:nvPr/>
            </p:nvSpPr>
            <p:spPr>
              <a:xfrm>
                <a:off x="9705975" y="3953541"/>
                <a:ext cx="873537" cy="254603"/>
              </a:xfrm>
              <a:custGeom>
                <a:avLst/>
                <a:gdLst>
                  <a:gd name="connsiteX0" fmla="*/ 0 w 873537"/>
                  <a:gd name="connsiteY0" fmla="*/ 254603 h 254603"/>
                  <a:gd name="connsiteX1" fmla="*/ 873538 w 873537"/>
                  <a:gd name="connsiteY1" fmla="*/ 0 h 254603"/>
                </a:gdLst>
                <a:ahLst/>
                <a:cxnLst>
                  <a:cxn ang="0">
                    <a:pos x="connsiteX0" y="connsiteY0"/>
                  </a:cxn>
                  <a:cxn ang="0">
                    <a:pos x="connsiteX1" y="connsiteY1"/>
                  </a:cxn>
                </a:cxnLst>
                <a:rect l="l" t="t" r="r" b="b"/>
                <a:pathLst>
                  <a:path w="873537" h="254603">
                    <a:moveTo>
                      <a:pt x="0" y="254603"/>
                    </a:moveTo>
                    <a:lnTo>
                      <a:pt x="873538" y="0"/>
                    </a:lnTo>
                  </a:path>
                </a:pathLst>
              </a:custGeom>
              <a:ln w="18028" cap="flat">
                <a:solidFill>
                  <a:srgbClr val="D9E5F5"/>
                </a:solidFill>
                <a:prstDash val="solid"/>
                <a:round/>
              </a:ln>
            </p:spPr>
            <p:txBody>
              <a:bodyPr rtlCol="0" anchor="ctr"/>
              <a:lstStyle/>
              <a:p>
                <a:endParaRPr lang="zh-CN" altLang="en-US">
                  <a:cs typeface="+mn-ea"/>
                  <a:sym typeface="+mn-lt"/>
                </a:endParaRPr>
              </a:p>
            </p:txBody>
          </p:sp>
          <p:sp>
            <p:nvSpPr>
              <p:cNvPr id="122" name="任意多边形: 形状 121"/>
              <p:cNvSpPr/>
              <p:nvPr/>
            </p:nvSpPr>
            <p:spPr>
              <a:xfrm>
                <a:off x="10139838" y="4463605"/>
                <a:ext cx="239458" cy="708088"/>
              </a:xfrm>
              <a:custGeom>
                <a:avLst/>
                <a:gdLst>
                  <a:gd name="connsiteX0" fmla="*/ 0 w 239458"/>
                  <a:gd name="connsiteY0" fmla="*/ 43434 h 708088"/>
                  <a:gd name="connsiteX1" fmla="*/ 170593 w 239458"/>
                  <a:gd name="connsiteY1" fmla="*/ 708088 h 708088"/>
                  <a:gd name="connsiteX2" fmla="*/ 239459 w 239458"/>
                  <a:gd name="connsiteY2" fmla="*/ 708088 h 708088"/>
                  <a:gd name="connsiteX3" fmla="*/ 130112 w 239458"/>
                  <a:gd name="connsiteY3" fmla="*/ 0 h 708088"/>
                </a:gdLst>
                <a:ahLst/>
                <a:cxnLst>
                  <a:cxn ang="0">
                    <a:pos x="connsiteX0" y="connsiteY0"/>
                  </a:cxn>
                  <a:cxn ang="0">
                    <a:pos x="connsiteX1" y="connsiteY1"/>
                  </a:cxn>
                  <a:cxn ang="0">
                    <a:pos x="connsiteX2" y="connsiteY2"/>
                  </a:cxn>
                  <a:cxn ang="0">
                    <a:pos x="connsiteX3" y="connsiteY3"/>
                  </a:cxn>
                </a:cxnLst>
                <a:rect l="l" t="t" r="r" b="b"/>
                <a:pathLst>
                  <a:path w="239458" h="708088">
                    <a:moveTo>
                      <a:pt x="0" y="43434"/>
                    </a:moveTo>
                    <a:lnTo>
                      <a:pt x="170593" y="708088"/>
                    </a:lnTo>
                    <a:lnTo>
                      <a:pt x="239459" y="708088"/>
                    </a:lnTo>
                    <a:lnTo>
                      <a:pt x="130112"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23" name="任意多边形: 形状 122"/>
              <p:cNvSpPr/>
              <p:nvPr/>
            </p:nvSpPr>
            <p:spPr>
              <a:xfrm>
                <a:off x="9819512" y="5111781"/>
                <a:ext cx="101726" cy="59912"/>
              </a:xfrm>
              <a:custGeom>
                <a:avLst/>
                <a:gdLst>
                  <a:gd name="connsiteX0" fmla="*/ 0 w 101726"/>
                  <a:gd name="connsiteY0" fmla="*/ 59912 h 59912"/>
                  <a:gd name="connsiteX1" fmla="*/ 101727 w 101726"/>
                  <a:gd name="connsiteY1" fmla="*/ 59912 h 59912"/>
                  <a:gd name="connsiteX2" fmla="*/ 101727 w 101726"/>
                  <a:gd name="connsiteY2" fmla="*/ 0 h 59912"/>
                </a:gdLst>
                <a:ahLst/>
                <a:cxnLst>
                  <a:cxn ang="0">
                    <a:pos x="connsiteX0" y="connsiteY0"/>
                  </a:cxn>
                  <a:cxn ang="0">
                    <a:pos x="connsiteX1" y="connsiteY1"/>
                  </a:cxn>
                  <a:cxn ang="0">
                    <a:pos x="connsiteX2" y="connsiteY2"/>
                  </a:cxn>
                </a:cxnLst>
                <a:rect l="l" t="t" r="r" b="b"/>
                <a:pathLst>
                  <a:path w="101726" h="59912">
                    <a:moveTo>
                      <a:pt x="0" y="59912"/>
                    </a:moveTo>
                    <a:lnTo>
                      <a:pt x="101727" y="59912"/>
                    </a:lnTo>
                    <a:lnTo>
                      <a:pt x="101727"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124" name="任意多边形: 形状 123"/>
              <p:cNvSpPr/>
              <p:nvPr/>
            </p:nvSpPr>
            <p:spPr>
              <a:xfrm>
                <a:off x="10253567" y="5111781"/>
                <a:ext cx="101822" cy="59912"/>
              </a:xfrm>
              <a:custGeom>
                <a:avLst/>
                <a:gdLst>
                  <a:gd name="connsiteX0" fmla="*/ 0 w 101822"/>
                  <a:gd name="connsiteY0" fmla="*/ 59912 h 59912"/>
                  <a:gd name="connsiteX1" fmla="*/ 101822 w 101822"/>
                  <a:gd name="connsiteY1" fmla="*/ 59912 h 59912"/>
                  <a:gd name="connsiteX2" fmla="*/ 101822 w 101822"/>
                  <a:gd name="connsiteY2" fmla="*/ 0 h 59912"/>
                </a:gdLst>
                <a:ahLst/>
                <a:cxnLst>
                  <a:cxn ang="0">
                    <a:pos x="connsiteX0" y="connsiteY0"/>
                  </a:cxn>
                  <a:cxn ang="0">
                    <a:pos x="connsiteX1" y="connsiteY1"/>
                  </a:cxn>
                  <a:cxn ang="0">
                    <a:pos x="connsiteX2" y="connsiteY2"/>
                  </a:cxn>
                </a:cxnLst>
                <a:rect l="l" t="t" r="r" b="b"/>
                <a:pathLst>
                  <a:path w="101822" h="59912">
                    <a:moveTo>
                      <a:pt x="0" y="59912"/>
                    </a:moveTo>
                    <a:lnTo>
                      <a:pt x="101822" y="59912"/>
                    </a:lnTo>
                    <a:lnTo>
                      <a:pt x="101822" y="0"/>
                    </a:ln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25" name="任意多边形: 形状 124"/>
              <p:cNvSpPr/>
              <p:nvPr/>
            </p:nvSpPr>
            <p:spPr>
              <a:xfrm>
                <a:off x="10042493" y="3952017"/>
                <a:ext cx="117348" cy="160591"/>
              </a:xfrm>
              <a:custGeom>
                <a:avLst/>
                <a:gdLst>
                  <a:gd name="connsiteX0" fmla="*/ 117348 w 117348"/>
                  <a:gd name="connsiteY0" fmla="*/ 154496 h 160591"/>
                  <a:gd name="connsiteX1" fmla="*/ 42196 w 117348"/>
                  <a:gd name="connsiteY1" fmla="*/ 160592 h 160591"/>
                  <a:gd name="connsiteX2" fmla="*/ 0 w 117348"/>
                  <a:gd name="connsiteY2" fmla="*/ 5715 h 160591"/>
                  <a:gd name="connsiteX3" fmla="*/ 72580 w 117348"/>
                  <a:gd name="connsiteY3" fmla="*/ 0 h 160591"/>
                </a:gdLst>
                <a:ahLst/>
                <a:cxnLst>
                  <a:cxn ang="0">
                    <a:pos x="connsiteX0" y="connsiteY0"/>
                  </a:cxn>
                  <a:cxn ang="0">
                    <a:pos x="connsiteX1" y="connsiteY1"/>
                  </a:cxn>
                  <a:cxn ang="0">
                    <a:pos x="connsiteX2" y="connsiteY2"/>
                  </a:cxn>
                  <a:cxn ang="0">
                    <a:pos x="connsiteX3" y="connsiteY3"/>
                  </a:cxn>
                </a:cxnLst>
                <a:rect l="l" t="t" r="r" b="b"/>
                <a:pathLst>
                  <a:path w="117348" h="160591">
                    <a:moveTo>
                      <a:pt x="117348" y="154496"/>
                    </a:moveTo>
                    <a:lnTo>
                      <a:pt x="42196" y="160592"/>
                    </a:lnTo>
                    <a:lnTo>
                      <a:pt x="0" y="5715"/>
                    </a:lnTo>
                    <a:lnTo>
                      <a:pt x="72580" y="0"/>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26" name="任意多边形: 形状 125"/>
              <p:cNvSpPr/>
              <p:nvPr/>
            </p:nvSpPr>
            <p:spPr>
              <a:xfrm>
                <a:off x="9888950" y="4372641"/>
                <a:ext cx="382523" cy="799052"/>
              </a:xfrm>
              <a:custGeom>
                <a:avLst/>
                <a:gdLst>
                  <a:gd name="connsiteX0" fmla="*/ 0 w 382523"/>
                  <a:gd name="connsiteY0" fmla="*/ 799052 h 799052"/>
                  <a:gd name="connsiteX1" fmla="*/ 65246 w 382523"/>
                  <a:gd name="connsiteY1" fmla="*/ 799052 h 799052"/>
                  <a:gd name="connsiteX2" fmla="*/ 382524 w 382523"/>
                  <a:gd name="connsiteY2" fmla="*/ 49721 h 799052"/>
                  <a:gd name="connsiteX3" fmla="*/ 239363 w 382523"/>
                  <a:gd name="connsiteY3" fmla="*/ 0 h 799052"/>
                </a:gdLst>
                <a:ahLst/>
                <a:cxnLst>
                  <a:cxn ang="0">
                    <a:pos x="connsiteX0" y="connsiteY0"/>
                  </a:cxn>
                  <a:cxn ang="0">
                    <a:pos x="connsiteX1" y="connsiteY1"/>
                  </a:cxn>
                  <a:cxn ang="0">
                    <a:pos x="connsiteX2" y="connsiteY2"/>
                  </a:cxn>
                  <a:cxn ang="0">
                    <a:pos x="connsiteX3" y="connsiteY3"/>
                  </a:cxn>
                </a:cxnLst>
                <a:rect l="l" t="t" r="r" b="b"/>
                <a:pathLst>
                  <a:path w="382523" h="799052">
                    <a:moveTo>
                      <a:pt x="0" y="799052"/>
                    </a:moveTo>
                    <a:lnTo>
                      <a:pt x="65246" y="799052"/>
                    </a:lnTo>
                    <a:lnTo>
                      <a:pt x="382524" y="49721"/>
                    </a:lnTo>
                    <a:lnTo>
                      <a:pt x="239363"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127" name="任意多边形: 形状 126"/>
              <p:cNvSpPr/>
              <p:nvPr/>
            </p:nvSpPr>
            <p:spPr>
              <a:xfrm>
                <a:off x="10055923" y="4067000"/>
                <a:ext cx="269367" cy="446039"/>
              </a:xfrm>
              <a:custGeom>
                <a:avLst/>
                <a:gdLst>
                  <a:gd name="connsiteX0" fmla="*/ 6001 w 269367"/>
                  <a:gd name="connsiteY0" fmla="*/ 446039 h 446039"/>
                  <a:gd name="connsiteX1" fmla="*/ 0 w 269367"/>
                  <a:gd name="connsiteY1" fmla="*/ 8937 h 446039"/>
                  <a:gd name="connsiteX2" fmla="*/ 59817 w 269367"/>
                  <a:gd name="connsiteY2" fmla="*/ 936 h 446039"/>
                  <a:gd name="connsiteX3" fmla="*/ 159068 w 269367"/>
                  <a:gd name="connsiteY3" fmla="*/ 43418 h 446039"/>
                  <a:gd name="connsiteX4" fmla="*/ 269367 w 269367"/>
                  <a:gd name="connsiteY4" fmla="*/ 446039 h 446039"/>
                  <a:gd name="connsiteX5" fmla="*/ 6001 w 269367"/>
                  <a:gd name="connsiteY5" fmla="*/ 446039 h 44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367" h="446039">
                    <a:moveTo>
                      <a:pt x="6001" y="446039"/>
                    </a:moveTo>
                    <a:lnTo>
                      <a:pt x="0" y="8937"/>
                    </a:lnTo>
                    <a:cubicBezTo>
                      <a:pt x="0" y="8937"/>
                      <a:pt x="18002" y="5984"/>
                      <a:pt x="59817" y="936"/>
                    </a:cubicBezTo>
                    <a:cubicBezTo>
                      <a:pt x="98489" y="-3731"/>
                      <a:pt x="146685" y="8842"/>
                      <a:pt x="159068" y="43418"/>
                    </a:cubicBezTo>
                    <a:cubicBezTo>
                      <a:pt x="176308" y="91328"/>
                      <a:pt x="269367" y="446039"/>
                      <a:pt x="269367" y="446039"/>
                    </a:cubicBezTo>
                    <a:lnTo>
                      <a:pt x="6001" y="446039"/>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128" name="任意多边形: 形状 127"/>
              <p:cNvSpPr/>
              <p:nvPr/>
            </p:nvSpPr>
            <p:spPr>
              <a:xfrm>
                <a:off x="10015334" y="3877116"/>
                <a:ext cx="134410" cy="169333"/>
              </a:xfrm>
              <a:custGeom>
                <a:avLst/>
                <a:gdLst>
                  <a:gd name="connsiteX0" fmla="*/ 132029 w 134410"/>
                  <a:gd name="connsiteY0" fmla="*/ 97571 h 169333"/>
                  <a:gd name="connsiteX1" fmla="*/ 80594 w 134410"/>
                  <a:gd name="connsiteY1" fmla="*/ 2035 h 169333"/>
                  <a:gd name="connsiteX2" fmla="*/ 13 w 134410"/>
                  <a:gd name="connsiteY2" fmla="*/ 58518 h 169333"/>
                  <a:gd name="connsiteX3" fmla="*/ 489 w 134410"/>
                  <a:gd name="connsiteY3" fmla="*/ 123479 h 169333"/>
                  <a:gd name="connsiteX4" fmla="*/ 42780 w 134410"/>
                  <a:gd name="connsiteY4" fmla="*/ 167199 h 169333"/>
                  <a:gd name="connsiteX5" fmla="*/ 132029 w 134410"/>
                  <a:gd name="connsiteY5" fmla="*/ 97571 h 1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10" h="169333">
                    <a:moveTo>
                      <a:pt x="132029" y="97571"/>
                    </a:moveTo>
                    <a:cubicBezTo>
                      <a:pt x="142221" y="50517"/>
                      <a:pt x="118694" y="10322"/>
                      <a:pt x="80594" y="2035"/>
                    </a:cubicBezTo>
                    <a:cubicBezTo>
                      <a:pt x="42494" y="-6252"/>
                      <a:pt x="-844" y="10417"/>
                      <a:pt x="13" y="58518"/>
                    </a:cubicBezTo>
                    <a:cubicBezTo>
                      <a:pt x="394" y="81188"/>
                      <a:pt x="203" y="105667"/>
                      <a:pt x="489" y="123479"/>
                    </a:cubicBezTo>
                    <a:cubicBezTo>
                      <a:pt x="965" y="156054"/>
                      <a:pt x="5537" y="176152"/>
                      <a:pt x="42780" y="167199"/>
                    </a:cubicBezTo>
                    <a:cubicBezTo>
                      <a:pt x="83833" y="157388"/>
                      <a:pt x="121742" y="144624"/>
                      <a:pt x="132029" y="97571"/>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29" name="任意多边形: 形状 128"/>
              <p:cNvSpPr/>
              <p:nvPr/>
            </p:nvSpPr>
            <p:spPr>
              <a:xfrm>
                <a:off x="10009713" y="3865010"/>
                <a:ext cx="148794" cy="162159"/>
              </a:xfrm>
              <a:custGeom>
                <a:avLst/>
                <a:gdLst>
                  <a:gd name="connsiteX0" fmla="*/ 33161 w 148794"/>
                  <a:gd name="connsiteY0" fmla="*/ 72815 h 162159"/>
                  <a:gd name="connsiteX1" fmla="*/ 103836 w 148794"/>
                  <a:gd name="connsiteY1" fmla="*/ 67862 h 162159"/>
                  <a:gd name="connsiteX2" fmla="*/ 112694 w 148794"/>
                  <a:gd name="connsiteY2" fmla="*/ 162160 h 162159"/>
                  <a:gd name="connsiteX3" fmla="*/ 148127 w 148794"/>
                  <a:gd name="connsiteY3" fmla="*/ 120536 h 162159"/>
                  <a:gd name="connsiteX4" fmla="*/ 148794 w 148794"/>
                  <a:gd name="connsiteY4" fmla="*/ 48336 h 162159"/>
                  <a:gd name="connsiteX5" fmla="*/ 95454 w 148794"/>
                  <a:gd name="connsiteY5" fmla="*/ 235 h 162159"/>
                  <a:gd name="connsiteX6" fmla="*/ 42495 w 148794"/>
                  <a:gd name="connsiteY6" fmla="*/ 4521 h 162159"/>
                  <a:gd name="connsiteX7" fmla="*/ 681 w 148794"/>
                  <a:gd name="connsiteY7" fmla="*/ 38049 h 162159"/>
                  <a:gd name="connsiteX8" fmla="*/ 33161 w 148794"/>
                  <a:gd name="connsiteY8" fmla="*/ 72815 h 16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794" h="162159">
                    <a:moveTo>
                      <a:pt x="33161" y="72815"/>
                    </a:moveTo>
                    <a:cubicBezTo>
                      <a:pt x="53354" y="70529"/>
                      <a:pt x="103836" y="67862"/>
                      <a:pt x="103836" y="67862"/>
                    </a:cubicBezTo>
                    <a:lnTo>
                      <a:pt x="112694" y="162160"/>
                    </a:lnTo>
                    <a:cubicBezTo>
                      <a:pt x="112694" y="162160"/>
                      <a:pt x="147175" y="150920"/>
                      <a:pt x="148127" y="120536"/>
                    </a:cubicBezTo>
                    <a:cubicBezTo>
                      <a:pt x="148794" y="99009"/>
                      <a:pt x="148794" y="76911"/>
                      <a:pt x="148794" y="48336"/>
                    </a:cubicBezTo>
                    <a:cubicBezTo>
                      <a:pt x="148890" y="26143"/>
                      <a:pt x="133364" y="-2908"/>
                      <a:pt x="95454" y="235"/>
                    </a:cubicBezTo>
                    <a:cubicBezTo>
                      <a:pt x="79643" y="1473"/>
                      <a:pt x="64593" y="2711"/>
                      <a:pt x="42495" y="4521"/>
                    </a:cubicBezTo>
                    <a:cubicBezTo>
                      <a:pt x="17825" y="6521"/>
                      <a:pt x="3347" y="22428"/>
                      <a:pt x="681" y="38049"/>
                    </a:cubicBezTo>
                    <a:cubicBezTo>
                      <a:pt x="-3606" y="63862"/>
                      <a:pt x="12968" y="75101"/>
                      <a:pt x="33161" y="72815"/>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30" name="任意多边形: 形状 129"/>
              <p:cNvSpPr/>
              <p:nvPr/>
            </p:nvSpPr>
            <p:spPr>
              <a:xfrm>
                <a:off x="10108764" y="3949702"/>
                <a:ext cx="31694" cy="50553"/>
              </a:xfrm>
              <a:custGeom>
                <a:avLst/>
                <a:gdLst>
                  <a:gd name="connsiteX0" fmla="*/ 975 w 31694"/>
                  <a:gd name="connsiteY0" fmla="*/ 14983 h 50553"/>
                  <a:gd name="connsiteX1" fmla="*/ 27454 w 31694"/>
                  <a:gd name="connsiteY1" fmla="*/ 3839 h 50553"/>
                  <a:gd name="connsiteX2" fmla="*/ 9738 w 31694"/>
                  <a:gd name="connsiteY2" fmla="*/ 50416 h 50553"/>
                  <a:gd name="connsiteX3" fmla="*/ 975 w 31694"/>
                  <a:gd name="connsiteY3" fmla="*/ 14983 h 50553"/>
                </a:gdLst>
                <a:ahLst/>
                <a:cxnLst>
                  <a:cxn ang="0">
                    <a:pos x="connsiteX0" y="connsiteY0"/>
                  </a:cxn>
                  <a:cxn ang="0">
                    <a:pos x="connsiteX1" y="connsiteY1"/>
                  </a:cxn>
                  <a:cxn ang="0">
                    <a:pos x="connsiteX2" y="connsiteY2"/>
                  </a:cxn>
                  <a:cxn ang="0">
                    <a:pos x="connsiteX3" y="connsiteY3"/>
                  </a:cxn>
                </a:cxnLst>
                <a:rect l="l" t="t" r="r" b="b"/>
                <a:pathLst>
                  <a:path w="31694" h="50553">
                    <a:moveTo>
                      <a:pt x="975" y="14983"/>
                    </a:moveTo>
                    <a:cubicBezTo>
                      <a:pt x="3452" y="4220"/>
                      <a:pt x="15929" y="-5686"/>
                      <a:pt x="27454" y="3839"/>
                    </a:cubicBezTo>
                    <a:cubicBezTo>
                      <a:pt x="38980" y="13459"/>
                      <a:pt x="24978" y="46797"/>
                      <a:pt x="9738" y="50416"/>
                    </a:cubicBezTo>
                    <a:cubicBezTo>
                      <a:pt x="784" y="52702"/>
                      <a:pt x="-1597" y="25842"/>
                      <a:pt x="975" y="1498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31" name="任意多边形: 形状 130"/>
              <p:cNvSpPr/>
              <p:nvPr/>
            </p:nvSpPr>
            <p:spPr>
              <a:xfrm>
                <a:off x="10098447" y="3924300"/>
                <a:ext cx="19960" cy="53721"/>
              </a:xfrm>
              <a:custGeom>
                <a:avLst/>
                <a:gdLst>
                  <a:gd name="connsiteX0" fmla="*/ 244 w 19960"/>
                  <a:gd name="connsiteY0" fmla="*/ 2191 h 53721"/>
                  <a:gd name="connsiteX1" fmla="*/ 53 w 19960"/>
                  <a:gd name="connsiteY1" fmla="*/ 45339 h 53721"/>
                  <a:gd name="connsiteX2" fmla="*/ 19484 w 19960"/>
                  <a:gd name="connsiteY2" fmla="*/ 44387 h 53721"/>
                  <a:gd name="connsiteX3" fmla="*/ 19960 w 19960"/>
                  <a:gd name="connsiteY3" fmla="*/ 0 h 53721"/>
                  <a:gd name="connsiteX4" fmla="*/ 244 w 19960"/>
                  <a:gd name="connsiteY4" fmla="*/ 219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0" h="53721">
                    <a:moveTo>
                      <a:pt x="244" y="2191"/>
                    </a:moveTo>
                    <a:cubicBezTo>
                      <a:pt x="244" y="2191"/>
                      <a:pt x="-137" y="34576"/>
                      <a:pt x="53" y="45339"/>
                    </a:cubicBezTo>
                    <a:cubicBezTo>
                      <a:pt x="244" y="56102"/>
                      <a:pt x="19103" y="57245"/>
                      <a:pt x="19484" y="44387"/>
                    </a:cubicBezTo>
                    <a:cubicBezTo>
                      <a:pt x="19770" y="31623"/>
                      <a:pt x="19960" y="0"/>
                      <a:pt x="19960" y="0"/>
                    </a:cubicBezTo>
                    <a:lnTo>
                      <a:pt x="244" y="2191"/>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32" name="任意多边形: 形状 131"/>
              <p:cNvSpPr/>
              <p:nvPr/>
            </p:nvSpPr>
            <p:spPr>
              <a:xfrm>
                <a:off x="7752778" y="3723417"/>
                <a:ext cx="103727" cy="123539"/>
              </a:xfrm>
              <a:custGeom>
                <a:avLst/>
                <a:gdLst>
                  <a:gd name="connsiteX0" fmla="*/ 103727 w 103727"/>
                  <a:gd name="connsiteY0" fmla="*/ 0 h 123539"/>
                  <a:gd name="connsiteX1" fmla="*/ 0 w 103727"/>
                  <a:gd name="connsiteY1" fmla="*/ 123539 h 123539"/>
                </a:gdLst>
                <a:ahLst/>
                <a:cxnLst>
                  <a:cxn ang="0">
                    <a:pos x="connsiteX0" y="connsiteY0"/>
                  </a:cxn>
                  <a:cxn ang="0">
                    <a:pos x="connsiteX1" y="connsiteY1"/>
                  </a:cxn>
                </a:cxnLst>
                <a:rect l="l" t="t" r="r" b="b"/>
                <a:pathLst>
                  <a:path w="103727" h="123539">
                    <a:moveTo>
                      <a:pt x="103727" y="0"/>
                    </a:moveTo>
                    <a:lnTo>
                      <a:pt x="0" y="123539"/>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133" name="任意多边形: 形状 132"/>
              <p:cNvSpPr/>
              <p:nvPr/>
            </p:nvSpPr>
            <p:spPr>
              <a:xfrm>
                <a:off x="10097928" y="4514468"/>
                <a:ext cx="169163" cy="107061"/>
              </a:xfrm>
              <a:custGeom>
                <a:avLst/>
                <a:gdLst>
                  <a:gd name="connsiteX0" fmla="*/ 2953 w 169163"/>
                  <a:gd name="connsiteY0" fmla="*/ 0 h 107061"/>
                  <a:gd name="connsiteX1" fmla="*/ 169164 w 169163"/>
                  <a:gd name="connsiteY1" fmla="*/ 0 h 107061"/>
                  <a:gd name="connsiteX2" fmla="*/ 62103 w 169163"/>
                  <a:gd name="connsiteY2" fmla="*/ 107061 h 107061"/>
                  <a:gd name="connsiteX3" fmla="*/ 0 w 169163"/>
                  <a:gd name="connsiteY3" fmla="*/ 107061 h 107061"/>
                  <a:gd name="connsiteX4" fmla="*/ 2953 w 169163"/>
                  <a:gd name="connsiteY4" fmla="*/ 0 h 107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3" h="107061">
                    <a:moveTo>
                      <a:pt x="2953" y="0"/>
                    </a:moveTo>
                    <a:lnTo>
                      <a:pt x="169164" y="0"/>
                    </a:lnTo>
                    <a:cubicBezTo>
                      <a:pt x="169164" y="59150"/>
                      <a:pt x="121253" y="107061"/>
                      <a:pt x="62103" y="107061"/>
                    </a:cubicBezTo>
                    <a:lnTo>
                      <a:pt x="0" y="107061"/>
                    </a:lnTo>
                    <a:lnTo>
                      <a:pt x="2953" y="0"/>
                    </a:lnTo>
                    <a:close/>
                  </a:path>
                </a:pathLst>
              </a:custGeom>
              <a:solidFill>
                <a:srgbClr val="464BD7"/>
              </a:solidFill>
              <a:ln w="9525" cap="flat">
                <a:noFill/>
                <a:prstDash val="solid"/>
                <a:miter/>
              </a:ln>
            </p:spPr>
            <p:txBody>
              <a:bodyPr rtlCol="0" anchor="ctr"/>
              <a:lstStyle/>
              <a:p>
                <a:endParaRPr lang="zh-CN" altLang="en-US">
                  <a:cs typeface="+mn-ea"/>
                  <a:sym typeface="+mn-lt"/>
                </a:endParaRPr>
              </a:p>
            </p:txBody>
          </p:sp>
          <p:sp>
            <p:nvSpPr>
              <p:cNvPr id="134" name="任意多边形: 形状 133"/>
              <p:cNvSpPr/>
              <p:nvPr/>
            </p:nvSpPr>
            <p:spPr>
              <a:xfrm>
                <a:off x="7856315" y="2644140"/>
                <a:ext cx="9525" cy="982789"/>
              </a:xfrm>
              <a:custGeom>
                <a:avLst/>
                <a:gdLst>
                  <a:gd name="connsiteX0" fmla="*/ 0 w 9525"/>
                  <a:gd name="connsiteY0" fmla="*/ 982790 h 982789"/>
                  <a:gd name="connsiteX1" fmla="*/ 0 w 9525"/>
                  <a:gd name="connsiteY1" fmla="*/ 0 h 982789"/>
                </a:gdLst>
                <a:ahLst/>
                <a:cxnLst>
                  <a:cxn ang="0">
                    <a:pos x="connsiteX0" y="connsiteY0"/>
                  </a:cxn>
                  <a:cxn ang="0">
                    <a:pos x="connsiteX1" y="connsiteY1"/>
                  </a:cxn>
                </a:cxnLst>
                <a:rect l="l" t="t" r="r" b="b"/>
                <a:pathLst>
                  <a:path w="9525" h="982789">
                    <a:moveTo>
                      <a:pt x="0" y="982790"/>
                    </a:moveTo>
                    <a:lnTo>
                      <a:pt x="0" y="0"/>
                    </a:lnTo>
                  </a:path>
                </a:pathLst>
              </a:custGeom>
              <a:ln w="17963" cap="rnd">
                <a:solidFill>
                  <a:srgbClr val="0275FF"/>
                </a:solidFill>
                <a:prstDash val="solid"/>
                <a:round/>
              </a:ln>
            </p:spPr>
            <p:txBody>
              <a:bodyPr rtlCol="0" anchor="ctr"/>
              <a:lstStyle/>
              <a:p>
                <a:endParaRPr lang="zh-CN" altLang="en-US">
                  <a:cs typeface="+mn-ea"/>
                  <a:sym typeface="+mn-lt"/>
                </a:endParaRPr>
              </a:p>
            </p:txBody>
          </p:sp>
          <p:grpSp>
            <p:nvGrpSpPr>
              <p:cNvPr id="135" name="图形 4"/>
              <p:cNvGrpSpPr/>
              <p:nvPr/>
            </p:nvGrpSpPr>
            <p:grpSpPr>
              <a:xfrm>
                <a:off x="8369426" y="5042534"/>
                <a:ext cx="286988" cy="134683"/>
                <a:chOff x="8369426" y="5042534"/>
                <a:chExt cx="286988" cy="134683"/>
              </a:xfrm>
            </p:grpSpPr>
            <p:sp>
              <p:nvSpPr>
                <p:cNvPr id="172" name="任意多边形: 形状 171"/>
                <p:cNvSpPr/>
                <p:nvPr/>
              </p:nvSpPr>
              <p:spPr>
                <a:xfrm>
                  <a:off x="8369426" y="5042534"/>
                  <a:ext cx="134683" cy="134683"/>
                </a:xfrm>
                <a:custGeom>
                  <a:avLst/>
                  <a:gdLst>
                    <a:gd name="connsiteX0" fmla="*/ 134684 w 134683"/>
                    <a:gd name="connsiteY0" fmla="*/ 67342 h 134683"/>
                    <a:gd name="connsiteX1" fmla="*/ 67342 w 134683"/>
                    <a:gd name="connsiteY1" fmla="*/ 0 h 134683"/>
                    <a:gd name="connsiteX2" fmla="*/ 0 w 134683"/>
                    <a:gd name="connsiteY2" fmla="*/ 67342 h 134683"/>
                    <a:gd name="connsiteX3" fmla="*/ 67342 w 134683"/>
                    <a:gd name="connsiteY3" fmla="*/ 134684 h 134683"/>
                    <a:gd name="connsiteX4" fmla="*/ 134684 w 134683"/>
                    <a:gd name="connsiteY4" fmla="*/ 67342 h 13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83" h="134683">
                      <a:moveTo>
                        <a:pt x="134684" y="67342"/>
                      </a:moveTo>
                      <a:cubicBezTo>
                        <a:pt x="134684" y="30099"/>
                        <a:pt x="104490" y="0"/>
                        <a:pt x="67342" y="0"/>
                      </a:cubicBezTo>
                      <a:cubicBezTo>
                        <a:pt x="30099" y="0"/>
                        <a:pt x="0" y="30194"/>
                        <a:pt x="0" y="67342"/>
                      </a:cubicBezTo>
                      <a:cubicBezTo>
                        <a:pt x="0" y="104489"/>
                        <a:pt x="30194" y="134684"/>
                        <a:pt x="67342" y="134684"/>
                      </a:cubicBezTo>
                      <a:cubicBezTo>
                        <a:pt x="104490" y="134684"/>
                        <a:pt x="134684" y="104585"/>
                        <a:pt x="134684" y="67342"/>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73" name="任意多边形: 形状 172"/>
                <p:cNvSpPr/>
                <p:nvPr/>
              </p:nvSpPr>
              <p:spPr>
                <a:xfrm>
                  <a:off x="8410479" y="5083683"/>
                  <a:ext cx="52387" cy="52387"/>
                </a:xfrm>
                <a:custGeom>
                  <a:avLst/>
                  <a:gdLst>
                    <a:gd name="connsiteX0" fmla="*/ 52388 w 52387"/>
                    <a:gd name="connsiteY0" fmla="*/ 26194 h 52387"/>
                    <a:gd name="connsiteX1" fmla="*/ 26194 w 52387"/>
                    <a:gd name="connsiteY1" fmla="*/ 0 h 52387"/>
                    <a:gd name="connsiteX2" fmla="*/ 0 w 52387"/>
                    <a:gd name="connsiteY2" fmla="*/ 26194 h 52387"/>
                    <a:gd name="connsiteX3" fmla="*/ 26194 w 52387"/>
                    <a:gd name="connsiteY3" fmla="*/ 52388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11716"/>
                        <a:pt x="40672" y="0"/>
                        <a:pt x="26194" y="0"/>
                      </a:cubicBezTo>
                      <a:cubicBezTo>
                        <a:pt x="11716" y="0"/>
                        <a:pt x="0" y="11716"/>
                        <a:pt x="0" y="26194"/>
                      </a:cubicBezTo>
                      <a:cubicBezTo>
                        <a:pt x="0" y="40577"/>
                        <a:pt x="11716" y="52388"/>
                        <a:pt x="26194" y="52388"/>
                      </a:cubicBezTo>
                      <a:cubicBezTo>
                        <a:pt x="40672" y="52388"/>
                        <a:pt x="52388" y="40672"/>
                        <a:pt x="52388" y="26194"/>
                      </a:cubicBez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174" name="任意多边形: 形状 173"/>
                <p:cNvSpPr/>
                <p:nvPr/>
              </p:nvSpPr>
              <p:spPr>
                <a:xfrm>
                  <a:off x="8521731" y="5042534"/>
                  <a:ext cx="134683" cy="134683"/>
                </a:xfrm>
                <a:custGeom>
                  <a:avLst/>
                  <a:gdLst>
                    <a:gd name="connsiteX0" fmla="*/ 134684 w 134683"/>
                    <a:gd name="connsiteY0" fmla="*/ 67342 h 134683"/>
                    <a:gd name="connsiteX1" fmla="*/ 67342 w 134683"/>
                    <a:gd name="connsiteY1" fmla="*/ 0 h 134683"/>
                    <a:gd name="connsiteX2" fmla="*/ 0 w 134683"/>
                    <a:gd name="connsiteY2" fmla="*/ 67342 h 134683"/>
                    <a:gd name="connsiteX3" fmla="*/ 67342 w 134683"/>
                    <a:gd name="connsiteY3" fmla="*/ 134684 h 134683"/>
                    <a:gd name="connsiteX4" fmla="*/ 134684 w 134683"/>
                    <a:gd name="connsiteY4" fmla="*/ 67342 h 13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83" h="134683">
                      <a:moveTo>
                        <a:pt x="134684" y="67342"/>
                      </a:moveTo>
                      <a:cubicBezTo>
                        <a:pt x="134684" y="30099"/>
                        <a:pt x="104585" y="0"/>
                        <a:pt x="67342" y="0"/>
                      </a:cubicBezTo>
                      <a:cubicBezTo>
                        <a:pt x="30195" y="0"/>
                        <a:pt x="0" y="30194"/>
                        <a:pt x="0" y="67342"/>
                      </a:cubicBezTo>
                      <a:cubicBezTo>
                        <a:pt x="0" y="104489"/>
                        <a:pt x="30195" y="134684"/>
                        <a:pt x="67342" y="134684"/>
                      </a:cubicBezTo>
                      <a:cubicBezTo>
                        <a:pt x="104490" y="134684"/>
                        <a:pt x="134684" y="104585"/>
                        <a:pt x="134684" y="67342"/>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75" name="任意多边形: 形状 174"/>
                <p:cNvSpPr/>
                <p:nvPr/>
              </p:nvSpPr>
              <p:spPr>
                <a:xfrm>
                  <a:off x="8562784" y="5083683"/>
                  <a:ext cx="52387" cy="52387"/>
                </a:xfrm>
                <a:custGeom>
                  <a:avLst/>
                  <a:gdLst>
                    <a:gd name="connsiteX0" fmla="*/ 52388 w 52387"/>
                    <a:gd name="connsiteY0" fmla="*/ 26194 h 52387"/>
                    <a:gd name="connsiteX1" fmla="*/ 26194 w 52387"/>
                    <a:gd name="connsiteY1" fmla="*/ 0 h 52387"/>
                    <a:gd name="connsiteX2" fmla="*/ 0 w 52387"/>
                    <a:gd name="connsiteY2" fmla="*/ 26194 h 52387"/>
                    <a:gd name="connsiteX3" fmla="*/ 26194 w 52387"/>
                    <a:gd name="connsiteY3" fmla="*/ 52388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11716"/>
                        <a:pt x="40672" y="0"/>
                        <a:pt x="26194" y="0"/>
                      </a:cubicBezTo>
                      <a:cubicBezTo>
                        <a:pt x="11716" y="0"/>
                        <a:pt x="0" y="11716"/>
                        <a:pt x="0" y="26194"/>
                      </a:cubicBezTo>
                      <a:cubicBezTo>
                        <a:pt x="0" y="40577"/>
                        <a:pt x="11716" y="52388"/>
                        <a:pt x="26194" y="52388"/>
                      </a:cubicBezTo>
                      <a:cubicBezTo>
                        <a:pt x="40672" y="52388"/>
                        <a:pt x="52388" y="40672"/>
                        <a:pt x="52388" y="26194"/>
                      </a:cubicBez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grpSp>
          <p:grpSp>
            <p:nvGrpSpPr>
              <p:cNvPr id="136" name="图形 4"/>
              <p:cNvGrpSpPr/>
              <p:nvPr/>
            </p:nvGrpSpPr>
            <p:grpSpPr>
              <a:xfrm>
                <a:off x="9106566" y="5042534"/>
                <a:ext cx="286988" cy="134683"/>
                <a:chOff x="9106566" y="5042534"/>
                <a:chExt cx="286988" cy="134683"/>
              </a:xfrm>
            </p:grpSpPr>
            <p:sp>
              <p:nvSpPr>
                <p:cNvPr id="168" name="任意多边形: 形状 167"/>
                <p:cNvSpPr/>
                <p:nvPr/>
              </p:nvSpPr>
              <p:spPr>
                <a:xfrm>
                  <a:off x="9106566" y="5042534"/>
                  <a:ext cx="134683" cy="134683"/>
                </a:xfrm>
                <a:custGeom>
                  <a:avLst/>
                  <a:gdLst>
                    <a:gd name="connsiteX0" fmla="*/ 134684 w 134683"/>
                    <a:gd name="connsiteY0" fmla="*/ 67342 h 134683"/>
                    <a:gd name="connsiteX1" fmla="*/ 67342 w 134683"/>
                    <a:gd name="connsiteY1" fmla="*/ 0 h 134683"/>
                    <a:gd name="connsiteX2" fmla="*/ 0 w 134683"/>
                    <a:gd name="connsiteY2" fmla="*/ 67342 h 134683"/>
                    <a:gd name="connsiteX3" fmla="*/ 67342 w 134683"/>
                    <a:gd name="connsiteY3" fmla="*/ 134684 h 134683"/>
                    <a:gd name="connsiteX4" fmla="*/ 134684 w 134683"/>
                    <a:gd name="connsiteY4" fmla="*/ 67342 h 13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83" h="134683">
                      <a:moveTo>
                        <a:pt x="134684" y="67342"/>
                      </a:moveTo>
                      <a:cubicBezTo>
                        <a:pt x="134684" y="30099"/>
                        <a:pt x="104489" y="0"/>
                        <a:pt x="67342" y="0"/>
                      </a:cubicBezTo>
                      <a:cubicBezTo>
                        <a:pt x="30099" y="0"/>
                        <a:pt x="0" y="30194"/>
                        <a:pt x="0" y="67342"/>
                      </a:cubicBezTo>
                      <a:cubicBezTo>
                        <a:pt x="0" y="104489"/>
                        <a:pt x="30194" y="134684"/>
                        <a:pt x="67342" y="134684"/>
                      </a:cubicBezTo>
                      <a:cubicBezTo>
                        <a:pt x="104584" y="134684"/>
                        <a:pt x="134684" y="104585"/>
                        <a:pt x="134684" y="67342"/>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69" name="任意多边形: 形状 168"/>
                <p:cNvSpPr/>
                <p:nvPr/>
              </p:nvSpPr>
              <p:spPr>
                <a:xfrm>
                  <a:off x="9147714" y="5083683"/>
                  <a:ext cx="52387" cy="52387"/>
                </a:xfrm>
                <a:custGeom>
                  <a:avLst/>
                  <a:gdLst>
                    <a:gd name="connsiteX0" fmla="*/ 52388 w 52387"/>
                    <a:gd name="connsiteY0" fmla="*/ 26194 h 52387"/>
                    <a:gd name="connsiteX1" fmla="*/ 26194 w 52387"/>
                    <a:gd name="connsiteY1" fmla="*/ 0 h 52387"/>
                    <a:gd name="connsiteX2" fmla="*/ 0 w 52387"/>
                    <a:gd name="connsiteY2" fmla="*/ 26194 h 52387"/>
                    <a:gd name="connsiteX3" fmla="*/ 26194 w 52387"/>
                    <a:gd name="connsiteY3" fmla="*/ 52388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11716"/>
                        <a:pt x="40671" y="0"/>
                        <a:pt x="26194" y="0"/>
                      </a:cubicBezTo>
                      <a:cubicBezTo>
                        <a:pt x="11716" y="0"/>
                        <a:pt x="0" y="11716"/>
                        <a:pt x="0" y="26194"/>
                      </a:cubicBezTo>
                      <a:cubicBezTo>
                        <a:pt x="0" y="40577"/>
                        <a:pt x="11716" y="52388"/>
                        <a:pt x="26194" y="52388"/>
                      </a:cubicBezTo>
                      <a:cubicBezTo>
                        <a:pt x="40671" y="52388"/>
                        <a:pt x="52388" y="40672"/>
                        <a:pt x="52388" y="26194"/>
                      </a:cubicBez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170" name="任意多边形: 形状 169"/>
                <p:cNvSpPr/>
                <p:nvPr/>
              </p:nvSpPr>
              <p:spPr>
                <a:xfrm>
                  <a:off x="9258871" y="5042534"/>
                  <a:ext cx="134683" cy="134683"/>
                </a:xfrm>
                <a:custGeom>
                  <a:avLst/>
                  <a:gdLst>
                    <a:gd name="connsiteX0" fmla="*/ 134684 w 134683"/>
                    <a:gd name="connsiteY0" fmla="*/ 67342 h 134683"/>
                    <a:gd name="connsiteX1" fmla="*/ 67342 w 134683"/>
                    <a:gd name="connsiteY1" fmla="*/ 0 h 134683"/>
                    <a:gd name="connsiteX2" fmla="*/ 0 w 134683"/>
                    <a:gd name="connsiteY2" fmla="*/ 67342 h 134683"/>
                    <a:gd name="connsiteX3" fmla="*/ 67342 w 134683"/>
                    <a:gd name="connsiteY3" fmla="*/ 134684 h 134683"/>
                    <a:gd name="connsiteX4" fmla="*/ 134684 w 134683"/>
                    <a:gd name="connsiteY4" fmla="*/ 67342 h 13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83" h="134683">
                      <a:moveTo>
                        <a:pt x="134684" y="67342"/>
                      </a:moveTo>
                      <a:cubicBezTo>
                        <a:pt x="134684" y="30099"/>
                        <a:pt x="104490" y="0"/>
                        <a:pt x="67342" y="0"/>
                      </a:cubicBezTo>
                      <a:cubicBezTo>
                        <a:pt x="30099" y="0"/>
                        <a:pt x="0" y="30194"/>
                        <a:pt x="0" y="67342"/>
                      </a:cubicBezTo>
                      <a:cubicBezTo>
                        <a:pt x="0" y="104489"/>
                        <a:pt x="30194" y="134684"/>
                        <a:pt x="67342" y="134684"/>
                      </a:cubicBezTo>
                      <a:cubicBezTo>
                        <a:pt x="104584" y="134684"/>
                        <a:pt x="134684" y="104585"/>
                        <a:pt x="134684" y="67342"/>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71" name="任意多边形: 形状 170"/>
                <p:cNvSpPr/>
                <p:nvPr/>
              </p:nvSpPr>
              <p:spPr>
                <a:xfrm>
                  <a:off x="9300019" y="5083683"/>
                  <a:ext cx="52387" cy="52387"/>
                </a:xfrm>
                <a:custGeom>
                  <a:avLst/>
                  <a:gdLst>
                    <a:gd name="connsiteX0" fmla="*/ 52388 w 52387"/>
                    <a:gd name="connsiteY0" fmla="*/ 26194 h 52387"/>
                    <a:gd name="connsiteX1" fmla="*/ 26194 w 52387"/>
                    <a:gd name="connsiteY1" fmla="*/ 0 h 52387"/>
                    <a:gd name="connsiteX2" fmla="*/ 0 w 52387"/>
                    <a:gd name="connsiteY2" fmla="*/ 26194 h 52387"/>
                    <a:gd name="connsiteX3" fmla="*/ 26194 w 52387"/>
                    <a:gd name="connsiteY3" fmla="*/ 52388 h 52387"/>
                    <a:gd name="connsiteX4" fmla="*/ 52388 w 52387"/>
                    <a:gd name="connsiteY4" fmla="*/ 26194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52388" y="26194"/>
                      </a:moveTo>
                      <a:cubicBezTo>
                        <a:pt x="52388" y="11716"/>
                        <a:pt x="40672" y="0"/>
                        <a:pt x="26194" y="0"/>
                      </a:cubicBezTo>
                      <a:cubicBezTo>
                        <a:pt x="11716" y="0"/>
                        <a:pt x="0" y="11716"/>
                        <a:pt x="0" y="26194"/>
                      </a:cubicBezTo>
                      <a:cubicBezTo>
                        <a:pt x="0" y="40577"/>
                        <a:pt x="11716" y="52388"/>
                        <a:pt x="26194" y="52388"/>
                      </a:cubicBezTo>
                      <a:cubicBezTo>
                        <a:pt x="40672" y="52388"/>
                        <a:pt x="52388" y="40672"/>
                        <a:pt x="52388" y="26194"/>
                      </a:cubicBez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grpSp>
          <p:sp>
            <p:nvSpPr>
              <p:cNvPr id="137" name="任意多边形: 形状 136"/>
              <p:cNvSpPr/>
              <p:nvPr/>
            </p:nvSpPr>
            <p:spPr>
              <a:xfrm>
                <a:off x="8211788" y="4995005"/>
                <a:ext cx="1329213" cy="9525"/>
              </a:xfrm>
              <a:custGeom>
                <a:avLst/>
                <a:gdLst>
                  <a:gd name="connsiteX0" fmla="*/ 0 w 1329213"/>
                  <a:gd name="connsiteY0" fmla="*/ 0 h 9525"/>
                  <a:gd name="connsiteX1" fmla="*/ 1329214 w 1329213"/>
                  <a:gd name="connsiteY1" fmla="*/ 0 h 9525"/>
                </a:gdLst>
                <a:ahLst/>
                <a:cxnLst>
                  <a:cxn ang="0">
                    <a:pos x="connsiteX0" y="connsiteY0"/>
                  </a:cxn>
                  <a:cxn ang="0">
                    <a:pos x="connsiteX1" y="connsiteY1"/>
                  </a:cxn>
                </a:cxnLst>
                <a:rect l="l" t="t" r="r" b="b"/>
                <a:pathLst>
                  <a:path w="1329213" h="9525">
                    <a:moveTo>
                      <a:pt x="0" y="0"/>
                    </a:moveTo>
                    <a:lnTo>
                      <a:pt x="1329214" y="0"/>
                    </a:lnTo>
                  </a:path>
                </a:pathLst>
              </a:custGeom>
              <a:ln w="53889" cap="flat">
                <a:solidFill>
                  <a:srgbClr val="0275FF"/>
                </a:solidFill>
                <a:prstDash val="solid"/>
                <a:miter/>
              </a:ln>
            </p:spPr>
            <p:txBody>
              <a:bodyPr rtlCol="0" anchor="ctr"/>
              <a:lstStyle/>
              <a:p>
                <a:endParaRPr lang="zh-CN" altLang="en-US">
                  <a:cs typeface="+mn-ea"/>
                  <a:sym typeface="+mn-lt"/>
                </a:endParaRPr>
              </a:p>
            </p:txBody>
          </p:sp>
          <p:sp>
            <p:nvSpPr>
              <p:cNvPr id="138" name="任意多边形: 形状 137"/>
              <p:cNvSpPr/>
              <p:nvPr/>
            </p:nvSpPr>
            <p:spPr>
              <a:xfrm>
                <a:off x="9499092" y="4375308"/>
                <a:ext cx="254507" cy="616743"/>
              </a:xfrm>
              <a:custGeom>
                <a:avLst/>
                <a:gdLst>
                  <a:gd name="connsiteX0" fmla="*/ 0 w 254507"/>
                  <a:gd name="connsiteY0" fmla="*/ 616744 h 616743"/>
                  <a:gd name="connsiteX1" fmla="*/ 155638 w 254507"/>
                  <a:gd name="connsiteY1" fmla="*/ 35909 h 616743"/>
                  <a:gd name="connsiteX2" fmla="*/ 254508 w 254507"/>
                  <a:gd name="connsiteY2" fmla="*/ 0 h 616743"/>
                </a:gdLst>
                <a:ahLst/>
                <a:cxnLst>
                  <a:cxn ang="0">
                    <a:pos x="connsiteX0" y="connsiteY0"/>
                  </a:cxn>
                  <a:cxn ang="0">
                    <a:pos x="connsiteX1" y="connsiteY1"/>
                  </a:cxn>
                  <a:cxn ang="0">
                    <a:pos x="connsiteX2" y="connsiteY2"/>
                  </a:cxn>
                </a:cxnLst>
                <a:rect l="l" t="t" r="r" b="b"/>
                <a:pathLst>
                  <a:path w="254507" h="616743">
                    <a:moveTo>
                      <a:pt x="0" y="616744"/>
                    </a:moveTo>
                    <a:lnTo>
                      <a:pt x="155638" y="35909"/>
                    </a:lnTo>
                    <a:lnTo>
                      <a:pt x="254508" y="0"/>
                    </a:lnTo>
                  </a:path>
                </a:pathLst>
              </a:custGeom>
              <a:noFill/>
              <a:ln w="17963" cap="flat">
                <a:solidFill>
                  <a:srgbClr val="0275FF"/>
                </a:solidFill>
                <a:prstDash val="solid"/>
                <a:miter/>
              </a:ln>
            </p:spPr>
            <p:txBody>
              <a:bodyPr rtlCol="0" anchor="ctr"/>
              <a:lstStyle/>
              <a:p>
                <a:endParaRPr lang="zh-CN" altLang="en-US">
                  <a:cs typeface="+mn-ea"/>
                  <a:sym typeface="+mn-lt"/>
                </a:endParaRPr>
              </a:p>
            </p:txBody>
          </p:sp>
          <p:sp>
            <p:nvSpPr>
              <p:cNvPr id="139" name="任意多边形: 形状 138"/>
              <p:cNvSpPr/>
              <p:nvPr/>
            </p:nvSpPr>
            <p:spPr>
              <a:xfrm>
                <a:off x="9867328" y="4113371"/>
                <a:ext cx="74866" cy="74866"/>
              </a:xfrm>
              <a:custGeom>
                <a:avLst/>
                <a:gdLst>
                  <a:gd name="connsiteX0" fmla="*/ 74866 w 74866"/>
                  <a:gd name="connsiteY0" fmla="*/ 37433 h 74866"/>
                  <a:gd name="connsiteX1" fmla="*/ 37433 w 74866"/>
                  <a:gd name="connsiteY1" fmla="*/ 0 h 74866"/>
                  <a:gd name="connsiteX2" fmla="*/ 0 w 74866"/>
                  <a:gd name="connsiteY2" fmla="*/ 37433 h 74866"/>
                  <a:gd name="connsiteX3" fmla="*/ 37433 w 74866"/>
                  <a:gd name="connsiteY3" fmla="*/ 74866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16764"/>
                      <a:pt x="58102" y="0"/>
                      <a:pt x="37433" y="0"/>
                    </a:cubicBezTo>
                    <a:cubicBezTo>
                      <a:pt x="16764" y="0"/>
                      <a:pt x="0" y="16764"/>
                      <a:pt x="0" y="37433"/>
                    </a:cubicBezTo>
                    <a:cubicBezTo>
                      <a:pt x="0" y="58103"/>
                      <a:pt x="16764" y="74866"/>
                      <a:pt x="37433" y="74866"/>
                    </a:cubicBezTo>
                    <a:cubicBezTo>
                      <a:pt x="58102" y="74771"/>
                      <a:pt x="74866" y="58103"/>
                      <a:pt x="74866" y="3743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40" name="任意多边形: 形状 139"/>
              <p:cNvSpPr/>
              <p:nvPr/>
            </p:nvSpPr>
            <p:spPr>
              <a:xfrm>
                <a:off x="9735597" y="4340828"/>
                <a:ext cx="74866" cy="74866"/>
              </a:xfrm>
              <a:custGeom>
                <a:avLst/>
                <a:gdLst>
                  <a:gd name="connsiteX0" fmla="*/ 74866 w 74866"/>
                  <a:gd name="connsiteY0" fmla="*/ 37433 h 74866"/>
                  <a:gd name="connsiteX1" fmla="*/ 37433 w 74866"/>
                  <a:gd name="connsiteY1" fmla="*/ 0 h 74866"/>
                  <a:gd name="connsiteX2" fmla="*/ 0 w 74866"/>
                  <a:gd name="connsiteY2" fmla="*/ 37433 h 74866"/>
                  <a:gd name="connsiteX3" fmla="*/ 37433 w 74866"/>
                  <a:gd name="connsiteY3" fmla="*/ 74866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16764"/>
                      <a:pt x="58103" y="0"/>
                      <a:pt x="37433" y="0"/>
                    </a:cubicBezTo>
                    <a:cubicBezTo>
                      <a:pt x="16764" y="0"/>
                      <a:pt x="0" y="16764"/>
                      <a:pt x="0" y="37433"/>
                    </a:cubicBezTo>
                    <a:cubicBezTo>
                      <a:pt x="0" y="58102"/>
                      <a:pt x="16764" y="74866"/>
                      <a:pt x="37433" y="74866"/>
                    </a:cubicBezTo>
                    <a:cubicBezTo>
                      <a:pt x="58103" y="74866"/>
                      <a:pt x="74866" y="58102"/>
                      <a:pt x="74866" y="37433"/>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41" name="任意多边形: 形状 140"/>
              <p:cNvSpPr/>
              <p:nvPr/>
            </p:nvSpPr>
            <p:spPr>
              <a:xfrm>
                <a:off x="9819512" y="4108799"/>
                <a:ext cx="293369" cy="269462"/>
              </a:xfrm>
              <a:custGeom>
                <a:avLst/>
                <a:gdLst>
                  <a:gd name="connsiteX0" fmla="*/ 293370 w 293369"/>
                  <a:gd name="connsiteY0" fmla="*/ 0 h 269462"/>
                  <a:gd name="connsiteX1" fmla="*/ 176594 w 293369"/>
                  <a:gd name="connsiteY1" fmla="*/ 206597 h 269462"/>
                  <a:gd name="connsiteX2" fmla="*/ 0 w 293369"/>
                  <a:gd name="connsiteY2" fmla="*/ 269462 h 269462"/>
                </a:gdLst>
                <a:ahLst/>
                <a:cxnLst>
                  <a:cxn ang="0">
                    <a:pos x="connsiteX0" y="connsiteY0"/>
                  </a:cxn>
                  <a:cxn ang="0">
                    <a:pos x="connsiteX1" y="connsiteY1"/>
                  </a:cxn>
                  <a:cxn ang="0">
                    <a:pos x="connsiteX2" y="connsiteY2"/>
                  </a:cxn>
                </a:cxnLst>
                <a:rect l="l" t="t" r="r" b="b"/>
                <a:pathLst>
                  <a:path w="293369" h="269462">
                    <a:moveTo>
                      <a:pt x="293370" y="0"/>
                    </a:moveTo>
                    <a:cubicBezTo>
                      <a:pt x="293370" y="0"/>
                      <a:pt x="275368" y="146685"/>
                      <a:pt x="176594" y="206597"/>
                    </a:cubicBezTo>
                    <a:cubicBezTo>
                      <a:pt x="77820" y="266510"/>
                      <a:pt x="0" y="269462"/>
                      <a:pt x="0" y="269462"/>
                    </a:cubicBezTo>
                  </a:path>
                </a:pathLst>
              </a:custGeom>
              <a:noFill/>
              <a:ln w="80832" cap="rnd">
                <a:solidFill>
                  <a:srgbClr val="B3F1FF"/>
                </a:solidFill>
                <a:prstDash val="solid"/>
                <a:round/>
              </a:ln>
            </p:spPr>
            <p:txBody>
              <a:bodyPr rtlCol="0" anchor="ctr"/>
              <a:lstStyle/>
              <a:p>
                <a:endParaRPr lang="zh-CN" altLang="en-US">
                  <a:cs typeface="+mn-ea"/>
                  <a:sym typeface="+mn-lt"/>
                </a:endParaRPr>
              </a:p>
            </p:txBody>
          </p:sp>
          <p:grpSp>
            <p:nvGrpSpPr>
              <p:cNvPr id="142" name="图形 4"/>
              <p:cNvGrpSpPr/>
              <p:nvPr/>
            </p:nvGrpSpPr>
            <p:grpSpPr>
              <a:xfrm>
                <a:off x="7899653" y="2609754"/>
                <a:ext cx="1468143" cy="2359818"/>
                <a:chOff x="7899653" y="2609754"/>
                <a:chExt cx="1468143" cy="2359818"/>
              </a:xfrm>
            </p:grpSpPr>
            <p:sp>
              <p:nvSpPr>
                <p:cNvPr id="148" name="任意多边形: 形状 147"/>
                <p:cNvSpPr/>
                <p:nvPr/>
              </p:nvSpPr>
              <p:spPr>
                <a:xfrm>
                  <a:off x="8644647" y="3665410"/>
                  <a:ext cx="299803" cy="277554"/>
                </a:xfrm>
                <a:custGeom>
                  <a:avLst/>
                  <a:gdLst>
                    <a:gd name="connsiteX0" fmla="*/ 719 w 299803"/>
                    <a:gd name="connsiteY0" fmla="*/ 0 h 277554"/>
                    <a:gd name="connsiteX1" fmla="*/ 102636 w 299803"/>
                    <a:gd name="connsiteY1" fmla="*/ 218789 h 277554"/>
                    <a:gd name="connsiteX2" fmla="*/ 299804 w 299803"/>
                    <a:gd name="connsiteY2" fmla="*/ 274510 h 277554"/>
                  </a:gdLst>
                  <a:ahLst/>
                  <a:cxnLst>
                    <a:cxn ang="0">
                      <a:pos x="connsiteX0" y="connsiteY0"/>
                    </a:cxn>
                    <a:cxn ang="0">
                      <a:pos x="connsiteX1" y="connsiteY1"/>
                    </a:cxn>
                    <a:cxn ang="0">
                      <a:pos x="connsiteX2" y="connsiteY2"/>
                    </a:cxn>
                  </a:cxnLst>
                  <a:rect l="l" t="t" r="r" b="b"/>
                  <a:pathLst>
                    <a:path w="299803" h="277554">
                      <a:moveTo>
                        <a:pt x="719" y="0"/>
                      </a:moveTo>
                      <a:cubicBezTo>
                        <a:pt x="719" y="0"/>
                        <a:pt x="-15188" y="140303"/>
                        <a:pt x="102636" y="218789"/>
                      </a:cubicBezTo>
                      <a:cubicBezTo>
                        <a:pt x="220460" y="297180"/>
                        <a:pt x="299804" y="274510"/>
                        <a:pt x="299804" y="274510"/>
                      </a:cubicBezTo>
                    </a:path>
                  </a:pathLst>
                </a:custGeom>
                <a:noFill/>
                <a:ln w="80832" cap="rnd">
                  <a:solidFill>
                    <a:srgbClr val="0275FF"/>
                  </a:solidFill>
                  <a:prstDash val="solid"/>
                  <a:round/>
                </a:ln>
              </p:spPr>
              <p:txBody>
                <a:bodyPr rtlCol="0" anchor="ctr"/>
                <a:lstStyle/>
                <a:p>
                  <a:endParaRPr lang="zh-CN" altLang="en-US">
                    <a:cs typeface="+mn-ea"/>
                    <a:sym typeface="+mn-lt"/>
                  </a:endParaRPr>
                </a:p>
              </p:txBody>
            </p:sp>
            <p:sp>
              <p:nvSpPr>
                <p:cNvPr id="149" name="任意多边形: 形状 148"/>
                <p:cNvSpPr/>
                <p:nvPr/>
              </p:nvSpPr>
              <p:spPr>
                <a:xfrm>
                  <a:off x="8973407" y="3762279"/>
                  <a:ext cx="113633" cy="188785"/>
                </a:xfrm>
                <a:custGeom>
                  <a:avLst/>
                  <a:gdLst>
                    <a:gd name="connsiteX0" fmla="*/ 66198 w 113633"/>
                    <a:gd name="connsiteY0" fmla="*/ 188785 h 188785"/>
                    <a:gd name="connsiteX1" fmla="*/ 0 w 113633"/>
                    <a:gd name="connsiteY1" fmla="*/ 152590 h 188785"/>
                    <a:gd name="connsiteX2" fmla="*/ 49720 w 113633"/>
                    <a:gd name="connsiteY2" fmla="*/ 0 h 188785"/>
                    <a:gd name="connsiteX3" fmla="*/ 113633 w 113633"/>
                    <a:gd name="connsiteY3" fmla="*/ 35052 h 188785"/>
                  </a:gdLst>
                  <a:ahLst/>
                  <a:cxnLst>
                    <a:cxn ang="0">
                      <a:pos x="connsiteX0" y="connsiteY0"/>
                    </a:cxn>
                    <a:cxn ang="0">
                      <a:pos x="connsiteX1" y="connsiteY1"/>
                    </a:cxn>
                    <a:cxn ang="0">
                      <a:pos x="connsiteX2" y="connsiteY2"/>
                    </a:cxn>
                    <a:cxn ang="0">
                      <a:pos x="connsiteX3" y="connsiteY3"/>
                    </a:cxn>
                  </a:cxnLst>
                  <a:rect l="l" t="t" r="r" b="b"/>
                  <a:pathLst>
                    <a:path w="113633" h="188785">
                      <a:moveTo>
                        <a:pt x="66198" y="188785"/>
                      </a:moveTo>
                      <a:lnTo>
                        <a:pt x="0" y="152590"/>
                      </a:lnTo>
                      <a:lnTo>
                        <a:pt x="49720" y="0"/>
                      </a:lnTo>
                      <a:lnTo>
                        <a:pt x="113633" y="35052"/>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8962972" y="3701623"/>
                  <a:ext cx="166634" cy="154956"/>
                </a:xfrm>
                <a:custGeom>
                  <a:avLst/>
                  <a:gdLst>
                    <a:gd name="connsiteX0" fmla="*/ 138545 w 166634"/>
                    <a:gd name="connsiteY0" fmla="*/ 132380 h 154956"/>
                    <a:gd name="connsiteX1" fmla="*/ 148070 w 166634"/>
                    <a:gd name="connsiteY1" fmla="*/ 24271 h 154956"/>
                    <a:gd name="connsiteX2" fmla="*/ 49678 w 166634"/>
                    <a:gd name="connsiteY2" fmla="*/ 27224 h 154956"/>
                    <a:gd name="connsiteX3" fmla="*/ 14435 w 166634"/>
                    <a:gd name="connsiteY3" fmla="*/ 81802 h 154956"/>
                    <a:gd name="connsiteX4" fmla="*/ 25770 w 166634"/>
                    <a:gd name="connsiteY4" fmla="*/ 141524 h 154956"/>
                    <a:gd name="connsiteX5" fmla="*/ 138545 w 166634"/>
                    <a:gd name="connsiteY5" fmla="*/ 132380 h 1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34" h="154956">
                      <a:moveTo>
                        <a:pt x="138545" y="132380"/>
                      </a:moveTo>
                      <a:cubicBezTo>
                        <a:pt x="172931" y="98661"/>
                        <a:pt x="175312" y="52084"/>
                        <a:pt x="148070" y="24271"/>
                      </a:cubicBezTo>
                      <a:cubicBezTo>
                        <a:pt x="120734" y="-3542"/>
                        <a:pt x="75395" y="-13448"/>
                        <a:pt x="49678" y="27224"/>
                      </a:cubicBezTo>
                      <a:cubicBezTo>
                        <a:pt x="37581" y="46369"/>
                        <a:pt x="24055" y="66753"/>
                        <a:pt x="14435" y="81802"/>
                      </a:cubicBezTo>
                      <a:cubicBezTo>
                        <a:pt x="-2996" y="109234"/>
                        <a:pt x="-10330" y="128570"/>
                        <a:pt x="25770" y="141524"/>
                      </a:cubicBezTo>
                      <a:cubicBezTo>
                        <a:pt x="65394" y="155811"/>
                        <a:pt x="104160" y="166098"/>
                        <a:pt x="138545" y="132380"/>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9012453" y="3686150"/>
                  <a:ext cx="140400" cy="179831"/>
                </a:xfrm>
                <a:custGeom>
                  <a:avLst/>
                  <a:gdLst>
                    <a:gd name="connsiteX0" fmla="*/ 20676 w 140400"/>
                    <a:gd name="connsiteY0" fmla="*/ 59937 h 179831"/>
                    <a:gd name="connsiteX1" fmla="*/ 83731 w 140400"/>
                    <a:gd name="connsiteY1" fmla="*/ 94322 h 179831"/>
                    <a:gd name="connsiteX2" fmla="*/ 39345 w 140400"/>
                    <a:gd name="connsiteY2" fmla="*/ 178047 h 179831"/>
                    <a:gd name="connsiteX3" fmla="*/ 91732 w 140400"/>
                    <a:gd name="connsiteY3" fmla="*/ 162617 h 179831"/>
                    <a:gd name="connsiteX4" fmla="*/ 131928 w 140400"/>
                    <a:gd name="connsiteY4" fmla="*/ 102609 h 179831"/>
                    <a:gd name="connsiteX5" fmla="*/ 113735 w 140400"/>
                    <a:gd name="connsiteY5" fmla="*/ 33076 h 179831"/>
                    <a:gd name="connsiteX6" fmla="*/ 67158 w 140400"/>
                    <a:gd name="connsiteY6" fmla="*/ 7645 h 179831"/>
                    <a:gd name="connsiteX7" fmla="*/ 7626 w 140400"/>
                    <a:gd name="connsiteY7" fmla="*/ 10312 h 179831"/>
                    <a:gd name="connsiteX8" fmla="*/ 20676 w 140400"/>
                    <a:gd name="connsiteY8" fmla="*/ 59937 h 1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0" h="179831">
                      <a:moveTo>
                        <a:pt x="20676" y="59937"/>
                      </a:moveTo>
                      <a:cubicBezTo>
                        <a:pt x="34582" y="69843"/>
                        <a:pt x="83731" y="94322"/>
                        <a:pt x="83731" y="94322"/>
                      </a:cubicBezTo>
                      <a:lnTo>
                        <a:pt x="39345" y="178047"/>
                      </a:lnTo>
                      <a:cubicBezTo>
                        <a:pt x="39345" y="178047"/>
                        <a:pt x="74397" y="187572"/>
                        <a:pt x="91732" y="162617"/>
                      </a:cubicBezTo>
                      <a:cubicBezTo>
                        <a:pt x="104115" y="144995"/>
                        <a:pt x="116212" y="126517"/>
                        <a:pt x="131928" y="102609"/>
                      </a:cubicBezTo>
                      <a:cubicBezTo>
                        <a:pt x="144120" y="84130"/>
                        <a:pt x="147073" y="51269"/>
                        <a:pt x="113735" y="33076"/>
                      </a:cubicBezTo>
                      <a:cubicBezTo>
                        <a:pt x="99828" y="25456"/>
                        <a:pt x="86589" y="18217"/>
                        <a:pt x="67158" y="7645"/>
                      </a:cubicBezTo>
                      <a:cubicBezTo>
                        <a:pt x="45441" y="-4262"/>
                        <a:pt x="18390" y="-1404"/>
                        <a:pt x="7626" y="10312"/>
                      </a:cubicBezTo>
                      <a:cubicBezTo>
                        <a:pt x="-10090" y="29552"/>
                        <a:pt x="6770" y="49936"/>
                        <a:pt x="20676" y="59937"/>
                      </a:cubicBez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9060436" y="3799292"/>
                  <a:ext cx="43705" cy="40989"/>
                </a:xfrm>
                <a:custGeom>
                  <a:avLst/>
                  <a:gdLst>
                    <a:gd name="connsiteX0" fmla="*/ 15079 w 43705"/>
                    <a:gd name="connsiteY0" fmla="*/ 5659 h 40989"/>
                    <a:gd name="connsiteX1" fmla="*/ 43273 w 43705"/>
                    <a:gd name="connsiteY1" fmla="*/ 10898 h 40989"/>
                    <a:gd name="connsiteX2" fmla="*/ 2887 w 43705"/>
                    <a:gd name="connsiteY2" fmla="*/ 40139 h 40989"/>
                    <a:gd name="connsiteX3" fmla="*/ 15079 w 43705"/>
                    <a:gd name="connsiteY3" fmla="*/ 5659 h 40989"/>
                  </a:gdLst>
                  <a:ahLst/>
                  <a:cxnLst>
                    <a:cxn ang="0">
                      <a:pos x="connsiteX0" y="connsiteY0"/>
                    </a:cxn>
                    <a:cxn ang="0">
                      <a:pos x="connsiteX1" y="connsiteY1"/>
                    </a:cxn>
                    <a:cxn ang="0">
                      <a:pos x="connsiteX2" y="connsiteY2"/>
                    </a:cxn>
                    <a:cxn ang="0">
                      <a:pos x="connsiteX3" y="connsiteY3"/>
                    </a:cxn>
                  </a:cxnLst>
                  <a:rect l="l" t="t" r="r" b="b"/>
                  <a:pathLst>
                    <a:path w="43705" h="40989">
                      <a:moveTo>
                        <a:pt x="15079" y="5659"/>
                      </a:moveTo>
                      <a:cubicBezTo>
                        <a:pt x="23080" y="-1961"/>
                        <a:pt x="38891" y="-3390"/>
                        <a:pt x="43273" y="10898"/>
                      </a:cubicBezTo>
                      <a:cubicBezTo>
                        <a:pt x="47654" y="25280"/>
                        <a:pt x="17651" y="45378"/>
                        <a:pt x="2887" y="40139"/>
                      </a:cubicBezTo>
                      <a:cubicBezTo>
                        <a:pt x="-5781" y="37091"/>
                        <a:pt x="7077" y="13374"/>
                        <a:pt x="15079" y="5659"/>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9062252" y="3767042"/>
                  <a:ext cx="42695" cy="50057"/>
                </a:xfrm>
                <a:custGeom>
                  <a:avLst/>
                  <a:gdLst>
                    <a:gd name="connsiteX0" fmla="*/ 25074 w 42695"/>
                    <a:gd name="connsiteY0" fmla="*/ 0 h 50057"/>
                    <a:gd name="connsiteX1" fmla="*/ 1261 w 42695"/>
                    <a:gd name="connsiteY1" fmla="*/ 35909 h 50057"/>
                    <a:gd name="connsiteX2" fmla="*/ 17930 w 42695"/>
                    <a:gd name="connsiteY2" fmla="*/ 45815 h 50057"/>
                    <a:gd name="connsiteX3" fmla="*/ 42695 w 42695"/>
                    <a:gd name="connsiteY3" fmla="*/ 8953 h 50057"/>
                    <a:gd name="connsiteX4" fmla="*/ 25074 w 42695"/>
                    <a:gd name="connsiteY4" fmla="*/ 0 h 5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5" h="50057">
                      <a:moveTo>
                        <a:pt x="25074" y="0"/>
                      </a:moveTo>
                      <a:cubicBezTo>
                        <a:pt x="25074" y="0"/>
                        <a:pt x="6977" y="26860"/>
                        <a:pt x="1261" y="35909"/>
                      </a:cubicBezTo>
                      <a:cubicBezTo>
                        <a:pt x="-4454" y="44958"/>
                        <a:pt x="10691" y="56388"/>
                        <a:pt x="17930" y="45815"/>
                      </a:cubicBezTo>
                      <a:cubicBezTo>
                        <a:pt x="25264" y="35338"/>
                        <a:pt x="42695" y="8953"/>
                        <a:pt x="42695" y="8953"/>
                      </a:cubicBezTo>
                      <a:lnTo>
                        <a:pt x="25074" y="0"/>
                      </a:lnTo>
                      <a:close/>
                    </a:path>
                  </a:pathLst>
                </a:custGeom>
                <a:solidFill>
                  <a:srgbClr val="180039"/>
                </a:solidFill>
                <a:ln w="9525"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8458866" y="4909661"/>
                  <a:ext cx="101726" cy="59912"/>
                </a:xfrm>
                <a:custGeom>
                  <a:avLst/>
                  <a:gdLst>
                    <a:gd name="connsiteX0" fmla="*/ 0 w 101726"/>
                    <a:gd name="connsiteY0" fmla="*/ 59912 h 59912"/>
                    <a:gd name="connsiteX1" fmla="*/ 86773 w 101726"/>
                    <a:gd name="connsiteY1" fmla="*/ 59912 h 59912"/>
                    <a:gd name="connsiteX2" fmla="*/ 101727 w 101726"/>
                    <a:gd name="connsiteY2" fmla="*/ 0 h 59912"/>
                  </a:gdLst>
                  <a:ahLst/>
                  <a:cxnLst>
                    <a:cxn ang="0">
                      <a:pos x="connsiteX0" y="connsiteY0"/>
                    </a:cxn>
                    <a:cxn ang="0">
                      <a:pos x="connsiteX1" y="connsiteY1"/>
                    </a:cxn>
                    <a:cxn ang="0">
                      <a:pos x="connsiteX2" y="connsiteY2"/>
                    </a:cxn>
                  </a:cxnLst>
                  <a:rect l="l" t="t" r="r" b="b"/>
                  <a:pathLst>
                    <a:path w="101726" h="59912">
                      <a:moveTo>
                        <a:pt x="0" y="59912"/>
                      </a:moveTo>
                      <a:lnTo>
                        <a:pt x="86773" y="59912"/>
                      </a:lnTo>
                      <a:lnTo>
                        <a:pt x="101727" y="0"/>
                      </a:ln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155" name="任意多边形: 形状 154"/>
                <p:cNvSpPr/>
                <p:nvPr/>
              </p:nvSpPr>
              <p:spPr>
                <a:xfrm>
                  <a:off x="8898921" y="4909661"/>
                  <a:ext cx="101726" cy="59912"/>
                </a:xfrm>
                <a:custGeom>
                  <a:avLst/>
                  <a:gdLst>
                    <a:gd name="connsiteX0" fmla="*/ 0 w 101726"/>
                    <a:gd name="connsiteY0" fmla="*/ 59912 h 59912"/>
                    <a:gd name="connsiteX1" fmla="*/ 101727 w 101726"/>
                    <a:gd name="connsiteY1" fmla="*/ 59912 h 59912"/>
                    <a:gd name="connsiteX2" fmla="*/ 101727 w 101726"/>
                    <a:gd name="connsiteY2" fmla="*/ 0 h 59912"/>
                  </a:gdLst>
                  <a:ahLst/>
                  <a:cxnLst>
                    <a:cxn ang="0">
                      <a:pos x="connsiteX0" y="connsiteY0"/>
                    </a:cxn>
                    <a:cxn ang="0">
                      <a:pos x="connsiteX1" y="connsiteY1"/>
                    </a:cxn>
                    <a:cxn ang="0">
                      <a:pos x="connsiteX2" y="connsiteY2"/>
                    </a:cxn>
                  </a:cxnLst>
                  <a:rect l="l" t="t" r="r" b="b"/>
                  <a:pathLst>
                    <a:path w="101726" h="59912">
                      <a:moveTo>
                        <a:pt x="0" y="59912"/>
                      </a:moveTo>
                      <a:lnTo>
                        <a:pt x="101727" y="59912"/>
                      </a:lnTo>
                      <a:lnTo>
                        <a:pt x="101727" y="0"/>
                      </a:lnTo>
                      <a:close/>
                    </a:path>
                  </a:pathLst>
                </a:custGeom>
                <a:solidFill>
                  <a:srgbClr val="D9BC5E"/>
                </a:solidFill>
                <a:ln w="9525" cap="flat">
                  <a:noFill/>
                  <a:prstDash val="solid"/>
                  <a:miter/>
                </a:ln>
              </p:spPr>
              <p:txBody>
                <a:bodyPr rtlCol="0" anchor="ctr"/>
                <a:lstStyle/>
                <a:p>
                  <a:endParaRPr lang="zh-CN" altLang="en-US">
                    <a:cs typeface="+mn-ea"/>
                    <a:sym typeface="+mn-lt"/>
                  </a:endParaRPr>
                </a:p>
              </p:txBody>
            </p:sp>
            <p:sp>
              <p:nvSpPr>
                <p:cNvPr id="156" name="任意多边形: 形状 155"/>
                <p:cNvSpPr/>
                <p:nvPr/>
              </p:nvSpPr>
              <p:spPr>
                <a:xfrm>
                  <a:off x="8513349" y="4295965"/>
                  <a:ext cx="403479" cy="673608"/>
                </a:xfrm>
                <a:custGeom>
                  <a:avLst/>
                  <a:gdLst>
                    <a:gd name="connsiteX0" fmla="*/ 0 w 403479"/>
                    <a:gd name="connsiteY0" fmla="*/ 673608 h 673608"/>
                    <a:gd name="connsiteX1" fmla="*/ 65151 w 403479"/>
                    <a:gd name="connsiteY1" fmla="*/ 673608 h 673608"/>
                    <a:gd name="connsiteX2" fmla="*/ 403479 w 403479"/>
                    <a:gd name="connsiteY2" fmla="*/ 32957 h 673608"/>
                    <a:gd name="connsiteX3" fmla="*/ 250793 w 403479"/>
                    <a:gd name="connsiteY3" fmla="*/ 0 h 673608"/>
                  </a:gdLst>
                  <a:ahLst/>
                  <a:cxnLst>
                    <a:cxn ang="0">
                      <a:pos x="connsiteX0" y="connsiteY0"/>
                    </a:cxn>
                    <a:cxn ang="0">
                      <a:pos x="connsiteX1" y="connsiteY1"/>
                    </a:cxn>
                    <a:cxn ang="0">
                      <a:pos x="connsiteX2" y="connsiteY2"/>
                    </a:cxn>
                    <a:cxn ang="0">
                      <a:pos x="connsiteX3" y="connsiteY3"/>
                    </a:cxn>
                  </a:cxnLst>
                  <a:rect l="l" t="t" r="r" b="b"/>
                  <a:pathLst>
                    <a:path w="403479" h="673608">
                      <a:moveTo>
                        <a:pt x="0" y="673608"/>
                      </a:moveTo>
                      <a:lnTo>
                        <a:pt x="65151" y="673608"/>
                      </a:lnTo>
                      <a:lnTo>
                        <a:pt x="403479" y="32957"/>
                      </a:lnTo>
                      <a:lnTo>
                        <a:pt x="250793" y="0"/>
                      </a:ln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8868917" y="4295965"/>
                  <a:ext cx="151161" cy="673608"/>
                </a:xfrm>
                <a:custGeom>
                  <a:avLst/>
                  <a:gdLst>
                    <a:gd name="connsiteX0" fmla="*/ 0 w 151161"/>
                    <a:gd name="connsiteY0" fmla="*/ 0 h 673608"/>
                    <a:gd name="connsiteX1" fmla="*/ 80867 w 151161"/>
                    <a:gd name="connsiteY1" fmla="*/ 673608 h 673608"/>
                    <a:gd name="connsiteX2" fmla="*/ 151162 w 151161"/>
                    <a:gd name="connsiteY2" fmla="*/ 673608 h 673608"/>
                    <a:gd name="connsiteX3" fmla="*/ 143733 w 151161"/>
                    <a:gd name="connsiteY3" fmla="*/ 20955 h 673608"/>
                  </a:gdLst>
                  <a:ahLst/>
                  <a:cxnLst>
                    <a:cxn ang="0">
                      <a:pos x="connsiteX0" y="connsiteY0"/>
                    </a:cxn>
                    <a:cxn ang="0">
                      <a:pos x="connsiteX1" y="connsiteY1"/>
                    </a:cxn>
                    <a:cxn ang="0">
                      <a:pos x="connsiteX2" y="connsiteY2"/>
                    </a:cxn>
                    <a:cxn ang="0">
                      <a:pos x="connsiteX3" y="connsiteY3"/>
                    </a:cxn>
                  </a:cxnLst>
                  <a:rect l="l" t="t" r="r" b="b"/>
                  <a:pathLst>
                    <a:path w="151161" h="673608">
                      <a:moveTo>
                        <a:pt x="0" y="0"/>
                      </a:moveTo>
                      <a:lnTo>
                        <a:pt x="80867" y="673608"/>
                      </a:lnTo>
                      <a:lnTo>
                        <a:pt x="151162" y="673608"/>
                      </a:lnTo>
                      <a:lnTo>
                        <a:pt x="143733" y="20955"/>
                      </a:lnTo>
                      <a:close/>
                    </a:path>
                  </a:pathLst>
                </a:custGeom>
                <a:solidFill>
                  <a:srgbClr val="D9BC5E"/>
                </a:solidFill>
                <a:ln w="9525"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8728614" y="3888153"/>
                  <a:ext cx="390450" cy="494584"/>
                </a:xfrm>
                <a:custGeom>
                  <a:avLst/>
                  <a:gdLst>
                    <a:gd name="connsiteX0" fmla="*/ 0 w 390450"/>
                    <a:gd name="connsiteY0" fmla="*/ 426767 h 494584"/>
                    <a:gd name="connsiteX1" fmla="*/ 307943 w 390450"/>
                    <a:gd name="connsiteY1" fmla="*/ 494584 h 494584"/>
                    <a:gd name="connsiteX2" fmla="*/ 388811 w 390450"/>
                    <a:gd name="connsiteY2" fmla="*/ 129301 h 494584"/>
                    <a:gd name="connsiteX3" fmla="*/ 310610 w 390450"/>
                    <a:gd name="connsiteY3" fmla="*/ 3475 h 494584"/>
                    <a:gd name="connsiteX4" fmla="*/ 131350 w 390450"/>
                    <a:gd name="connsiteY4" fmla="*/ 78437 h 494584"/>
                    <a:gd name="connsiteX5" fmla="*/ 0 w 390450"/>
                    <a:gd name="connsiteY5" fmla="*/ 426767 h 49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450" h="494584">
                      <a:moveTo>
                        <a:pt x="0" y="426767"/>
                      </a:moveTo>
                      <a:lnTo>
                        <a:pt x="307943" y="494584"/>
                      </a:lnTo>
                      <a:cubicBezTo>
                        <a:pt x="307943" y="494584"/>
                        <a:pt x="377666" y="184450"/>
                        <a:pt x="388811" y="129301"/>
                      </a:cubicBezTo>
                      <a:cubicBezTo>
                        <a:pt x="397573" y="85676"/>
                        <a:pt x="371189" y="15191"/>
                        <a:pt x="310610" y="3475"/>
                      </a:cubicBezTo>
                      <a:cubicBezTo>
                        <a:pt x="248317" y="-8621"/>
                        <a:pt x="158305" y="9571"/>
                        <a:pt x="131350" y="78437"/>
                      </a:cubicBezTo>
                      <a:cubicBezTo>
                        <a:pt x="81534" y="205691"/>
                        <a:pt x="0" y="426767"/>
                        <a:pt x="0" y="426767"/>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9090469" y="3966686"/>
                  <a:ext cx="133201" cy="374142"/>
                </a:xfrm>
                <a:custGeom>
                  <a:avLst/>
                  <a:gdLst>
                    <a:gd name="connsiteX0" fmla="*/ 0 w 133201"/>
                    <a:gd name="connsiteY0" fmla="*/ 0 h 374142"/>
                    <a:gd name="connsiteX1" fmla="*/ 119729 w 133201"/>
                    <a:gd name="connsiteY1" fmla="*/ 176593 h 374142"/>
                    <a:gd name="connsiteX2" fmla="*/ 125730 w 133201"/>
                    <a:gd name="connsiteY2" fmla="*/ 374142 h 374142"/>
                  </a:gdLst>
                  <a:ahLst/>
                  <a:cxnLst>
                    <a:cxn ang="0">
                      <a:pos x="connsiteX0" y="connsiteY0"/>
                    </a:cxn>
                    <a:cxn ang="0">
                      <a:pos x="connsiteX1" y="connsiteY1"/>
                    </a:cxn>
                    <a:cxn ang="0">
                      <a:pos x="connsiteX2" y="connsiteY2"/>
                    </a:cxn>
                  </a:cxnLst>
                  <a:rect l="l" t="t" r="r" b="b"/>
                  <a:pathLst>
                    <a:path w="133201" h="374142">
                      <a:moveTo>
                        <a:pt x="0" y="0"/>
                      </a:moveTo>
                      <a:cubicBezTo>
                        <a:pt x="0" y="0"/>
                        <a:pt x="86773" y="65818"/>
                        <a:pt x="119729" y="176593"/>
                      </a:cubicBezTo>
                      <a:cubicBezTo>
                        <a:pt x="146018" y="264985"/>
                        <a:pt x="125730" y="374142"/>
                        <a:pt x="125730" y="374142"/>
                      </a:cubicBezTo>
                    </a:path>
                  </a:pathLst>
                </a:custGeom>
                <a:noFill/>
                <a:ln w="80832" cap="rnd">
                  <a:solidFill>
                    <a:srgbClr val="0275FF"/>
                  </a:solidFill>
                  <a:prstDash val="solid"/>
                  <a:round/>
                </a:ln>
              </p:spPr>
              <p:txBody>
                <a:bodyPr rtlCol="0" anchor="ctr"/>
                <a:lstStyle/>
                <a:p>
                  <a:endParaRPr lang="zh-CN" altLang="en-US">
                    <a:cs typeface="+mn-ea"/>
                    <a:sym typeface="+mn-lt"/>
                  </a:endParaRPr>
                </a:p>
              </p:txBody>
            </p:sp>
            <p:sp>
              <p:nvSpPr>
                <p:cNvPr id="160" name="任意多边形: 形状 159"/>
                <p:cNvSpPr/>
                <p:nvPr/>
              </p:nvSpPr>
              <p:spPr>
                <a:xfrm>
                  <a:off x="8973692" y="3870864"/>
                  <a:ext cx="83819" cy="65912"/>
                </a:xfrm>
                <a:custGeom>
                  <a:avLst/>
                  <a:gdLst>
                    <a:gd name="connsiteX0" fmla="*/ 83820 w 83819"/>
                    <a:gd name="connsiteY0" fmla="*/ 24003 h 65912"/>
                    <a:gd name="connsiteX1" fmla="*/ 0 w 83819"/>
                    <a:gd name="connsiteY1" fmla="*/ 65913 h 65912"/>
                    <a:gd name="connsiteX2" fmla="*/ 9049 w 83819"/>
                    <a:gd name="connsiteY2" fmla="*/ 17907 h 65912"/>
                    <a:gd name="connsiteX3" fmla="*/ 53912 w 83819"/>
                    <a:gd name="connsiteY3" fmla="*/ 0 h 65912"/>
                  </a:gdLst>
                  <a:ahLst/>
                  <a:cxnLst>
                    <a:cxn ang="0">
                      <a:pos x="connsiteX0" y="connsiteY0"/>
                    </a:cxn>
                    <a:cxn ang="0">
                      <a:pos x="connsiteX1" y="connsiteY1"/>
                    </a:cxn>
                    <a:cxn ang="0">
                      <a:pos x="connsiteX2" y="connsiteY2"/>
                    </a:cxn>
                    <a:cxn ang="0">
                      <a:pos x="connsiteX3" y="connsiteY3"/>
                    </a:cxn>
                  </a:cxnLst>
                  <a:rect l="l" t="t" r="r" b="b"/>
                  <a:pathLst>
                    <a:path w="83819" h="65912">
                      <a:moveTo>
                        <a:pt x="83820" y="24003"/>
                      </a:moveTo>
                      <a:lnTo>
                        <a:pt x="0" y="65913"/>
                      </a:lnTo>
                      <a:lnTo>
                        <a:pt x="9049" y="17907"/>
                      </a:lnTo>
                      <a:lnTo>
                        <a:pt x="53912" y="0"/>
                      </a:ln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8943784" y="3933729"/>
                  <a:ext cx="50863" cy="59912"/>
                </a:xfrm>
                <a:custGeom>
                  <a:avLst/>
                  <a:gdLst>
                    <a:gd name="connsiteX0" fmla="*/ 0 w 50863"/>
                    <a:gd name="connsiteY0" fmla="*/ 6001 h 59912"/>
                    <a:gd name="connsiteX1" fmla="*/ 6001 w 50863"/>
                    <a:gd name="connsiteY1" fmla="*/ 53911 h 59912"/>
                    <a:gd name="connsiteX2" fmla="*/ 20955 w 50863"/>
                    <a:gd name="connsiteY2" fmla="*/ 59912 h 59912"/>
                    <a:gd name="connsiteX3" fmla="*/ 50864 w 50863"/>
                    <a:gd name="connsiteY3" fmla="*/ 20955 h 59912"/>
                    <a:gd name="connsiteX4" fmla="*/ 18002 w 50863"/>
                    <a:gd name="connsiteY4" fmla="*/ 0 h 5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9912">
                      <a:moveTo>
                        <a:pt x="0" y="6001"/>
                      </a:moveTo>
                      <a:lnTo>
                        <a:pt x="6001" y="53911"/>
                      </a:lnTo>
                      <a:lnTo>
                        <a:pt x="20955" y="59912"/>
                      </a:lnTo>
                      <a:lnTo>
                        <a:pt x="50864" y="20955"/>
                      </a:lnTo>
                      <a:lnTo>
                        <a:pt x="18002" y="0"/>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8865965" y="3963638"/>
                  <a:ext cx="107727" cy="245459"/>
                </a:xfrm>
                <a:custGeom>
                  <a:avLst/>
                  <a:gdLst>
                    <a:gd name="connsiteX0" fmla="*/ 20955 w 107727"/>
                    <a:gd name="connsiteY0" fmla="*/ 245459 h 245459"/>
                    <a:gd name="connsiteX1" fmla="*/ 0 w 107727"/>
                    <a:gd name="connsiteY1" fmla="*/ 176689 h 245459"/>
                    <a:gd name="connsiteX2" fmla="*/ 86773 w 107727"/>
                    <a:gd name="connsiteY2" fmla="*/ 0 h 245459"/>
                    <a:gd name="connsiteX3" fmla="*/ 107728 w 107727"/>
                    <a:gd name="connsiteY3" fmla="*/ 0 h 245459"/>
                    <a:gd name="connsiteX4" fmla="*/ 77819 w 107727"/>
                    <a:gd name="connsiteY4" fmla="*/ 194596 h 24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 h="245459">
                      <a:moveTo>
                        <a:pt x="20955" y="245459"/>
                      </a:moveTo>
                      <a:lnTo>
                        <a:pt x="0" y="176689"/>
                      </a:lnTo>
                      <a:lnTo>
                        <a:pt x="86773" y="0"/>
                      </a:lnTo>
                      <a:lnTo>
                        <a:pt x="107728" y="0"/>
                      </a:lnTo>
                      <a:lnTo>
                        <a:pt x="77819" y="194596"/>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8973692" y="3894867"/>
                  <a:ext cx="83819" cy="89725"/>
                </a:xfrm>
                <a:custGeom>
                  <a:avLst/>
                  <a:gdLst>
                    <a:gd name="connsiteX0" fmla="*/ 0 w 83819"/>
                    <a:gd name="connsiteY0" fmla="*/ 41910 h 89725"/>
                    <a:gd name="connsiteX1" fmla="*/ 26956 w 83819"/>
                    <a:gd name="connsiteY1" fmla="*/ 89725 h 89725"/>
                    <a:gd name="connsiteX2" fmla="*/ 83820 w 83819"/>
                    <a:gd name="connsiteY2" fmla="*/ 0 h 89725"/>
                  </a:gdLst>
                  <a:ahLst/>
                  <a:cxnLst>
                    <a:cxn ang="0">
                      <a:pos x="connsiteX0" y="connsiteY0"/>
                    </a:cxn>
                    <a:cxn ang="0">
                      <a:pos x="connsiteX1" y="connsiteY1"/>
                    </a:cxn>
                    <a:cxn ang="0">
                      <a:pos x="connsiteX2" y="connsiteY2"/>
                    </a:cxn>
                  </a:cxnLst>
                  <a:rect l="l" t="t" r="r" b="b"/>
                  <a:pathLst>
                    <a:path w="83819" h="89725">
                      <a:moveTo>
                        <a:pt x="0" y="41910"/>
                      </a:moveTo>
                      <a:lnTo>
                        <a:pt x="26956" y="89725"/>
                      </a:lnTo>
                      <a:lnTo>
                        <a:pt x="83820" y="0"/>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164" name="任意多边形: 形状 163"/>
                <p:cNvSpPr/>
                <p:nvPr/>
              </p:nvSpPr>
              <p:spPr>
                <a:xfrm>
                  <a:off x="8931782" y="3888771"/>
                  <a:ext cx="50959" cy="56959"/>
                </a:xfrm>
                <a:custGeom>
                  <a:avLst/>
                  <a:gdLst>
                    <a:gd name="connsiteX0" fmla="*/ 0 w 50959"/>
                    <a:gd name="connsiteY0" fmla="*/ 56959 h 56959"/>
                    <a:gd name="connsiteX1" fmla="*/ 41910 w 50959"/>
                    <a:gd name="connsiteY1" fmla="*/ 48006 h 56959"/>
                    <a:gd name="connsiteX2" fmla="*/ 50959 w 50959"/>
                    <a:gd name="connsiteY2" fmla="*/ 0 h 56959"/>
                  </a:gdLst>
                  <a:ahLst/>
                  <a:cxnLst>
                    <a:cxn ang="0">
                      <a:pos x="connsiteX0" y="connsiteY0"/>
                    </a:cxn>
                    <a:cxn ang="0">
                      <a:pos x="connsiteX1" y="connsiteY1"/>
                    </a:cxn>
                    <a:cxn ang="0">
                      <a:pos x="connsiteX2" y="connsiteY2"/>
                    </a:cxn>
                  </a:cxnLst>
                  <a:rect l="l" t="t" r="r" b="b"/>
                  <a:pathLst>
                    <a:path w="50959" h="56959">
                      <a:moveTo>
                        <a:pt x="0" y="56959"/>
                      </a:moveTo>
                      <a:lnTo>
                        <a:pt x="41910" y="48006"/>
                      </a:lnTo>
                      <a:lnTo>
                        <a:pt x="50959" y="0"/>
                      </a:lnTo>
                      <a:close/>
                    </a:path>
                  </a:pathLst>
                </a:custGeom>
                <a:solidFill>
                  <a:srgbClr val="B3F1FF"/>
                </a:solidFill>
                <a:ln w="9525" cap="flat">
                  <a:noFill/>
                  <a:prstDash val="solid"/>
                  <a:miter/>
                </a:ln>
              </p:spPr>
              <p:txBody>
                <a:bodyPr rtlCol="0" anchor="ctr"/>
                <a:lstStyle/>
                <a:p>
                  <a:endParaRPr lang="zh-CN" altLang="en-US">
                    <a:cs typeface="+mn-ea"/>
                    <a:sym typeface="+mn-lt"/>
                  </a:endParaRPr>
                </a:p>
              </p:txBody>
            </p:sp>
            <p:sp>
              <p:nvSpPr>
                <p:cNvPr id="165" name="任意多边形: 形状 164"/>
                <p:cNvSpPr/>
                <p:nvPr/>
              </p:nvSpPr>
              <p:spPr>
                <a:xfrm>
                  <a:off x="7899653" y="2609754"/>
                  <a:ext cx="1468143" cy="2243042"/>
                </a:xfrm>
                <a:custGeom>
                  <a:avLst/>
                  <a:gdLst>
                    <a:gd name="connsiteX0" fmla="*/ 0 w 1468143"/>
                    <a:gd name="connsiteY0" fmla="*/ 0 h 2243042"/>
                    <a:gd name="connsiteX1" fmla="*/ 1338167 w 1468143"/>
                    <a:gd name="connsiteY1" fmla="*/ 1794034 h 2243042"/>
                    <a:gd name="connsiteX2" fmla="*/ 1257395 w 1468143"/>
                    <a:gd name="connsiteY2" fmla="*/ 2054447 h 2243042"/>
                    <a:gd name="connsiteX3" fmla="*/ 1212532 w 1468143"/>
                    <a:gd name="connsiteY3" fmla="*/ 2005012 h 2243042"/>
                    <a:gd name="connsiteX4" fmla="*/ 1389888 w 1468143"/>
                    <a:gd name="connsiteY4" fmla="*/ 1996059 h 2243042"/>
                    <a:gd name="connsiteX5" fmla="*/ 1369695 w 1468143"/>
                    <a:gd name="connsiteY5" fmla="*/ 2144268 h 2243042"/>
                    <a:gd name="connsiteX6" fmla="*/ 1356265 w 1468143"/>
                    <a:gd name="connsiteY6" fmla="*/ 2090357 h 2243042"/>
                    <a:gd name="connsiteX7" fmla="*/ 1464088 w 1468143"/>
                    <a:gd name="connsiteY7" fmla="*/ 2243042 h 224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143" h="2243042">
                      <a:moveTo>
                        <a:pt x="0" y="0"/>
                      </a:moveTo>
                      <a:lnTo>
                        <a:pt x="1338167" y="1794034"/>
                      </a:lnTo>
                      <a:cubicBezTo>
                        <a:pt x="1392079" y="1874806"/>
                        <a:pt x="1320260" y="2018538"/>
                        <a:pt x="1257395" y="2054447"/>
                      </a:cubicBezTo>
                      <a:cubicBezTo>
                        <a:pt x="1194531" y="2090357"/>
                        <a:pt x="1173195" y="2042160"/>
                        <a:pt x="1212532" y="2005012"/>
                      </a:cubicBezTo>
                      <a:cubicBezTo>
                        <a:pt x="1252919" y="1966817"/>
                        <a:pt x="1337786" y="1943957"/>
                        <a:pt x="1389888" y="1996059"/>
                      </a:cubicBezTo>
                      <a:cubicBezTo>
                        <a:pt x="1441514" y="2047685"/>
                        <a:pt x="1414558" y="2119598"/>
                        <a:pt x="1369695" y="2144268"/>
                      </a:cubicBezTo>
                      <a:cubicBezTo>
                        <a:pt x="1307211" y="2178653"/>
                        <a:pt x="1284351" y="2108359"/>
                        <a:pt x="1356265" y="2090357"/>
                      </a:cubicBezTo>
                      <a:cubicBezTo>
                        <a:pt x="1411414" y="2076545"/>
                        <a:pt x="1486472" y="2112836"/>
                        <a:pt x="1464088" y="2243042"/>
                      </a:cubicBezTo>
                    </a:path>
                  </a:pathLst>
                </a:custGeom>
                <a:noFill/>
                <a:ln w="17963" cap="rnd">
                  <a:solidFill>
                    <a:srgbClr val="0275FF"/>
                  </a:solidFill>
                  <a:prstDash val="solid"/>
                  <a:round/>
                </a:ln>
              </p:spPr>
              <p:txBody>
                <a:bodyPr rtlCol="0" anchor="ctr"/>
                <a:lstStyle/>
                <a:p>
                  <a:endParaRPr lang="zh-CN" altLang="en-US">
                    <a:cs typeface="+mn-ea"/>
                    <a:sym typeface="+mn-lt"/>
                  </a:endParaRPr>
                </a:p>
              </p:txBody>
            </p:sp>
            <p:sp>
              <p:nvSpPr>
                <p:cNvPr id="166" name="任意多边形: 形状 165"/>
                <p:cNvSpPr/>
                <p:nvPr/>
              </p:nvSpPr>
              <p:spPr>
                <a:xfrm>
                  <a:off x="8615269" y="3591308"/>
                  <a:ext cx="74861" cy="74861"/>
                </a:xfrm>
                <a:custGeom>
                  <a:avLst/>
                  <a:gdLst>
                    <a:gd name="connsiteX0" fmla="*/ 70578 w 74861"/>
                    <a:gd name="connsiteY0" fmla="*/ 54766 h 74861"/>
                    <a:gd name="connsiteX1" fmla="*/ 54766 w 74861"/>
                    <a:gd name="connsiteY1" fmla="*/ 4284 h 74861"/>
                    <a:gd name="connsiteX2" fmla="*/ 4284 w 74861"/>
                    <a:gd name="connsiteY2" fmla="*/ 20095 h 74861"/>
                    <a:gd name="connsiteX3" fmla="*/ 20095 w 74861"/>
                    <a:gd name="connsiteY3" fmla="*/ 70578 h 74861"/>
                    <a:gd name="connsiteX4" fmla="*/ 70578 w 74861"/>
                    <a:gd name="connsiteY4" fmla="*/ 54766 h 74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1" h="74861">
                      <a:moveTo>
                        <a:pt x="70578" y="54766"/>
                      </a:moveTo>
                      <a:cubicBezTo>
                        <a:pt x="80198" y="36478"/>
                        <a:pt x="73054" y="13809"/>
                        <a:pt x="54766" y="4284"/>
                      </a:cubicBezTo>
                      <a:cubicBezTo>
                        <a:pt x="36479" y="-5336"/>
                        <a:pt x="13809" y="1807"/>
                        <a:pt x="4284" y="20095"/>
                      </a:cubicBezTo>
                      <a:cubicBezTo>
                        <a:pt x="-5336" y="38383"/>
                        <a:pt x="1807" y="60958"/>
                        <a:pt x="20095" y="70578"/>
                      </a:cubicBezTo>
                      <a:cubicBezTo>
                        <a:pt x="38384" y="80198"/>
                        <a:pt x="60958" y="73054"/>
                        <a:pt x="70578" y="54766"/>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sp>
              <p:nvSpPr>
                <p:cNvPr id="167" name="任意多边形: 形状 166"/>
                <p:cNvSpPr/>
                <p:nvPr/>
              </p:nvSpPr>
              <p:spPr>
                <a:xfrm>
                  <a:off x="9174194" y="4333493"/>
                  <a:ext cx="74866" cy="74771"/>
                </a:xfrm>
                <a:custGeom>
                  <a:avLst/>
                  <a:gdLst>
                    <a:gd name="connsiteX0" fmla="*/ 74867 w 74866"/>
                    <a:gd name="connsiteY0" fmla="*/ 37338 h 74771"/>
                    <a:gd name="connsiteX1" fmla="*/ 37433 w 74866"/>
                    <a:gd name="connsiteY1" fmla="*/ 0 h 74771"/>
                    <a:gd name="connsiteX2" fmla="*/ 0 w 74866"/>
                    <a:gd name="connsiteY2" fmla="*/ 37338 h 74771"/>
                    <a:gd name="connsiteX3" fmla="*/ 37433 w 74866"/>
                    <a:gd name="connsiteY3" fmla="*/ 74771 h 74771"/>
                    <a:gd name="connsiteX4" fmla="*/ 74867 w 74866"/>
                    <a:gd name="connsiteY4" fmla="*/ 37338 h 7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771">
                      <a:moveTo>
                        <a:pt x="74867" y="37338"/>
                      </a:moveTo>
                      <a:cubicBezTo>
                        <a:pt x="74867" y="16669"/>
                        <a:pt x="58103" y="0"/>
                        <a:pt x="37433" y="0"/>
                      </a:cubicBezTo>
                      <a:cubicBezTo>
                        <a:pt x="16764" y="0"/>
                        <a:pt x="0" y="16764"/>
                        <a:pt x="0" y="37338"/>
                      </a:cubicBezTo>
                      <a:cubicBezTo>
                        <a:pt x="0" y="58007"/>
                        <a:pt x="16764" y="74771"/>
                        <a:pt x="37433" y="74771"/>
                      </a:cubicBezTo>
                      <a:cubicBezTo>
                        <a:pt x="58198" y="74771"/>
                        <a:pt x="74867" y="58007"/>
                        <a:pt x="74867" y="37338"/>
                      </a:cubicBezTo>
                      <a:close/>
                    </a:path>
                  </a:pathLst>
                </a:custGeom>
                <a:solidFill>
                  <a:srgbClr val="FFB27C"/>
                </a:solidFill>
                <a:ln w="9525" cap="flat">
                  <a:noFill/>
                  <a:prstDash val="solid"/>
                  <a:miter/>
                </a:ln>
              </p:spPr>
              <p:txBody>
                <a:bodyPr rtlCol="0" anchor="ctr"/>
                <a:lstStyle/>
                <a:p>
                  <a:endParaRPr lang="zh-CN" altLang="en-US">
                    <a:cs typeface="+mn-ea"/>
                    <a:sym typeface="+mn-lt"/>
                  </a:endParaRPr>
                </a:p>
              </p:txBody>
            </p:sp>
          </p:grpSp>
          <p:sp>
            <p:nvSpPr>
              <p:cNvPr id="143" name="任意多边形: 形状 142"/>
              <p:cNvSpPr/>
              <p:nvPr/>
            </p:nvSpPr>
            <p:spPr>
              <a:xfrm>
                <a:off x="7818882" y="3626834"/>
                <a:ext cx="76390" cy="107822"/>
              </a:xfrm>
              <a:custGeom>
                <a:avLst/>
                <a:gdLst>
                  <a:gd name="connsiteX0" fmla="*/ 0 w 76390"/>
                  <a:gd name="connsiteY0" fmla="*/ 69628 h 107822"/>
                  <a:gd name="connsiteX1" fmla="*/ 38195 w 76390"/>
                  <a:gd name="connsiteY1" fmla="*/ 107823 h 107822"/>
                  <a:gd name="connsiteX2" fmla="*/ 76391 w 76390"/>
                  <a:gd name="connsiteY2" fmla="*/ 69628 h 107822"/>
                  <a:gd name="connsiteX3" fmla="*/ 38195 w 76390"/>
                  <a:gd name="connsiteY3" fmla="*/ 0 h 107822"/>
                </a:gdLst>
                <a:ahLst/>
                <a:cxnLst>
                  <a:cxn ang="0">
                    <a:pos x="connsiteX0" y="connsiteY0"/>
                  </a:cxn>
                  <a:cxn ang="0">
                    <a:pos x="connsiteX1" y="connsiteY1"/>
                  </a:cxn>
                  <a:cxn ang="0">
                    <a:pos x="connsiteX2" y="connsiteY2"/>
                  </a:cxn>
                  <a:cxn ang="0">
                    <a:pos x="connsiteX3" y="connsiteY3"/>
                  </a:cxn>
                </a:cxnLst>
                <a:rect l="l" t="t" r="r" b="b"/>
                <a:pathLst>
                  <a:path w="76390" h="107822">
                    <a:moveTo>
                      <a:pt x="0" y="69628"/>
                    </a:moveTo>
                    <a:cubicBezTo>
                      <a:pt x="0" y="90678"/>
                      <a:pt x="17050" y="107823"/>
                      <a:pt x="38195" y="107823"/>
                    </a:cubicBezTo>
                    <a:cubicBezTo>
                      <a:pt x="59245" y="107823"/>
                      <a:pt x="76391" y="90678"/>
                      <a:pt x="76391" y="69628"/>
                    </a:cubicBezTo>
                    <a:cubicBezTo>
                      <a:pt x="76391" y="38195"/>
                      <a:pt x="38195" y="22479"/>
                      <a:pt x="38195" y="0"/>
                    </a:cubicBezTo>
                  </a:path>
                </a:pathLst>
              </a:custGeom>
              <a:noFill/>
              <a:ln w="17963" cap="rnd">
                <a:solidFill>
                  <a:srgbClr val="180039"/>
                </a:solidFill>
                <a:prstDash val="solid"/>
                <a:round/>
              </a:ln>
            </p:spPr>
            <p:txBody>
              <a:bodyPr rtlCol="0" anchor="ctr"/>
              <a:lstStyle/>
              <a:p>
                <a:endParaRPr lang="zh-CN" altLang="en-US">
                  <a:cs typeface="+mn-ea"/>
                  <a:sym typeface="+mn-lt"/>
                </a:endParaRPr>
              </a:p>
            </p:txBody>
          </p:sp>
          <p:sp>
            <p:nvSpPr>
              <p:cNvPr id="144" name="任意多边形: 形状 143"/>
              <p:cNvSpPr/>
              <p:nvPr/>
            </p:nvSpPr>
            <p:spPr>
              <a:xfrm>
                <a:off x="7854791" y="3723417"/>
                <a:ext cx="121253" cy="121253"/>
              </a:xfrm>
              <a:custGeom>
                <a:avLst/>
                <a:gdLst>
                  <a:gd name="connsiteX0" fmla="*/ 121253 w 121253"/>
                  <a:gd name="connsiteY0" fmla="*/ 121253 h 121253"/>
                  <a:gd name="connsiteX1" fmla="*/ 0 w 121253"/>
                  <a:gd name="connsiteY1" fmla="*/ 0 h 121253"/>
                </a:gdLst>
                <a:ahLst/>
                <a:cxnLst>
                  <a:cxn ang="0">
                    <a:pos x="connsiteX0" y="connsiteY0"/>
                  </a:cxn>
                  <a:cxn ang="0">
                    <a:pos x="connsiteX1" y="connsiteY1"/>
                  </a:cxn>
                </a:cxnLst>
                <a:rect l="l" t="t" r="r" b="b"/>
                <a:pathLst>
                  <a:path w="121253" h="121253">
                    <a:moveTo>
                      <a:pt x="121253" y="121253"/>
                    </a:moveTo>
                    <a:lnTo>
                      <a:pt x="0" y="0"/>
                    </a:lnTo>
                  </a:path>
                </a:pathLst>
              </a:custGeom>
              <a:ln w="17963" cap="rnd">
                <a:solidFill>
                  <a:srgbClr val="D9E5F5"/>
                </a:solidFill>
                <a:prstDash val="solid"/>
                <a:round/>
              </a:ln>
            </p:spPr>
            <p:txBody>
              <a:bodyPr rtlCol="0" anchor="ctr"/>
              <a:lstStyle/>
              <a:p>
                <a:endParaRPr lang="zh-CN" altLang="en-US">
                  <a:cs typeface="+mn-ea"/>
                  <a:sym typeface="+mn-lt"/>
                </a:endParaRPr>
              </a:p>
            </p:txBody>
          </p:sp>
          <p:sp>
            <p:nvSpPr>
              <p:cNvPr id="145" name="任意多边形: 形状 144"/>
              <p:cNvSpPr/>
              <p:nvPr/>
            </p:nvSpPr>
            <p:spPr>
              <a:xfrm>
                <a:off x="7830026" y="3570732"/>
                <a:ext cx="53911" cy="53911"/>
              </a:xfrm>
              <a:custGeom>
                <a:avLst/>
                <a:gdLst>
                  <a:gd name="connsiteX0" fmla="*/ 53912 w 53911"/>
                  <a:gd name="connsiteY0" fmla="*/ 26956 h 53911"/>
                  <a:gd name="connsiteX1" fmla="*/ 26956 w 53911"/>
                  <a:gd name="connsiteY1" fmla="*/ 0 h 53911"/>
                  <a:gd name="connsiteX2" fmla="*/ 0 w 53911"/>
                  <a:gd name="connsiteY2" fmla="*/ 26956 h 53911"/>
                  <a:gd name="connsiteX3" fmla="*/ 26956 w 53911"/>
                  <a:gd name="connsiteY3" fmla="*/ 53911 h 53911"/>
                  <a:gd name="connsiteX4" fmla="*/ 53912 w 53911"/>
                  <a:gd name="connsiteY4" fmla="*/ 26956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53912" y="26956"/>
                    </a:moveTo>
                    <a:cubicBezTo>
                      <a:pt x="53912" y="12097"/>
                      <a:pt x="41815" y="0"/>
                      <a:pt x="26956" y="0"/>
                    </a:cubicBezTo>
                    <a:cubicBezTo>
                      <a:pt x="12097" y="0"/>
                      <a:pt x="0" y="12097"/>
                      <a:pt x="0" y="26956"/>
                    </a:cubicBezTo>
                    <a:cubicBezTo>
                      <a:pt x="0" y="41815"/>
                      <a:pt x="12097" y="53911"/>
                      <a:pt x="26956" y="53911"/>
                    </a:cubicBezTo>
                    <a:cubicBezTo>
                      <a:pt x="41910" y="53911"/>
                      <a:pt x="53912" y="41815"/>
                      <a:pt x="53912" y="26956"/>
                    </a:cubicBezTo>
                    <a:close/>
                  </a:path>
                </a:pathLst>
              </a:custGeom>
              <a:solidFill>
                <a:srgbClr val="0275FF"/>
              </a:solidFill>
              <a:ln w="9525" cap="flat">
                <a:noFill/>
                <a:prstDash val="solid"/>
                <a:miter/>
              </a:ln>
            </p:spPr>
            <p:txBody>
              <a:bodyPr rtlCol="0" anchor="ctr"/>
              <a:lstStyle/>
              <a:p>
                <a:endParaRPr lang="zh-CN" altLang="en-US">
                  <a:cs typeface="+mn-ea"/>
                  <a:sym typeface="+mn-lt"/>
                </a:endParaRPr>
              </a:p>
            </p:txBody>
          </p:sp>
          <p:sp>
            <p:nvSpPr>
              <p:cNvPr id="146" name="任意多边形: 形状 145"/>
              <p:cNvSpPr/>
              <p:nvPr/>
            </p:nvSpPr>
            <p:spPr>
              <a:xfrm>
                <a:off x="7848123" y="2591752"/>
                <a:ext cx="71818" cy="71818"/>
              </a:xfrm>
              <a:custGeom>
                <a:avLst/>
                <a:gdLst>
                  <a:gd name="connsiteX0" fmla="*/ 71818 w 71818"/>
                  <a:gd name="connsiteY0" fmla="*/ 35909 h 71818"/>
                  <a:gd name="connsiteX1" fmla="*/ 35909 w 71818"/>
                  <a:gd name="connsiteY1" fmla="*/ 0 h 71818"/>
                  <a:gd name="connsiteX2" fmla="*/ 0 w 71818"/>
                  <a:gd name="connsiteY2" fmla="*/ 35909 h 71818"/>
                  <a:gd name="connsiteX3" fmla="*/ 35909 w 71818"/>
                  <a:gd name="connsiteY3" fmla="*/ 71819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16097"/>
                      <a:pt x="55721" y="0"/>
                      <a:pt x="35909" y="0"/>
                    </a:cubicBezTo>
                    <a:cubicBezTo>
                      <a:pt x="16097" y="0"/>
                      <a:pt x="0" y="16097"/>
                      <a:pt x="0" y="35909"/>
                    </a:cubicBezTo>
                    <a:cubicBezTo>
                      <a:pt x="0" y="55721"/>
                      <a:pt x="16097" y="71819"/>
                      <a:pt x="35909" y="71819"/>
                    </a:cubicBezTo>
                    <a:cubicBezTo>
                      <a:pt x="55721" y="71819"/>
                      <a:pt x="71818" y="55721"/>
                      <a:pt x="71818" y="35909"/>
                    </a:cubicBezTo>
                    <a:close/>
                  </a:path>
                </a:pathLst>
              </a:custGeom>
              <a:solidFill>
                <a:srgbClr val="FFCF4E"/>
              </a:solidFill>
              <a:ln w="9525"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7620190" y="3838289"/>
                <a:ext cx="477964" cy="253460"/>
              </a:xfrm>
              <a:custGeom>
                <a:avLst/>
                <a:gdLst>
                  <a:gd name="connsiteX0" fmla="*/ 32575 w 477964"/>
                  <a:gd name="connsiteY0" fmla="*/ 286 h 253460"/>
                  <a:gd name="connsiteX1" fmla="*/ 0 w 477964"/>
                  <a:gd name="connsiteY1" fmla="*/ 187071 h 253460"/>
                  <a:gd name="connsiteX2" fmla="*/ 430149 w 477964"/>
                  <a:gd name="connsiteY2" fmla="*/ 253460 h 253460"/>
                  <a:gd name="connsiteX3" fmla="*/ 477964 w 477964"/>
                  <a:gd name="connsiteY3" fmla="*/ 0 h 253460"/>
                  <a:gd name="connsiteX4" fmla="*/ 32575 w 477964"/>
                  <a:gd name="connsiteY4" fmla="*/ 286 h 253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64" h="253460">
                    <a:moveTo>
                      <a:pt x="32575" y="286"/>
                    </a:moveTo>
                    <a:cubicBezTo>
                      <a:pt x="28289" y="82487"/>
                      <a:pt x="8382" y="147256"/>
                      <a:pt x="0" y="187071"/>
                    </a:cubicBezTo>
                    <a:lnTo>
                      <a:pt x="430149" y="253460"/>
                    </a:lnTo>
                    <a:cubicBezTo>
                      <a:pt x="438912" y="210598"/>
                      <a:pt x="465201" y="110014"/>
                      <a:pt x="477964" y="0"/>
                    </a:cubicBezTo>
                    <a:lnTo>
                      <a:pt x="32575" y="286"/>
                    </a:lnTo>
                    <a:close/>
                  </a:path>
                </a:pathLst>
              </a:custGeom>
              <a:solidFill>
                <a:srgbClr val="08217E"/>
              </a:solidFill>
              <a:ln w="9525" cap="flat">
                <a:noFill/>
                <a:prstDash val="solid"/>
                <a:miter/>
              </a:ln>
            </p:spPr>
            <p:txBody>
              <a:bodyPr rtlCol="0" anchor="ctr"/>
              <a:lstStyle/>
              <a:p>
                <a:endParaRPr lang="zh-CN" altLang="en-US">
                  <a:cs typeface="+mn-ea"/>
                  <a:sym typeface="+mn-lt"/>
                </a:endParaRPr>
              </a:p>
            </p:txBody>
          </p:sp>
        </p:grpSp>
        <p:sp>
          <p:nvSpPr>
            <p:cNvPr id="117" name="任意多边形: 形状 116"/>
            <p:cNvSpPr/>
            <p:nvPr/>
          </p:nvSpPr>
          <p:spPr>
            <a:xfrm>
              <a:off x="7481491" y="2832624"/>
              <a:ext cx="310229" cy="396049"/>
            </a:xfrm>
            <a:custGeom>
              <a:avLst/>
              <a:gdLst>
                <a:gd name="connsiteX0" fmla="*/ 310229 w 310229"/>
                <a:gd name="connsiteY0" fmla="*/ 0 h 396049"/>
                <a:gd name="connsiteX1" fmla="*/ 0 w 310229"/>
                <a:gd name="connsiteY1" fmla="*/ 396050 h 396049"/>
              </a:gdLst>
              <a:ahLst/>
              <a:cxnLst>
                <a:cxn ang="0">
                  <a:pos x="connsiteX0" y="connsiteY0"/>
                </a:cxn>
                <a:cxn ang="0">
                  <a:pos x="connsiteX1" y="connsiteY1"/>
                </a:cxn>
              </a:cxnLst>
              <a:rect l="l" t="t" r="r" b="b"/>
              <a:pathLst>
                <a:path w="310229" h="396049">
                  <a:moveTo>
                    <a:pt x="310229" y="0"/>
                  </a:moveTo>
                  <a:lnTo>
                    <a:pt x="0" y="396050"/>
                  </a:lnTo>
                </a:path>
              </a:pathLst>
            </a:custGeom>
            <a:ln w="17963" cap="rnd">
              <a:solidFill>
                <a:srgbClr val="D9E5F5"/>
              </a:solidFill>
              <a:prstDash val="solid"/>
              <a:round/>
            </a:ln>
          </p:spPr>
          <p:txBody>
            <a:bodyPr rtlCol="0" anchor="ctr"/>
            <a:lstStyle/>
            <a:p>
              <a:endParaRPr lang="zh-CN" altLang="en-US">
                <a:cs typeface="+mn-ea"/>
                <a:sym typeface="+mn-lt"/>
              </a:endParaRPr>
            </a:p>
          </p:txBody>
        </p:sp>
      </p:grpSp>
      <p:grpSp>
        <p:nvGrpSpPr>
          <p:cNvPr id="271" name="组合 2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flipH="1">
            <a:off x="10501603" y="5623255"/>
            <a:ext cx="1154981" cy="696571"/>
            <a:chOff x="2666206" y="1360488"/>
            <a:chExt cx="6859588" cy="4137026"/>
          </a:xfrm>
        </p:grpSpPr>
        <p:sp>
          <p:nvSpPr>
            <p:cNvPr id="272" name="îsľîḍé"/>
            <p:cNvSpPr/>
            <p:nvPr/>
          </p:nvSpPr>
          <p:spPr bwMode="auto">
            <a:xfrm>
              <a:off x="4129881" y="4668838"/>
              <a:ext cx="160338" cy="201613"/>
            </a:xfrm>
            <a:custGeom>
              <a:avLst/>
              <a:gdLst>
                <a:gd name="T0" fmla="*/ 10 w 20"/>
                <a:gd name="T1" fmla="*/ 0 h 25"/>
                <a:gd name="T2" fmla="*/ 0 w 20"/>
                <a:gd name="T3" fmla="*/ 20 h 25"/>
                <a:gd name="T4" fmla="*/ 13 w 20"/>
                <a:gd name="T5" fmla="*/ 25 h 25"/>
                <a:gd name="T6" fmla="*/ 19 w 20"/>
                <a:gd name="T7" fmla="*/ 20 h 25"/>
                <a:gd name="T8" fmla="*/ 17 w 20"/>
                <a:gd name="T9" fmla="*/ 15 h 25"/>
                <a:gd name="T10" fmla="*/ 10 w 20"/>
                <a:gd name="T11" fmla="*/ 0 h 25"/>
              </a:gdLst>
              <a:ahLst/>
              <a:cxnLst>
                <a:cxn ang="0">
                  <a:pos x="T0" y="T1"/>
                </a:cxn>
                <a:cxn ang="0">
                  <a:pos x="T2" y="T3"/>
                </a:cxn>
                <a:cxn ang="0">
                  <a:pos x="T4" y="T5"/>
                </a:cxn>
                <a:cxn ang="0">
                  <a:pos x="T6" y="T7"/>
                </a:cxn>
                <a:cxn ang="0">
                  <a:pos x="T8" y="T9"/>
                </a:cxn>
                <a:cxn ang="0">
                  <a:pos x="T10" y="T11"/>
                </a:cxn>
              </a:cxnLst>
              <a:rect l="0" t="0" r="r" b="b"/>
              <a:pathLst>
                <a:path w="20" h="25">
                  <a:moveTo>
                    <a:pt x="10" y="0"/>
                  </a:moveTo>
                  <a:cubicBezTo>
                    <a:pt x="7" y="6"/>
                    <a:pt x="3" y="13"/>
                    <a:pt x="0" y="20"/>
                  </a:cubicBezTo>
                  <a:cubicBezTo>
                    <a:pt x="3" y="23"/>
                    <a:pt x="8" y="25"/>
                    <a:pt x="13" y="25"/>
                  </a:cubicBezTo>
                  <a:cubicBezTo>
                    <a:pt x="16" y="25"/>
                    <a:pt x="20" y="25"/>
                    <a:pt x="19" y="20"/>
                  </a:cubicBezTo>
                  <a:cubicBezTo>
                    <a:pt x="19" y="18"/>
                    <a:pt x="17" y="16"/>
                    <a:pt x="17" y="15"/>
                  </a:cubicBezTo>
                  <a:cubicBezTo>
                    <a:pt x="14" y="10"/>
                    <a:pt x="12" y="5"/>
                    <a:pt x="10" y="0"/>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3" name="iṣḷíḋè"/>
            <p:cNvSpPr/>
            <p:nvPr/>
          </p:nvSpPr>
          <p:spPr bwMode="auto">
            <a:xfrm>
              <a:off x="3880644" y="4532313"/>
              <a:ext cx="192088" cy="215900"/>
            </a:xfrm>
            <a:custGeom>
              <a:avLst/>
              <a:gdLst>
                <a:gd name="T0" fmla="*/ 5 w 24"/>
                <a:gd name="T1" fmla="*/ 18 h 27"/>
                <a:gd name="T2" fmla="*/ 9 w 24"/>
                <a:gd name="T3" fmla="*/ 25 h 27"/>
                <a:gd name="T4" fmla="*/ 13 w 24"/>
                <a:gd name="T5" fmla="*/ 27 h 27"/>
                <a:gd name="T6" fmla="*/ 19 w 24"/>
                <a:gd name="T7" fmla="*/ 17 h 27"/>
                <a:gd name="T8" fmla="*/ 24 w 24"/>
                <a:gd name="T9" fmla="*/ 2 h 27"/>
                <a:gd name="T10" fmla="*/ 0 w 24"/>
                <a:gd name="T11" fmla="*/ 0 h 27"/>
                <a:gd name="T12" fmla="*/ 5 w 24"/>
                <a:gd name="T13" fmla="*/ 18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5" y="18"/>
                  </a:moveTo>
                  <a:cubicBezTo>
                    <a:pt x="6" y="20"/>
                    <a:pt x="7" y="23"/>
                    <a:pt x="9" y="25"/>
                  </a:cubicBezTo>
                  <a:cubicBezTo>
                    <a:pt x="11" y="26"/>
                    <a:pt x="12" y="26"/>
                    <a:pt x="13" y="27"/>
                  </a:cubicBezTo>
                  <a:cubicBezTo>
                    <a:pt x="15" y="23"/>
                    <a:pt x="17" y="20"/>
                    <a:pt x="19" y="17"/>
                  </a:cubicBezTo>
                  <a:cubicBezTo>
                    <a:pt x="21" y="12"/>
                    <a:pt x="22" y="7"/>
                    <a:pt x="24" y="2"/>
                  </a:cubicBezTo>
                  <a:cubicBezTo>
                    <a:pt x="16" y="2"/>
                    <a:pt x="8" y="1"/>
                    <a:pt x="0" y="0"/>
                  </a:cubicBezTo>
                  <a:cubicBezTo>
                    <a:pt x="1" y="6"/>
                    <a:pt x="2" y="12"/>
                    <a:pt x="5" y="18"/>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4" name="ïŝļiďe"/>
            <p:cNvSpPr/>
            <p:nvPr/>
          </p:nvSpPr>
          <p:spPr bwMode="auto">
            <a:xfrm>
              <a:off x="4290219" y="4217988"/>
              <a:ext cx="176213" cy="193675"/>
            </a:xfrm>
            <a:custGeom>
              <a:avLst/>
              <a:gdLst>
                <a:gd name="T0" fmla="*/ 13 w 22"/>
                <a:gd name="T1" fmla="*/ 20 h 24"/>
                <a:gd name="T2" fmla="*/ 22 w 22"/>
                <a:gd name="T3" fmla="*/ 18 h 24"/>
                <a:gd name="T4" fmla="*/ 19 w 22"/>
                <a:gd name="T5" fmla="*/ 13 h 24"/>
                <a:gd name="T6" fmla="*/ 13 w 22"/>
                <a:gd name="T7" fmla="*/ 6 h 24"/>
                <a:gd name="T8" fmla="*/ 5 w 22"/>
                <a:gd name="T9" fmla="*/ 3 h 24"/>
                <a:gd name="T10" fmla="*/ 3 w 22"/>
                <a:gd name="T11" fmla="*/ 13 h 24"/>
                <a:gd name="T12" fmla="*/ 1 w 22"/>
                <a:gd name="T13" fmla="*/ 18 h 24"/>
                <a:gd name="T14" fmla="*/ 1 w 22"/>
                <a:gd name="T15" fmla="*/ 19 h 24"/>
                <a:gd name="T16" fmla="*/ 0 w 22"/>
                <a:gd name="T17" fmla="*/ 24 h 24"/>
                <a:gd name="T18" fmla="*/ 13 w 22"/>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4">
                  <a:moveTo>
                    <a:pt x="13" y="20"/>
                  </a:moveTo>
                  <a:cubicBezTo>
                    <a:pt x="15" y="20"/>
                    <a:pt x="21" y="19"/>
                    <a:pt x="22" y="18"/>
                  </a:cubicBezTo>
                  <a:cubicBezTo>
                    <a:pt x="22" y="18"/>
                    <a:pt x="20" y="14"/>
                    <a:pt x="19" y="13"/>
                  </a:cubicBezTo>
                  <a:cubicBezTo>
                    <a:pt x="17" y="11"/>
                    <a:pt x="16" y="8"/>
                    <a:pt x="13" y="6"/>
                  </a:cubicBezTo>
                  <a:cubicBezTo>
                    <a:pt x="11" y="4"/>
                    <a:pt x="7" y="0"/>
                    <a:pt x="5" y="3"/>
                  </a:cubicBezTo>
                  <a:cubicBezTo>
                    <a:pt x="3" y="5"/>
                    <a:pt x="3" y="10"/>
                    <a:pt x="3" y="13"/>
                  </a:cubicBezTo>
                  <a:cubicBezTo>
                    <a:pt x="2" y="15"/>
                    <a:pt x="2" y="17"/>
                    <a:pt x="1" y="18"/>
                  </a:cubicBezTo>
                  <a:cubicBezTo>
                    <a:pt x="1" y="19"/>
                    <a:pt x="1" y="19"/>
                    <a:pt x="1" y="19"/>
                  </a:cubicBezTo>
                  <a:cubicBezTo>
                    <a:pt x="1" y="21"/>
                    <a:pt x="0" y="23"/>
                    <a:pt x="0" y="24"/>
                  </a:cubicBezTo>
                  <a:cubicBezTo>
                    <a:pt x="4" y="23"/>
                    <a:pt x="9" y="21"/>
                    <a:pt x="13" y="20"/>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5" name="ïşḻïḋe"/>
            <p:cNvSpPr/>
            <p:nvPr/>
          </p:nvSpPr>
          <p:spPr bwMode="auto">
            <a:xfrm>
              <a:off x="3936206" y="4217988"/>
              <a:ext cx="185738" cy="217488"/>
            </a:xfrm>
            <a:custGeom>
              <a:avLst/>
              <a:gdLst>
                <a:gd name="T0" fmla="*/ 10 w 23"/>
                <a:gd name="T1" fmla="*/ 20 h 27"/>
                <a:gd name="T2" fmla="*/ 23 w 23"/>
                <a:gd name="T3" fmla="*/ 27 h 27"/>
                <a:gd name="T4" fmla="*/ 20 w 23"/>
                <a:gd name="T5" fmla="*/ 10 h 27"/>
                <a:gd name="T6" fmla="*/ 17 w 23"/>
                <a:gd name="T7" fmla="*/ 0 h 27"/>
                <a:gd name="T8" fmla="*/ 10 w 23"/>
                <a:gd name="T9" fmla="*/ 0 h 27"/>
                <a:gd name="T10" fmla="*/ 6 w 23"/>
                <a:gd name="T11" fmla="*/ 3 h 27"/>
                <a:gd name="T12" fmla="*/ 3 w 23"/>
                <a:gd name="T13" fmla="*/ 16 h 27"/>
                <a:gd name="T14" fmla="*/ 10 w 23"/>
                <a:gd name="T15" fmla="*/ 2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10" y="20"/>
                  </a:moveTo>
                  <a:cubicBezTo>
                    <a:pt x="14" y="23"/>
                    <a:pt x="19" y="25"/>
                    <a:pt x="23" y="27"/>
                  </a:cubicBezTo>
                  <a:cubicBezTo>
                    <a:pt x="21" y="22"/>
                    <a:pt x="21" y="16"/>
                    <a:pt x="20" y="10"/>
                  </a:cubicBezTo>
                  <a:cubicBezTo>
                    <a:pt x="20" y="8"/>
                    <a:pt x="19" y="2"/>
                    <a:pt x="17" y="0"/>
                  </a:cubicBezTo>
                  <a:cubicBezTo>
                    <a:pt x="15" y="0"/>
                    <a:pt x="12" y="0"/>
                    <a:pt x="10" y="0"/>
                  </a:cubicBezTo>
                  <a:cubicBezTo>
                    <a:pt x="8" y="1"/>
                    <a:pt x="7" y="2"/>
                    <a:pt x="6" y="3"/>
                  </a:cubicBezTo>
                  <a:cubicBezTo>
                    <a:pt x="3" y="7"/>
                    <a:pt x="0" y="11"/>
                    <a:pt x="3" y="16"/>
                  </a:cubicBezTo>
                  <a:cubicBezTo>
                    <a:pt x="5" y="18"/>
                    <a:pt x="8" y="19"/>
                    <a:pt x="10" y="20"/>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6" name="ïṡlîḍé"/>
            <p:cNvSpPr/>
            <p:nvPr/>
          </p:nvSpPr>
          <p:spPr bwMode="auto">
            <a:xfrm>
              <a:off x="4347369" y="4498976"/>
              <a:ext cx="176213" cy="201613"/>
            </a:xfrm>
            <a:custGeom>
              <a:avLst/>
              <a:gdLst>
                <a:gd name="T0" fmla="*/ 10 w 22"/>
                <a:gd name="T1" fmla="*/ 5 h 25"/>
                <a:gd name="T2" fmla="*/ 0 w 22"/>
                <a:gd name="T3" fmla="*/ 10 h 25"/>
                <a:gd name="T4" fmla="*/ 17 w 22"/>
                <a:gd name="T5" fmla="*/ 25 h 25"/>
                <a:gd name="T6" fmla="*/ 20 w 22"/>
                <a:gd name="T7" fmla="*/ 14 h 25"/>
                <a:gd name="T8" fmla="*/ 21 w 22"/>
                <a:gd name="T9" fmla="*/ 0 h 25"/>
                <a:gd name="T10" fmla="*/ 10 w 22"/>
                <a:gd name="T11" fmla="*/ 5 h 25"/>
              </a:gdLst>
              <a:ahLst/>
              <a:cxnLst>
                <a:cxn ang="0">
                  <a:pos x="T0" y="T1"/>
                </a:cxn>
                <a:cxn ang="0">
                  <a:pos x="T2" y="T3"/>
                </a:cxn>
                <a:cxn ang="0">
                  <a:pos x="T4" y="T5"/>
                </a:cxn>
                <a:cxn ang="0">
                  <a:pos x="T6" y="T7"/>
                </a:cxn>
                <a:cxn ang="0">
                  <a:pos x="T8" y="T9"/>
                </a:cxn>
                <a:cxn ang="0">
                  <a:pos x="T10" y="T11"/>
                </a:cxn>
              </a:cxnLst>
              <a:rect l="0" t="0" r="r" b="b"/>
              <a:pathLst>
                <a:path w="22" h="25">
                  <a:moveTo>
                    <a:pt x="10" y="5"/>
                  </a:moveTo>
                  <a:cubicBezTo>
                    <a:pt x="7" y="7"/>
                    <a:pt x="4" y="8"/>
                    <a:pt x="0" y="10"/>
                  </a:cubicBezTo>
                  <a:cubicBezTo>
                    <a:pt x="6" y="14"/>
                    <a:pt x="12" y="20"/>
                    <a:pt x="17" y="25"/>
                  </a:cubicBezTo>
                  <a:cubicBezTo>
                    <a:pt x="18" y="21"/>
                    <a:pt x="20" y="18"/>
                    <a:pt x="20" y="14"/>
                  </a:cubicBezTo>
                  <a:cubicBezTo>
                    <a:pt x="21" y="11"/>
                    <a:pt x="22" y="3"/>
                    <a:pt x="21" y="0"/>
                  </a:cubicBezTo>
                  <a:cubicBezTo>
                    <a:pt x="17" y="1"/>
                    <a:pt x="14" y="4"/>
                    <a:pt x="10" y="5"/>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7" name="îSlidè"/>
            <p:cNvSpPr/>
            <p:nvPr/>
          </p:nvSpPr>
          <p:spPr bwMode="auto">
            <a:xfrm>
              <a:off x="3285331" y="3670301"/>
              <a:ext cx="1809750" cy="1762125"/>
            </a:xfrm>
            <a:custGeom>
              <a:avLst/>
              <a:gdLst>
                <a:gd name="T0" fmla="*/ 184 w 225"/>
                <a:gd name="T1" fmla="*/ 26 h 219"/>
                <a:gd name="T2" fmla="*/ 111 w 225"/>
                <a:gd name="T3" fmla="*/ 2 h 219"/>
                <a:gd name="T4" fmla="*/ 41 w 225"/>
                <a:gd name="T5" fmla="*/ 29 h 219"/>
                <a:gd name="T6" fmla="*/ 40 w 225"/>
                <a:gd name="T7" fmla="*/ 180 h 219"/>
                <a:gd name="T8" fmla="*/ 198 w 225"/>
                <a:gd name="T9" fmla="*/ 170 h 219"/>
                <a:gd name="T10" fmla="*/ 184 w 225"/>
                <a:gd name="T11" fmla="*/ 26 h 219"/>
                <a:gd name="T12" fmla="*/ 124 w 225"/>
                <a:gd name="T13" fmla="*/ 167 h 219"/>
                <a:gd name="T14" fmla="*/ 54 w 225"/>
                <a:gd name="T15" fmla="*/ 113 h 219"/>
                <a:gd name="T16" fmla="*/ 92 w 225"/>
                <a:gd name="T17" fmla="*/ 53 h 219"/>
                <a:gd name="T18" fmla="*/ 92 w 225"/>
                <a:gd name="T19" fmla="*/ 53 h 219"/>
                <a:gd name="T20" fmla="*/ 176 w 225"/>
                <a:gd name="T21" fmla="*/ 91 h 219"/>
                <a:gd name="T22" fmla="*/ 124 w 225"/>
                <a:gd name="T23" fmla="*/ 16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19">
                  <a:moveTo>
                    <a:pt x="184" y="26"/>
                  </a:moveTo>
                  <a:cubicBezTo>
                    <a:pt x="165" y="9"/>
                    <a:pt x="138" y="0"/>
                    <a:pt x="111" y="2"/>
                  </a:cubicBezTo>
                  <a:cubicBezTo>
                    <a:pt x="84" y="3"/>
                    <a:pt x="63" y="17"/>
                    <a:pt x="41" y="29"/>
                  </a:cubicBezTo>
                  <a:cubicBezTo>
                    <a:pt x="3" y="67"/>
                    <a:pt x="0" y="143"/>
                    <a:pt x="40" y="180"/>
                  </a:cubicBezTo>
                  <a:cubicBezTo>
                    <a:pt x="81" y="216"/>
                    <a:pt x="167" y="219"/>
                    <a:pt x="198" y="170"/>
                  </a:cubicBezTo>
                  <a:cubicBezTo>
                    <a:pt x="225" y="128"/>
                    <a:pt x="224" y="61"/>
                    <a:pt x="184" y="26"/>
                  </a:cubicBezTo>
                  <a:close/>
                  <a:moveTo>
                    <a:pt x="124" y="167"/>
                  </a:moveTo>
                  <a:cubicBezTo>
                    <a:pt x="90" y="173"/>
                    <a:pt x="58" y="148"/>
                    <a:pt x="54" y="113"/>
                  </a:cubicBezTo>
                  <a:cubicBezTo>
                    <a:pt x="52" y="87"/>
                    <a:pt x="68" y="62"/>
                    <a:pt x="92" y="53"/>
                  </a:cubicBezTo>
                  <a:cubicBezTo>
                    <a:pt x="92" y="53"/>
                    <a:pt x="92" y="53"/>
                    <a:pt x="92" y="53"/>
                  </a:cubicBezTo>
                  <a:cubicBezTo>
                    <a:pt x="125" y="40"/>
                    <a:pt x="170" y="52"/>
                    <a:pt x="176" y="91"/>
                  </a:cubicBezTo>
                  <a:cubicBezTo>
                    <a:pt x="182" y="125"/>
                    <a:pt x="159" y="161"/>
                    <a:pt x="124" y="167"/>
                  </a:cubicBezTo>
                  <a:close/>
                </a:path>
              </a:pathLst>
            </a:custGeom>
            <a:solidFill>
              <a:srgbClr val="3F6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8" name="íṣlïdé"/>
            <p:cNvSpPr/>
            <p:nvPr/>
          </p:nvSpPr>
          <p:spPr bwMode="auto">
            <a:xfrm>
              <a:off x="7812881" y="4241801"/>
              <a:ext cx="176213" cy="177800"/>
            </a:xfrm>
            <a:custGeom>
              <a:avLst/>
              <a:gdLst>
                <a:gd name="T0" fmla="*/ 22 w 22"/>
                <a:gd name="T1" fmla="*/ 12 h 22"/>
                <a:gd name="T2" fmla="*/ 4 w 22"/>
                <a:gd name="T3" fmla="*/ 0 h 22"/>
                <a:gd name="T4" fmla="*/ 0 w 22"/>
                <a:gd name="T5" fmla="*/ 22 h 22"/>
                <a:gd name="T6" fmla="*/ 22 w 22"/>
                <a:gd name="T7" fmla="*/ 12 h 22"/>
              </a:gdLst>
              <a:ahLst/>
              <a:cxnLst>
                <a:cxn ang="0">
                  <a:pos x="T0" y="T1"/>
                </a:cxn>
                <a:cxn ang="0">
                  <a:pos x="T2" y="T3"/>
                </a:cxn>
                <a:cxn ang="0">
                  <a:pos x="T4" y="T5"/>
                </a:cxn>
                <a:cxn ang="0">
                  <a:pos x="T6" y="T7"/>
                </a:cxn>
              </a:cxnLst>
              <a:rect l="0" t="0" r="r" b="b"/>
              <a:pathLst>
                <a:path w="22" h="22">
                  <a:moveTo>
                    <a:pt x="22" y="12"/>
                  </a:moveTo>
                  <a:cubicBezTo>
                    <a:pt x="22" y="6"/>
                    <a:pt x="10" y="1"/>
                    <a:pt x="4" y="0"/>
                  </a:cubicBezTo>
                  <a:cubicBezTo>
                    <a:pt x="3" y="7"/>
                    <a:pt x="1" y="15"/>
                    <a:pt x="0" y="22"/>
                  </a:cubicBezTo>
                  <a:cubicBezTo>
                    <a:pt x="5" y="21"/>
                    <a:pt x="22" y="18"/>
                    <a:pt x="22" y="12"/>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9" name="ï$lîḋê"/>
            <p:cNvSpPr/>
            <p:nvPr/>
          </p:nvSpPr>
          <p:spPr bwMode="auto">
            <a:xfrm>
              <a:off x="3759994" y="4081463"/>
              <a:ext cx="947738" cy="909638"/>
            </a:xfrm>
            <a:custGeom>
              <a:avLst/>
              <a:gdLst>
                <a:gd name="T0" fmla="*/ 36 w 118"/>
                <a:gd name="T1" fmla="*/ 6 h 113"/>
                <a:gd name="T2" fmla="*/ 3 w 118"/>
                <a:gd name="T3" fmla="*/ 62 h 113"/>
                <a:gd name="T4" fmla="*/ 64 w 118"/>
                <a:gd name="T5" fmla="*/ 108 h 113"/>
                <a:gd name="T6" fmla="*/ 110 w 118"/>
                <a:gd name="T7" fmla="*/ 36 h 113"/>
                <a:gd name="T8" fmla="*/ 36 w 118"/>
                <a:gd name="T9" fmla="*/ 6 h 113"/>
                <a:gd name="T10" fmla="*/ 64 w 118"/>
                <a:gd name="T11" fmla="*/ 35 h 113"/>
                <a:gd name="T12" fmla="*/ 64 w 118"/>
                <a:gd name="T13" fmla="*/ 35 h 113"/>
                <a:gd name="T14" fmla="*/ 65 w 118"/>
                <a:gd name="T15" fmla="*/ 22 h 113"/>
                <a:gd name="T16" fmla="*/ 69 w 118"/>
                <a:gd name="T17" fmla="*/ 14 h 113"/>
                <a:gd name="T18" fmla="*/ 86 w 118"/>
                <a:gd name="T19" fmla="*/ 23 h 113"/>
                <a:gd name="T20" fmla="*/ 91 w 118"/>
                <a:gd name="T21" fmla="*/ 38 h 113"/>
                <a:gd name="T22" fmla="*/ 81 w 118"/>
                <a:gd name="T23" fmla="*/ 42 h 113"/>
                <a:gd name="T24" fmla="*/ 64 w 118"/>
                <a:gd name="T25" fmla="*/ 47 h 113"/>
                <a:gd name="T26" fmla="*/ 61 w 118"/>
                <a:gd name="T27" fmla="*/ 45 h 113"/>
                <a:gd name="T28" fmla="*/ 64 w 118"/>
                <a:gd name="T29" fmla="*/ 35 h 113"/>
                <a:gd name="T30" fmla="*/ 27 w 118"/>
                <a:gd name="T31" fmla="*/ 14 h 113"/>
                <a:gd name="T32" fmla="*/ 43 w 118"/>
                <a:gd name="T33" fmla="*/ 14 h 113"/>
                <a:gd name="T34" fmla="*/ 47 w 118"/>
                <a:gd name="T35" fmla="*/ 28 h 113"/>
                <a:gd name="T36" fmla="*/ 48 w 118"/>
                <a:gd name="T37" fmla="*/ 45 h 113"/>
                <a:gd name="T38" fmla="*/ 47 w 118"/>
                <a:gd name="T39" fmla="*/ 45 h 113"/>
                <a:gd name="T40" fmla="*/ 46 w 118"/>
                <a:gd name="T41" fmla="*/ 48 h 113"/>
                <a:gd name="T42" fmla="*/ 20 w 118"/>
                <a:gd name="T43" fmla="*/ 35 h 113"/>
                <a:gd name="T44" fmla="*/ 27 w 118"/>
                <a:gd name="T45" fmla="*/ 14 h 113"/>
                <a:gd name="T46" fmla="*/ 29 w 118"/>
                <a:gd name="T47" fmla="*/ 87 h 113"/>
                <a:gd name="T48" fmla="*/ 28 w 118"/>
                <a:gd name="T49" fmla="*/ 87 h 113"/>
                <a:gd name="T50" fmla="*/ 16 w 118"/>
                <a:gd name="T51" fmla="*/ 79 h 113"/>
                <a:gd name="T52" fmla="*/ 9 w 118"/>
                <a:gd name="T53" fmla="*/ 53 h 113"/>
                <a:gd name="T54" fmla="*/ 12 w 118"/>
                <a:gd name="T55" fmla="*/ 50 h 113"/>
                <a:gd name="T56" fmla="*/ 42 w 118"/>
                <a:gd name="T57" fmla="*/ 56 h 113"/>
                <a:gd name="T58" fmla="*/ 43 w 118"/>
                <a:gd name="T59" fmla="*/ 58 h 113"/>
                <a:gd name="T60" fmla="*/ 43 w 118"/>
                <a:gd name="T61" fmla="*/ 58 h 113"/>
                <a:gd name="T62" fmla="*/ 38 w 118"/>
                <a:gd name="T63" fmla="*/ 74 h 113"/>
                <a:gd name="T64" fmla="*/ 29 w 118"/>
                <a:gd name="T65" fmla="*/ 87 h 113"/>
                <a:gd name="T66" fmla="*/ 69 w 118"/>
                <a:gd name="T67" fmla="*/ 99 h 113"/>
                <a:gd name="T68" fmla="*/ 41 w 118"/>
                <a:gd name="T69" fmla="*/ 97 h 113"/>
                <a:gd name="T70" fmla="*/ 42 w 118"/>
                <a:gd name="T71" fmla="*/ 93 h 113"/>
                <a:gd name="T72" fmla="*/ 54 w 118"/>
                <a:gd name="T73" fmla="*/ 65 h 113"/>
                <a:gd name="T74" fmla="*/ 59 w 118"/>
                <a:gd name="T75" fmla="*/ 65 h 113"/>
                <a:gd name="T76" fmla="*/ 68 w 118"/>
                <a:gd name="T77" fmla="*/ 86 h 113"/>
                <a:gd name="T78" fmla="*/ 69 w 118"/>
                <a:gd name="T79" fmla="*/ 99 h 113"/>
                <a:gd name="T80" fmla="*/ 99 w 118"/>
                <a:gd name="T81" fmla="*/ 65 h 113"/>
                <a:gd name="T82" fmla="*/ 94 w 118"/>
                <a:gd name="T83" fmla="*/ 83 h 113"/>
                <a:gd name="T84" fmla="*/ 89 w 118"/>
                <a:gd name="T85" fmla="*/ 84 h 113"/>
                <a:gd name="T86" fmla="*/ 67 w 118"/>
                <a:gd name="T87" fmla="*/ 62 h 113"/>
                <a:gd name="T88" fmla="*/ 66 w 118"/>
                <a:gd name="T89" fmla="*/ 61 h 113"/>
                <a:gd name="T90" fmla="*/ 66 w 118"/>
                <a:gd name="T91" fmla="*/ 61 h 113"/>
                <a:gd name="T92" fmla="*/ 66 w 118"/>
                <a:gd name="T93" fmla="*/ 61 h 113"/>
                <a:gd name="T94" fmla="*/ 68 w 118"/>
                <a:gd name="T95" fmla="*/ 57 h 113"/>
                <a:gd name="T96" fmla="*/ 90 w 118"/>
                <a:gd name="T97" fmla="*/ 47 h 113"/>
                <a:gd name="T98" fmla="*/ 99 w 118"/>
                <a:gd name="T99" fmla="*/ 48 h 113"/>
                <a:gd name="T100" fmla="*/ 99 w 118"/>
                <a:gd name="T10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13">
                  <a:moveTo>
                    <a:pt x="36" y="6"/>
                  </a:moveTo>
                  <a:cubicBezTo>
                    <a:pt x="15" y="16"/>
                    <a:pt x="0" y="37"/>
                    <a:pt x="3" y="62"/>
                  </a:cubicBezTo>
                  <a:cubicBezTo>
                    <a:pt x="7" y="92"/>
                    <a:pt x="34" y="113"/>
                    <a:pt x="64" y="108"/>
                  </a:cubicBezTo>
                  <a:cubicBezTo>
                    <a:pt x="96" y="102"/>
                    <a:pt x="118" y="67"/>
                    <a:pt x="110" y="36"/>
                  </a:cubicBezTo>
                  <a:cubicBezTo>
                    <a:pt x="100" y="0"/>
                    <a:pt x="65" y="6"/>
                    <a:pt x="36" y="6"/>
                  </a:cubicBezTo>
                  <a:close/>
                  <a:moveTo>
                    <a:pt x="64" y="35"/>
                  </a:moveTo>
                  <a:cubicBezTo>
                    <a:pt x="64" y="35"/>
                    <a:pt x="64" y="35"/>
                    <a:pt x="64" y="35"/>
                  </a:cubicBezTo>
                  <a:cubicBezTo>
                    <a:pt x="64" y="31"/>
                    <a:pt x="65" y="26"/>
                    <a:pt x="65" y="22"/>
                  </a:cubicBezTo>
                  <a:cubicBezTo>
                    <a:pt x="66" y="19"/>
                    <a:pt x="66" y="16"/>
                    <a:pt x="69" y="14"/>
                  </a:cubicBezTo>
                  <a:cubicBezTo>
                    <a:pt x="75" y="9"/>
                    <a:pt x="83" y="18"/>
                    <a:pt x="86" y="23"/>
                  </a:cubicBezTo>
                  <a:cubicBezTo>
                    <a:pt x="89" y="26"/>
                    <a:pt x="96" y="34"/>
                    <a:pt x="91" y="38"/>
                  </a:cubicBezTo>
                  <a:cubicBezTo>
                    <a:pt x="89" y="40"/>
                    <a:pt x="84" y="41"/>
                    <a:pt x="81" y="42"/>
                  </a:cubicBezTo>
                  <a:cubicBezTo>
                    <a:pt x="75" y="44"/>
                    <a:pt x="69" y="46"/>
                    <a:pt x="64" y="47"/>
                  </a:cubicBezTo>
                  <a:cubicBezTo>
                    <a:pt x="62" y="48"/>
                    <a:pt x="60" y="46"/>
                    <a:pt x="61" y="45"/>
                  </a:cubicBezTo>
                  <a:cubicBezTo>
                    <a:pt x="62" y="41"/>
                    <a:pt x="63" y="38"/>
                    <a:pt x="64" y="35"/>
                  </a:cubicBezTo>
                  <a:close/>
                  <a:moveTo>
                    <a:pt x="27" y="14"/>
                  </a:moveTo>
                  <a:cubicBezTo>
                    <a:pt x="32" y="10"/>
                    <a:pt x="39" y="7"/>
                    <a:pt x="43" y="14"/>
                  </a:cubicBezTo>
                  <a:cubicBezTo>
                    <a:pt x="45" y="18"/>
                    <a:pt x="46" y="24"/>
                    <a:pt x="47" y="28"/>
                  </a:cubicBezTo>
                  <a:cubicBezTo>
                    <a:pt x="48" y="34"/>
                    <a:pt x="49" y="39"/>
                    <a:pt x="48" y="45"/>
                  </a:cubicBezTo>
                  <a:cubicBezTo>
                    <a:pt x="47" y="45"/>
                    <a:pt x="47" y="45"/>
                    <a:pt x="47" y="45"/>
                  </a:cubicBezTo>
                  <a:cubicBezTo>
                    <a:pt x="48" y="46"/>
                    <a:pt x="47" y="48"/>
                    <a:pt x="46" y="48"/>
                  </a:cubicBezTo>
                  <a:cubicBezTo>
                    <a:pt x="37" y="46"/>
                    <a:pt x="25" y="42"/>
                    <a:pt x="20" y="35"/>
                  </a:cubicBezTo>
                  <a:cubicBezTo>
                    <a:pt x="14" y="28"/>
                    <a:pt x="23" y="19"/>
                    <a:pt x="27" y="14"/>
                  </a:cubicBezTo>
                  <a:close/>
                  <a:moveTo>
                    <a:pt x="29" y="87"/>
                  </a:moveTo>
                  <a:cubicBezTo>
                    <a:pt x="28" y="87"/>
                    <a:pt x="28" y="87"/>
                    <a:pt x="28" y="87"/>
                  </a:cubicBezTo>
                  <a:cubicBezTo>
                    <a:pt x="23" y="89"/>
                    <a:pt x="18" y="83"/>
                    <a:pt x="16" y="79"/>
                  </a:cubicBezTo>
                  <a:cubicBezTo>
                    <a:pt x="12" y="71"/>
                    <a:pt x="10" y="62"/>
                    <a:pt x="9" y="53"/>
                  </a:cubicBezTo>
                  <a:cubicBezTo>
                    <a:pt x="9" y="51"/>
                    <a:pt x="11" y="50"/>
                    <a:pt x="12" y="50"/>
                  </a:cubicBezTo>
                  <a:cubicBezTo>
                    <a:pt x="22" y="50"/>
                    <a:pt x="33" y="52"/>
                    <a:pt x="42" y="56"/>
                  </a:cubicBezTo>
                  <a:cubicBezTo>
                    <a:pt x="43" y="56"/>
                    <a:pt x="43" y="57"/>
                    <a:pt x="43" y="58"/>
                  </a:cubicBezTo>
                  <a:cubicBezTo>
                    <a:pt x="43" y="58"/>
                    <a:pt x="43" y="58"/>
                    <a:pt x="43" y="58"/>
                  </a:cubicBezTo>
                  <a:cubicBezTo>
                    <a:pt x="44" y="64"/>
                    <a:pt x="41" y="70"/>
                    <a:pt x="38" y="74"/>
                  </a:cubicBezTo>
                  <a:cubicBezTo>
                    <a:pt x="36" y="79"/>
                    <a:pt x="33" y="84"/>
                    <a:pt x="29" y="87"/>
                  </a:cubicBezTo>
                  <a:close/>
                  <a:moveTo>
                    <a:pt x="69" y="99"/>
                  </a:moveTo>
                  <a:cubicBezTo>
                    <a:pt x="62" y="107"/>
                    <a:pt x="48" y="102"/>
                    <a:pt x="41" y="97"/>
                  </a:cubicBezTo>
                  <a:cubicBezTo>
                    <a:pt x="40" y="95"/>
                    <a:pt x="40" y="94"/>
                    <a:pt x="42" y="93"/>
                  </a:cubicBezTo>
                  <a:cubicBezTo>
                    <a:pt x="45" y="83"/>
                    <a:pt x="50" y="74"/>
                    <a:pt x="54" y="65"/>
                  </a:cubicBezTo>
                  <a:cubicBezTo>
                    <a:pt x="55" y="63"/>
                    <a:pt x="58" y="63"/>
                    <a:pt x="59" y="65"/>
                  </a:cubicBezTo>
                  <a:cubicBezTo>
                    <a:pt x="62" y="71"/>
                    <a:pt x="65" y="79"/>
                    <a:pt x="68" y="86"/>
                  </a:cubicBezTo>
                  <a:cubicBezTo>
                    <a:pt x="70" y="90"/>
                    <a:pt x="72" y="96"/>
                    <a:pt x="69" y="99"/>
                  </a:cubicBezTo>
                  <a:close/>
                  <a:moveTo>
                    <a:pt x="99" y="65"/>
                  </a:moveTo>
                  <a:cubicBezTo>
                    <a:pt x="98" y="71"/>
                    <a:pt x="96" y="77"/>
                    <a:pt x="94" y="83"/>
                  </a:cubicBezTo>
                  <a:cubicBezTo>
                    <a:pt x="93" y="85"/>
                    <a:pt x="90" y="85"/>
                    <a:pt x="89" y="84"/>
                  </a:cubicBezTo>
                  <a:cubicBezTo>
                    <a:pt x="81" y="78"/>
                    <a:pt x="72" y="71"/>
                    <a:pt x="67" y="62"/>
                  </a:cubicBezTo>
                  <a:cubicBezTo>
                    <a:pt x="67" y="62"/>
                    <a:pt x="66" y="62"/>
                    <a:pt x="66" y="61"/>
                  </a:cubicBezTo>
                  <a:cubicBezTo>
                    <a:pt x="66" y="61"/>
                    <a:pt x="66" y="61"/>
                    <a:pt x="66" y="61"/>
                  </a:cubicBezTo>
                  <a:cubicBezTo>
                    <a:pt x="66" y="61"/>
                    <a:pt x="66" y="61"/>
                    <a:pt x="66" y="61"/>
                  </a:cubicBezTo>
                  <a:cubicBezTo>
                    <a:pt x="66" y="59"/>
                    <a:pt x="66" y="58"/>
                    <a:pt x="68" y="57"/>
                  </a:cubicBezTo>
                  <a:cubicBezTo>
                    <a:pt x="75" y="54"/>
                    <a:pt x="83" y="50"/>
                    <a:pt x="90" y="47"/>
                  </a:cubicBezTo>
                  <a:cubicBezTo>
                    <a:pt x="93" y="46"/>
                    <a:pt x="96" y="44"/>
                    <a:pt x="99" y="48"/>
                  </a:cubicBezTo>
                  <a:cubicBezTo>
                    <a:pt x="101" y="52"/>
                    <a:pt x="100" y="60"/>
                    <a:pt x="99" y="65"/>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0" name="íş1ïḓé"/>
            <p:cNvSpPr/>
            <p:nvPr/>
          </p:nvSpPr>
          <p:spPr bwMode="auto">
            <a:xfrm>
              <a:off x="3317081" y="3541713"/>
              <a:ext cx="1801813" cy="747713"/>
            </a:xfrm>
            <a:custGeom>
              <a:avLst/>
              <a:gdLst>
                <a:gd name="T0" fmla="*/ 187 w 224"/>
                <a:gd name="T1" fmla="*/ 8 h 93"/>
                <a:gd name="T2" fmla="*/ 186 w 224"/>
                <a:gd name="T3" fmla="*/ 8 h 93"/>
                <a:gd name="T4" fmla="*/ 106 w 224"/>
                <a:gd name="T5" fmla="*/ 7 h 93"/>
                <a:gd name="T6" fmla="*/ 27 w 224"/>
                <a:gd name="T7" fmla="*/ 13 h 93"/>
                <a:gd name="T8" fmla="*/ 13 w 224"/>
                <a:gd name="T9" fmla="*/ 53 h 93"/>
                <a:gd name="T10" fmla="*/ 0 w 224"/>
                <a:gd name="T11" fmla="*/ 85 h 93"/>
                <a:gd name="T12" fmla="*/ 1 w 224"/>
                <a:gd name="T13" fmla="*/ 85 h 93"/>
                <a:gd name="T14" fmla="*/ 4 w 224"/>
                <a:gd name="T15" fmla="*/ 85 h 93"/>
                <a:gd name="T16" fmla="*/ 27 w 224"/>
                <a:gd name="T17" fmla="*/ 47 h 93"/>
                <a:gd name="T18" fmla="*/ 27 w 224"/>
                <a:gd name="T19" fmla="*/ 46 h 93"/>
                <a:gd name="T20" fmla="*/ 176 w 224"/>
                <a:gd name="T21" fmla="*/ 29 h 93"/>
                <a:gd name="T22" fmla="*/ 218 w 224"/>
                <a:gd name="T23" fmla="*/ 93 h 93"/>
                <a:gd name="T24" fmla="*/ 224 w 224"/>
                <a:gd name="T25" fmla="*/ 91 h 93"/>
                <a:gd name="T26" fmla="*/ 209 w 224"/>
                <a:gd name="T27" fmla="*/ 59 h 93"/>
                <a:gd name="T28" fmla="*/ 187 w 224"/>
                <a:gd name="T29" fmla="*/ 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93">
                  <a:moveTo>
                    <a:pt x="187" y="8"/>
                  </a:moveTo>
                  <a:cubicBezTo>
                    <a:pt x="187" y="8"/>
                    <a:pt x="186" y="8"/>
                    <a:pt x="186" y="8"/>
                  </a:cubicBezTo>
                  <a:cubicBezTo>
                    <a:pt x="160" y="8"/>
                    <a:pt x="133" y="6"/>
                    <a:pt x="106" y="7"/>
                  </a:cubicBezTo>
                  <a:cubicBezTo>
                    <a:pt x="80" y="8"/>
                    <a:pt x="53" y="13"/>
                    <a:pt x="27" y="13"/>
                  </a:cubicBezTo>
                  <a:cubicBezTo>
                    <a:pt x="24" y="27"/>
                    <a:pt x="18" y="40"/>
                    <a:pt x="13" y="53"/>
                  </a:cubicBezTo>
                  <a:cubicBezTo>
                    <a:pt x="9" y="64"/>
                    <a:pt x="5" y="76"/>
                    <a:pt x="0" y="85"/>
                  </a:cubicBezTo>
                  <a:cubicBezTo>
                    <a:pt x="0" y="85"/>
                    <a:pt x="1" y="85"/>
                    <a:pt x="1" y="85"/>
                  </a:cubicBezTo>
                  <a:cubicBezTo>
                    <a:pt x="2" y="85"/>
                    <a:pt x="3" y="85"/>
                    <a:pt x="4" y="85"/>
                  </a:cubicBezTo>
                  <a:cubicBezTo>
                    <a:pt x="8" y="71"/>
                    <a:pt x="15" y="57"/>
                    <a:pt x="27" y="47"/>
                  </a:cubicBezTo>
                  <a:cubicBezTo>
                    <a:pt x="27" y="47"/>
                    <a:pt x="27" y="46"/>
                    <a:pt x="27" y="46"/>
                  </a:cubicBezTo>
                  <a:cubicBezTo>
                    <a:pt x="60" y="3"/>
                    <a:pt x="134" y="0"/>
                    <a:pt x="176" y="29"/>
                  </a:cubicBezTo>
                  <a:cubicBezTo>
                    <a:pt x="199" y="44"/>
                    <a:pt x="212" y="67"/>
                    <a:pt x="218" y="93"/>
                  </a:cubicBezTo>
                  <a:cubicBezTo>
                    <a:pt x="220" y="92"/>
                    <a:pt x="222" y="92"/>
                    <a:pt x="224" y="91"/>
                  </a:cubicBezTo>
                  <a:cubicBezTo>
                    <a:pt x="219" y="81"/>
                    <a:pt x="214" y="69"/>
                    <a:pt x="209" y="59"/>
                  </a:cubicBezTo>
                  <a:cubicBezTo>
                    <a:pt x="201" y="42"/>
                    <a:pt x="193" y="25"/>
                    <a:pt x="187" y="8"/>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1" name="ïŝḷíḓe"/>
            <p:cNvSpPr/>
            <p:nvPr/>
          </p:nvSpPr>
          <p:spPr bwMode="auto">
            <a:xfrm>
              <a:off x="3099594" y="2632076"/>
              <a:ext cx="1898650" cy="354013"/>
            </a:xfrm>
            <a:custGeom>
              <a:avLst/>
              <a:gdLst>
                <a:gd name="T0" fmla="*/ 224 w 236"/>
                <a:gd name="T1" fmla="*/ 41 h 44"/>
                <a:gd name="T2" fmla="*/ 229 w 236"/>
                <a:gd name="T3" fmla="*/ 27 h 44"/>
                <a:gd name="T4" fmla="*/ 236 w 236"/>
                <a:gd name="T5" fmla="*/ 17 h 44"/>
                <a:gd name="T6" fmla="*/ 228 w 236"/>
                <a:gd name="T7" fmla="*/ 8 h 44"/>
                <a:gd name="T8" fmla="*/ 221 w 236"/>
                <a:gd name="T9" fmla="*/ 0 h 44"/>
                <a:gd name="T10" fmla="*/ 220 w 236"/>
                <a:gd name="T11" fmla="*/ 0 h 44"/>
                <a:gd name="T12" fmla="*/ 219 w 236"/>
                <a:gd name="T13" fmla="*/ 0 h 44"/>
                <a:gd name="T14" fmla="*/ 217 w 236"/>
                <a:gd name="T15" fmla="*/ 1 h 44"/>
                <a:gd name="T16" fmla="*/ 215 w 236"/>
                <a:gd name="T17" fmla="*/ 1 h 44"/>
                <a:gd name="T18" fmla="*/ 87 w 236"/>
                <a:gd name="T19" fmla="*/ 8 h 44"/>
                <a:gd name="T20" fmla="*/ 21 w 236"/>
                <a:gd name="T21" fmla="*/ 21 h 44"/>
                <a:gd name="T22" fmla="*/ 0 w 236"/>
                <a:gd name="T23" fmla="*/ 44 h 44"/>
                <a:gd name="T24" fmla="*/ 105 w 236"/>
                <a:gd name="T25" fmla="*/ 40 h 44"/>
                <a:gd name="T26" fmla="*/ 224 w 236"/>
                <a:gd name="T2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44">
                  <a:moveTo>
                    <a:pt x="224" y="41"/>
                  </a:moveTo>
                  <a:cubicBezTo>
                    <a:pt x="225" y="36"/>
                    <a:pt x="227" y="32"/>
                    <a:pt x="229" y="27"/>
                  </a:cubicBezTo>
                  <a:cubicBezTo>
                    <a:pt x="231" y="24"/>
                    <a:pt x="233" y="20"/>
                    <a:pt x="236" y="17"/>
                  </a:cubicBezTo>
                  <a:cubicBezTo>
                    <a:pt x="233" y="15"/>
                    <a:pt x="230" y="12"/>
                    <a:pt x="228" y="8"/>
                  </a:cubicBezTo>
                  <a:cubicBezTo>
                    <a:pt x="225" y="6"/>
                    <a:pt x="223" y="3"/>
                    <a:pt x="221" y="0"/>
                  </a:cubicBezTo>
                  <a:cubicBezTo>
                    <a:pt x="221" y="0"/>
                    <a:pt x="220" y="0"/>
                    <a:pt x="220" y="0"/>
                  </a:cubicBezTo>
                  <a:cubicBezTo>
                    <a:pt x="220" y="0"/>
                    <a:pt x="219" y="0"/>
                    <a:pt x="219" y="0"/>
                  </a:cubicBezTo>
                  <a:cubicBezTo>
                    <a:pt x="219" y="0"/>
                    <a:pt x="218" y="1"/>
                    <a:pt x="217" y="1"/>
                  </a:cubicBezTo>
                  <a:cubicBezTo>
                    <a:pt x="217" y="1"/>
                    <a:pt x="216" y="1"/>
                    <a:pt x="215" y="1"/>
                  </a:cubicBezTo>
                  <a:cubicBezTo>
                    <a:pt x="173" y="4"/>
                    <a:pt x="130" y="6"/>
                    <a:pt x="87" y="8"/>
                  </a:cubicBezTo>
                  <a:cubicBezTo>
                    <a:pt x="65" y="9"/>
                    <a:pt x="40" y="8"/>
                    <a:pt x="21" y="21"/>
                  </a:cubicBezTo>
                  <a:cubicBezTo>
                    <a:pt x="12" y="27"/>
                    <a:pt x="5" y="35"/>
                    <a:pt x="0" y="44"/>
                  </a:cubicBezTo>
                  <a:cubicBezTo>
                    <a:pt x="34" y="40"/>
                    <a:pt x="70" y="40"/>
                    <a:pt x="105" y="40"/>
                  </a:cubicBezTo>
                  <a:cubicBezTo>
                    <a:pt x="144" y="39"/>
                    <a:pt x="184" y="39"/>
                    <a:pt x="224" y="41"/>
                  </a:cubicBezTo>
                  <a:close/>
                </a:path>
              </a:pathLst>
            </a:custGeom>
            <a:solidFill>
              <a:srgbClr val="298E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2" name="íṣliďe"/>
            <p:cNvSpPr/>
            <p:nvPr/>
          </p:nvSpPr>
          <p:spPr bwMode="auto">
            <a:xfrm>
              <a:off x="3099594" y="2736851"/>
              <a:ext cx="1898650" cy="249238"/>
            </a:xfrm>
            <a:custGeom>
              <a:avLst/>
              <a:gdLst>
                <a:gd name="T0" fmla="*/ 231 w 236"/>
                <a:gd name="T1" fmla="*/ 0 h 31"/>
                <a:gd name="T2" fmla="*/ 201 w 236"/>
                <a:gd name="T3" fmla="*/ 7 h 31"/>
                <a:gd name="T4" fmla="*/ 123 w 236"/>
                <a:gd name="T5" fmla="*/ 12 h 31"/>
                <a:gd name="T6" fmla="*/ 33 w 236"/>
                <a:gd name="T7" fmla="*/ 17 h 31"/>
                <a:gd name="T8" fmla="*/ 16 w 236"/>
                <a:gd name="T9" fmla="*/ 12 h 31"/>
                <a:gd name="T10" fmla="*/ 0 w 236"/>
                <a:gd name="T11" fmla="*/ 31 h 31"/>
                <a:gd name="T12" fmla="*/ 105 w 236"/>
                <a:gd name="T13" fmla="*/ 27 h 31"/>
                <a:gd name="T14" fmla="*/ 224 w 236"/>
                <a:gd name="T15" fmla="*/ 28 h 31"/>
                <a:gd name="T16" fmla="*/ 229 w 236"/>
                <a:gd name="T17" fmla="*/ 14 h 31"/>
                <a:gd name="T18" fmla="*/ 236 w 236"/>
                <a:gd name="T19" fmla="*/ 4 h 31"/>
                <a:gd name="T20" fmla="*/ 231 w 2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1">
                  <a:moveTo>
                    <a:pt x="231" y="0"/>
                  </a:moveTo>
                  <a:cubicBezTo>
                    <a:pt x="227" y="8"/>
                    <a:pt x="208" y="7"/>
                    <a:pt x="201" y="7"/>
                  </a:cubicBezTo>
                  <a:cubicBezTo>
                    <a:pt x="175" y="7"/>
                    <a:pt x="148" y="10"/>
                    <a:pt x="123" y="12"/>
                  </a:cubicBezTo>
                  <a:cubicBezTo>
                    <a:pt x="93" y="15"/>
                    <a:pt x="63" y="18"/>
                    <a:pt x="33" y="17"/>
                  </a:cubicBezTo>
                  <a:cubicBezTo>
                    <a:pt x="29" y="17"/>
                    <a:pt x="19" y="17"/>
                    <a:pt x="16" y="12"/>
                  </a:cubicBezTo>
                  <a:cubicBezTo>
                    <a:pt x="9" y="17"/>
                    <a:pt x="4" y="24"/>
                    <a:pt x="0" y="31"/>
                  </a:cubicBezTo>
                  <a:cubicBezTo>
                    <a:pt x="34" y="27"/>
                    <a:pt x="70" y="27"/>
                    <a:pt x="105" y="27"/>
                  </a:cubicBezTo>
                  <a:cubicBezTo>
                    <a:pt x="144" y="26"/>
                    <a:pt x="184" y="26"/>
                    <a:pt x="224" y="28"/>
                  </a:cubicBezTo>
                  <a:cubicBezTo>
                    <a:pt x="225" y="23"/>
                    <a:pt x="227" y="19"/>
                    <a:pt x="229" y="14"/>
                  </a:cubicBezTo>
                  <a:cubicBezTo>
                    <a:pt x="231" y="11"/>
                    <a:pt x="233" y="7"/>
                    <a:pt x="236" y="4"/>
                  </a:cubicBezTo>
                  <a:cubicBezTo>
                    <a:pt x="234" y="3"/>
                    <a:pt x="233" y="1"/>
                    <a:pt x="231" y="0"/>
                  </a:cubicBezTo>
                  <a:close/>
                </a:path>
              </a:pathLst>
            </a:custGeom>
            <a:solidFill>
              <a:srgbClr val="1760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3" name="iṧḷiḓè"/>
            <p:cNvSpPr/>
            <p:nvPr/>
          </p:nvSpPr>
          <p:spPr bwMode="auto">
            <a:xfrm>
              <a:off x="6928644" y="1601788"/>
              <a:ext cx="1535113" cy="974725"/>
            </a:xfrm>
            <a:custGeom>
              <a:avLst/>
              <a:gdLst>
                <a:gd name="T0" fmla="*/ 16 w 191"/>
                <a:gd name="T1" fmla="*/ 121 h 121"/>
                <a:gd name="T2" fmla="*/ 93 w 191"/>
                <a:gd name="T3" fmla="*/ 120 h 121"/>
                <a:gd name="T4" fmla="*/ 182 w 191"/>
                <a:gd name="T5" fmla="*/ 115 h 121"/>
                <a:gd name="T6" fmla="*/ 181 w 191"/>
                <a:gd name="T7" fmla="*/ 52 h 121"/>
                <a:gd name="T8" fmla="*/ 166 w 191"/>
                <a:gd name="T9" fmla="*/ 6 h 121"/>
                <a:gd name="T10" fmla="*/ 107 w 191"/>
                <a:gd name="T11" fmla="*/ 69 h 121"/>
                <a:gd name="T12" fmla="*/ 105 w 191"/>
                <a:gd name="T13" fmla="*/ 67 h 121"/>
                <a:gd name="T14" fmla="*/ 162 w 191"/>
                <a:gd name="T15" fmla="*/ 3 h 121"/>
                <a:gd name="T16" fmla="*/ 160 w 191"/>
                <a:gd name="T17" fmla="*/ 2 h 121"/>
                <a:gd name="T18" fmla="*/ 160 w 191"/>
                <a:gd name="T19" fmla="*/ 2 h 121"/>
                <a:gd name="T20" fmla="*/ 100 w 191"/>
                <a:gd name="T21" fmla="*/ 2 h 121"/>
                <a:gd name="T22" fmla="*/ 100 w 191"/>
                <a:gd name="T23" fmla="*/ 2 h 121"/>
                <a:gd name="T24" fmla="*/ 32 w 191"/>
                <a:gd name="T25" fmla="*/ 75 h 121"/>
                <a:gd name="T26" fmla="*/ 30 w 191"/>
                <a:gd name="T27" fmla="*/ 74 h 121"/>
                <a:gd name="T28" fmla="*/ 94 w 191"/>
                <a:gd name="T29" fmla="*/ 2 h 121"/>
                <a:gd name="T30" fmla="*/ 83 w 191"/>
                <a:gd name="T31" fmla="*/ 2 h 121"/>
                <a:gd name="T32" fmla="*/ 11 w 191"/>
                <a:gd name="T33" fmla="*/ 4 h 121"/>
                <a:gd name="T34" fmla="*/ 7 w 191"/>
                <a:gd name="T35" fmla="*/ 59 h 121"/>
                <a:gd name="T36" fmla="*/ 16 w 191"/>
                <a:gd name="T3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121">
                  <a:moveTo>
                    <a:pt x="16" y="121"/>
                  </a:moveTo>
                  <a:cubicBezTo>
                    <a:pt x="41" y="119"/>
                    <a:pt x="68" y="121"/>
                    <a:pt x="93" y="120"/>
                  </a:cubicBezTo>
                  <a:cubicBezTo>
                    <a:pt x="123" y="120"/>
                    <a:pt x="152" y="118"/>
                    <a:pt x="182" y="115"/>
                  </a:cubicBezTo>
                  <a:cubicBezTo>
                    <a:pt x="191" y="100"/>
                    <a:pt x="183" y="66"/>
                    <a:pt x="181" y="52"/>
                  </a:cubicBezTo>
                  <a:cubicBezTo>
                    <a:pt x="178" y="37"/>
                    <a:pt x="176" y="18"/>
                    <a:pt x="166" y="6"/>
                  </a:cubicBezTo>
                  <a:cubicBezTo>
                    <a:pt x="147" y="28"/>
                    <a:pt x="126" y="48"/>
                    <a:pt x="107" y="69"/>
                  </a:cubicBezTo>
                  <a:cubicBezTo>
                    <a:pt x="106" y="71"/>
                    <a:pt x="104" y="69"/>
                    <a:pt x="105" y="67"/>
                  </a:cubicBezTo>
                  <a:cubicBezTo>
                    <a:pt x="123" y="45"/>
                    <a:pt x="141" y="22"/>
                    <a:pt x="162" y="3"/>
                  </a:cubicBezTo>
                  <a:cubicBezTo>
                    <a:pt x="162" y="3"/>
                    <a:pt x="161" y="2"/>
                    <a:pt x="160" y="2"/>
                  </a:cubicBezTo>
                  <a:cubicBezTo>
                    <a:pt x="160" y="2"/>
                    <a:pt x="160" y="2"/>
                    <a:pt x="160" y="2"/>
                  </a:cubicBezTo>
                  <a:cubicBezTo>
                    <a:pt x="140" y="2"/>
                    <a:pt x="120" y="2"/>
                    <a:pt x="100" y="2"/>
                  </a:cubicBezTo>
                  <a:cubicBezTo>
                    <a:pt x="100" y="2"/>
                    <a:pt x="100" y="2"/>
                    <a:pt x="100" y="2"/>
                  </a:cubicBezTo>
                  <a:cubicBezTo>
                    <a:pt x="78" y="27"/>
                    <a:pt x="54" y="50"/>
                    <a:pt x="32" y="75"/>
                  </a:cubicBezTo>
                  <a:cubicBezTo>
                    <a:pt x="31" y="76"/>
                    <a:pt x="29" y="75"/>
                    <a:pt x="30" y="74"/>
                  </a:cubicBezTo>
                  <a:cubicBezTo>
                    <a:pt x="49" y="48"/>
                    <a:pt x="70" y="23"/>
                    <a:pt x="94" y="2"/>
                  </a:cubicBezTo>
                  <a:cubicBezTo>
                    <a:pt x="90" y="2"/>
                    <a:pt x="87" y="2"/>
                    <a:pt x="83" y="2"/>
                  </a:cubicBezTo>
                  <a:cubicBezTo>
                    <a:pt x="59" y="2"/>
                    <a:pt x="35" y="0"/>
                    <a:pt x="11" y="4"/>
                  </a:cubicBezTo>
                  <a:cubicBezTo>
                    <a:pt x="6" y="22"/>
                    <a:pt x="7" y="40"/>
                    <a:pt x="7" y="59"/>
                  </a:cubicBezTo>
                  <a:cubicBezTo>
                    <a:pt x="7" y="73"/>
                    <a:pt x="0" y="112"/>
                    <a:pt x="16" y="121"/>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4" name="îSḻíde"/>
            <p:cNvSpPr/>
            <p:nvPr/>
          </p:nvSpPr>
          <p:spPr bwMode="auto">
            <a:xfrm>
              <a:off x="4877594" y="1617663"/>
              <a:ext cx="361950" cy="974725"/>
            </a:xfrm>
            <a:custGeom>
              <a:avLst/>
              <a:gdLst>
                <a:gd name="T0" fmla="*/ 2 w 45"/>
                <a:gd name="T1" fmla="*/ 121 h 121"/>
                <a:gd name="T2" fmla="*/ 11 w 45"/>
                <a:gd name="T3" fmla="*/ 119 h 121"/>
                <a:gd name="T4" fmla="*/ 18 w 45"/>
                <a:gd name="T5" fmla="*/ 119 h 121"/>
                <a:gd name="T6" fmla="*/ 33 w 45"/>
                <a:gd name="T7" fmla="*/ 58 h 121"/>
                <a:gd name="T8" fmla="*/ 45 w 45"/>
                <a:gd name="T9" fmla="*/ 4 h 121"/>
                <a:gd name="T10" fmla="*/ 38 w 45"/>
                <a:gd name="T11" fmla="*/ 1 h 121"/>
                <a:gd name="T12" fmla="*/ 27 w 45"/>
                <a:gd name="T13" fmla="*/ 4 h 121"/>
                <a:gd name="T14" fmla="*/ 26 w 45"/>
                <a:gd name="T15" fmla="*/ 4 h 121"/>
                <a:gd name="T16" fmla="*/ 15 w 45"/>
                <a:gd name="T17" fmla="*/ 55 h 121"/>
                <a:gd name="T18" fmla="*/ 0 w 45"/>
                <a:gd name="T19" fmla="*/ 120 h 121"/>
                <a:gd name="T20" fmla="*/ 1 w 45"/>
                <a:gd name="T21" fmla="*/ 120 h 121"/>
                <a:gd name="T22" fmla="*/ 2 w 45"/>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21">
                  <a:moveTo>
                    <a:pt x="2" y="121"/>
                  </a:moveTo>
                  <a:cubicBezTo>
                    <a:pt x="5" y="120"/>
                    <a:pt x="8" y="120"/>
                    <a:pt x="11" y="119"/>
                  </a:cubicBezTo>
                  <a:cubicBezTo>
                    <a:pt x="14" y="119"/>
                    <a:pt x="16" y="119"/>
                    <a:pt x="18" y="119"/>
                  </a:cubicBezTo>
                  <a:cubicBezTo>
                    <a:pt x="21" y="98"/>
                    <a:pt x="29" y="78"/>
                    <a:pt x="33" y="58"/>
                  </a:cubicBezTo>
                  <a:cubicBezTo>
                    <a:pt x="37" y="41"/>
                    <a:pt x="38" y="21"/>
                    <a:pt x="45" y="4"/>
                  </a:cubicBezTo>
                  <a:cubicBezTo>
                    <a:pt x="43" y="3"/>
                    <a:pt x="41" y="2"/>
                    <a:pt x="38" y="1"/>
                  </a:cubicBezTo>
                  <a:cubicBezTo>
                    <a:pt x="34" y="0"/>
                    <a:pt x="30" y="1"/>
                    <a:pt x="27" y="4"/>
                  </a:cubicBezTo>
                  <a:cubicBezTo>
                    <a:pt x="27" y="4"/>
                    <a:pt x="26" y="4"/>
                    <a:pt x="26" y="4"/>
                  </a:cubicBezTo>
                  <a:cubicBezTo>
                    <a:pt x="23" y="21"/>
                    <a:pt x="19" y="38"/>
                    <a:pt x="15" y="55"/>
                  </a:cubicBezTo>
                  <a:cubicBezTo>
                    <a:pt x="10" y="77"/>
                    <a:pt x="6" y="98"/>
                    <a:pt x="0" y="120"/>
                  </a:cubicBezTo>
                  <a:cubicBezTo>
                    <a:pt x="0" y="120"/>
                    <a:pt x="1" y="120"/>
                    <a:pt x="1" y="120"/>
                  </a:cubicBezTo>
                  <a:cubicBezTo>
                    <a:pt x="1" y="120"/>
                    <a:pt x="2" y="121"/>
                    <a:pt x="2" y="121"/>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5" name="ïṩlíḋè"/>
            <p:cNvSpPr/>
            <p:nvPr/>
          </p:nvSpPr>
          <p:spPr bwMode="auto">
            <a:xfrm>
              <a:off x="2721769" y="3163888"/>
              <a:ext cx="104775" cy="571500"/>
            </a:xfrm>
            <a:custGeom>
              <a:avLst/>
              <a:gdLst>
                <a:gd name="T0" fmla="*/ 11 w 13"/>
                <a:gd name="T1" fmla="*/ 3 h 71"/>
                <a:gd name="T2" fmla="*/ 5 w 13"/>
                <a:gd name="T3" fmla="*/ 35 h 71"/>
                <a:gd name="T4" fmla="*/ 12 w 13"/>
                <a:gd name="T5" fmla="*/ 68 h 71"/>
                <a:gd name="T6" fmla="*/ 13 w 13"/>
                <a:gd name="T7" fmla="*/ 67 h 71"/>
                <a:gd name="T8" fmla="*/ 12 w 13"/>
                <a:gd name="T9" fmla="*/ 3 h 71"/>
                <a:gd name="T10" fmla="*/ 11 w 13"/>
                <a:gd name="T11" fmla="*/ 3 h 71"/>
              </a:gdLst>
              <a:ahLst/>
              <a:cxnLst>
                <a:cxn ang="0">
                  <a:pos x="T0" y="T1"/>
                </a:cxn>
                <a:cxn ang="0">
                  <a:pos x="T2" y="T3"/>
                </a:cxn>
                <a:cxn ang="0">
                  <a:pos x="T4" y="T5"/>
                </a:cxn>
                <a:cxn ang="0">
                  <a:pos x="T6" y="T7"/>
                </a:cxn>
                <a:cxn ang="0">
                  <a:pos x="T8" y="T9"/>
                </a:cxn>
                <a:cxn ang="0">
                  <a:pos x="T10" y="T11"/>
                </a:cxn>
              </a:cxnLst>
              <a:rect l="0" t="0" r="r" b="b"/>
              <a:pathLst>
                <a:path w="13" h="71">
                  <a:moveTo>
                    <a:pt x="11" y="3"/>
                  </a:moveTo>
                  <a:cubicBezTo>
                    <a:pt x="0" y="0"/>
                    <a:pt x="5" y="31"/>
                    <a:pt x="5" y="35"/>
                  </a:cubicBezTo>
                  <a:cubicBezTo>
                    <a:pt x="5" y="38"/>
                    <a:pt x="6" y="71"/>
                    <a:pt x="12" y="68"/>
                  </a:cubicBezTo>
                  <a:cubicBezTo>
                    <a:pt x="13" y="68"/>
                    <a:pt x="13" y="68"/>
                    <a:pt x="13" y="67"/>
                  </a:cubicBezTo>
                  <a:cubicBezTo>
                    <a:pt x="12" y="46"/>
                    <a:pt x="11" y="25"/>
                    <a:pt x="12" y="3"/>
                  </a:cubicBezTo>
                  <a:cubicBezTo>
                    <a:pt x="11" y="3"/>
                    <a:pt x="11" y="3"/>
                    <a:pt x="11" y="3"/>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6" name="íṥlîḋè"/>
            <p:cNvSpPr/>
            <p:nvPr/>
          </p:nvSpPr>
          <p:spPr bwMode="auto">
            <a:xfrm>
              <a:off x="2986881" y="1441451"/>
              <a:ext cx="5919788" cy="2847975"/>
            </a:xfrm>
            <a:custGeom>
              <a:avLst/>
              <a:gdLst>
                <a:gd name="T0" fmla="*/ 56 w 736"/>
                <a:gd name="T1" fmla="*/ 252 h 354"/>
                <a:gd name="T2" fmla="*/ 143 w 736"/>
                <a:gd name="T3" fmla="*/ 243 h 354"/>
                <a:gd name="T4" fmla="*/ 239 w 736"/>
                <a:gd name="T5" fmla="*/ 244 h 354"/>
                <a:gd name="T6" fmla="*/ 363 w 736"/>
                <a:gd name="T7" fmla="*/ 351 h 354"/>
                <a:gd name="T8" fmla="*/ 503 w 736"/>
                <a:gd name="T9" fmla="*/ 248 h 354"/>
                <a:gd name="T10" fmla="*/ 677 w 736"/>
                <a:gd name="T11" fmla="*/ 243 h 354"/>
                <a:gd name="T12" fmla="*/ 722 w 736"/>
                <a:gd name="T13" fmla="*/ 315 h 354"/>
                <a:gd name="T14" fmla="*/ 717 w 736"/>
                <a:gd name="T15" fmla="*/ 65 h 354"/>
                <a:gd name="T16" fmla="*/ 384 w 736"/>
                <a:gd name="T17" fmla="*/ 1 h 354"/>
                <a:gd name="T18" fmla="*/ 263 w 736"/>
                <a:gd name="T19" fmla="*/ 19 h 354"/>
                <a:gd name="T20" fmla="*/ 277 w 736"/>
                <a:gd name="T21" fmla="*/ 83 h 354"/>
                <a:gd name="T22" fmla="*/ 247 w 736"/>
                <a:gd name="T23" fmla="*/ 149 h 354"/>
                <a:gd name="T24" fmla="*/ 255 w 736"/>
                <a:gd name="T25" fmla="*/ 163 h 354"/>
                <a:gd name="T26" fmla="*/ 249 w 736"/>
                <a:gd name="T27" fmla="*/ 179 h 354"/>
                <a:gd name="T28" fmla="*/ 238 w 736"/>
                <a:gd name="T29" fmla="*/ 195 h 354"/>
                <a:gd name="T30" fmla="*/ 3 w 736"/>
                <a:gd name="T31" fmla="*/ 213 h 354"/>
                <a:gd name="T32" fmla="*/ 0 w 736"/>
                <a:gd name="T33" fmla="*/ 310 h 354"/>
                <a:gd name="T34" fmla="*/ 714 w 736"/>
                <a:gd name="T35" fmla="*/ 185 h 354"/>
                <a:gd name="T36" fmla="*/ 713 w 736"/>
                <a:gd name="T37" fmla="*/ 180 h 354"/>
                <a:gd name="T38" fmla="*/ 496 w 736"/>
                <a:gd name="T39" fmla="*/ 23 h 354"/>
                <a:gd name="T40" fmla="*/ 498 w 736"/>
                <a:gd name="T41" fmla="*/ 19 h 354"/>
                <a:gd name="T42" fmla="*/ 650 w 736"/>
                <a:gd name="T43" fmla="*/ 14 h 354"/>
                <a:gd name="T44" fmla="*/ 661 w 736"/>
                <a:gd name="T45" fmla="*/ 22 h 354"/>
                <a:gd name="T46" fmla="*/ 673 w 736"/>
                <a:gd name="T47" fmla="*/ 144 h 354"/>
                <a:gd name="T48" fmla="*/ 489 w 736"/>
                <a:gd name="T49" fmla="*/ 108 h 354"/>
                <a:gd name="T50" fmla="*/ 451 w 736"/>
                <a:gd name="T51" fmla="*/ 190 h 354"/>
                <a:gd name="T52" fmla="*/ 421 w 736"/>
                <a:gd name="T53" fmla="*/ 174 h 354"/>
                <a:gd name="T54" fmla="*/ 471 w 736"/>
                <a:gd name="T55" fmla="*/ 179 h 354"/>
                <a:gd name="T56" fmla="*/ 302 w 736"/>
                <a:gd name="T57" fmla="*/ 153 h 354"/>
                <a:gd name="T58" fmla="*/ 286 w 736"/>
                <a:gd name="T59" fmla="*/ 146 h 354"/>
                <a:gd name="T60" fmla="*/ 284 w 736"/>
                <a:gd name="T61" fmla="*/ 140 h 354"/>
                <a:gd name="T62" fmla="*/ 312 w 736"/>
                <a:gd name="T63" fmla="*/ 17 h 354"/>
                <a:gd name="T64" fmla="*/ 455 w 736"/>
                <a:gd name="T65" fmla="*/ 16 h 354"/>
                <a:gd name="T66" fmla="*/ 450 w 736"/>
                <a:gd name="T67" fmla="*/ 147 h 354"/>
                <a:gd name="T68" fmla="*/ 305 w 736"/>
                <a:gd name="T69" fmla="*/ 153 h 354"/>
                <a:gd name="T70" fmla="*/ 294 w 736"/>
                <a:gd name="T71" fmla="*/ 302 h 354"/>
                <a:gd name="T72" fmla="*/ 370 w 736"/>
                <a:gd name="T73" fmla="*/ 333 h 354"/>
                <a:gd name="T74" fmla="*/ 497 w 736"/>
                <a:gd name="T75" fmla="*/ 239 h 354"/>
                <a:gd name="T76" fmla="*/ 485 w 736"/>
                <a:gd name="T77" fmla="*/ 159 h 354"/>
                <a:gd name="T78" fmla="*/ 471 w 736"/>
                <a:gd name="T79" fmla="*/ 143 h 354"/>
                <a:gd name="T80" fmla="*/ 477 w 736"/>
                <a:gd name="T81" fmla="*/ 143 h 354"/>
                <a:gd name="T82" fmla="*/ 502 w 736"/>
                <a:gd name="T83" fmla="*/ 168 h 354"/>
                <a:gd name="T84" fmla="*/ 504 w 736"/>
                <a:gd name="T85" fmla="*/ 170 h 354"/>
                <a:gd name="T86" fmla="*/ 501 w 736"/>
                <a:gd name="T87" fmla="*/ 241 h 354"/>
                <a:gd name="T88" fmla="*/ 447 w 736"/>
                <a:gd name="T89" fmla="*/ 330 h 354"/>
                <a:gd name="T90" fmla="*/ 439 w 736"/>
                <a:gd name="T91" fmla="*/ 334 h 354"/>
                <a:gd name="T92" fmla="*/ 301 w 736"/>
                <a:gd name="T93" fmla="*/ 336 h 354"/>
                <a:gd name="T94" fmla="*/ 281 w 736"/>
                <a:gd name="T95" fmla="*/ 28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6" h="354">
                  <a:moveTo>
                    <a:pt x="13" y="310"/>
                  </a:moveTo>
                  <a:cubicBezTo>
                    <a:pt x="18" y="310"/>
                    <a:pt x="24" y="309"/>
                    <a:pt x="30" y="310"/>
                  </a:cubicBezTo>
                  <a:cubicBezTo>
                    <a:pt x="35" y="290"/>
                    <a:pt x="45" y="269"/>
                    <a:pt x="56" y="252"/>
                  </a:cubicBezTo>
                  <a:cubicBezTo>
                    <a:pt x="56" y="252"/>
                    <a:pt x="56" y="252"/>
                    <a:pt x="56" y="252"/>
                  </a:cubicBezTo>
                  <a:cubicBezTo>
                    <a:pt x="56" y="251"/>
                    <a:pt x="56" y="251"/>
                    <a:pt x="57" y="251"/>
                  </a:cubicBezTo>
                  <a:cubicBezTo>
                    <a:pt x="83" y="242"/>
                    <a:pt x="115" y="244"/>
                    <a:pt x="143" y="243"/>
                  </a:cubicBezTo>
                  <a:cubicBezTo>
                    <a:pt x="174" y="242"/>
                    <a:pt x="206" y="240"/>
                    <a:pt x="237" y="243"/>
                  </a:cubicBezTo>
                  <a:cubicBezTo>
                    <a:pt x="237" y="243"/>
                    <a:pt x="238" y="243"/>
                    <a:pt x="238" y="243"/>
                  </a:cubicBezTo>
                  <a:cubicBezTo>
                    <a:pt x="239" y="244"/>
                    <a:pt x="239" y="244"/>
                    <a:pt x="239" y="244"/>
                  </a:cubicBezTo>
                  <a:cubicBezTo>
                    <a:pt x="252" y="261"/>
                    <a:pt x="260" y="282"/>
                    <a:pt x="269" y="301"/>
                  </a:cubicBezTo>
                  <a:cubicBezTo>
                    <a:pt x="277" y="319"/>
                    <a:pt x="286" y="336"/>
                    <a:pt x="293" y="354"/>
                  </a:cubicBezTo>
                  <a:cubicBezTo>
                    <a:pt x="316" y="350"/>
                    <a:pt x="340" y="351"/>
                    <a:pt x="363" y="351"/>
                  </a:cubicBezTo>
                  <a:cubicBezTo>
                    <a:pt x="389" y="349"/>
                    <a:pt x="415" y="347"/>
                    <a:pt x="441" y="346"/>
                  </a:cubicBezTo>
                  <a:cubicBezTo>
                    <a:pt x="456" y="338"/>
                    <a:pt x="467" y="308"/>
                    <a:pt x="475" y="295"/>
                  </a:cubicBezTo>
                  <a:cubicBezTo>
                    <a:pt x="484" y="279"/>
                    <a:pt x="493" y="263"/>
                    <a:pt x="503" y="248"/>
                  </a:cubicBezTo>
                  <a:cubicBezTo>
                    <a:pt x="504" y="246"/>
                    <a:pt x="506" y="246"/>
                    <a:pt x="507" y="246"/>
                  </a:cubicBezTo>
                  <a:cubicBezTo>
                    <a:pt x="533" y="239"/>
                    <a:pt x="562" y="239"/>
                    <a:pt x="589" y="238"/>
                  </a:cubicBezTo>
                  <a:cubicBezTo>
                    <a:pt x="618" y="238"/>
                    <a:pt x="648" y="239"/>
                    <a:pt x="677" y="243"/>
                  </a:cubicBezTo>
                  <a:cubicBezTo>
                    <a:pt x="679" y="243"/>
                    <a:pt x="681" y="245"/>
                    <a:pt x="681" y="247"/>
                  </a:cubicBezTo>
                  <a:cubicBezTo>
                    <a:pt x="692" y="255"/>
                    <a:pt x="699" y="268"/>
                    <a:pt x="706" y="279"/>
                  </a:cubicBezTo>
                  <a:cubicBezTo>
                    <a:pt x="711" y="289"/>
                    <a:pt x="721" y="303"/>
                    <a:pt x="722" y="315"/>
                  </a:cubicBezTo>
                  <a:cubicBezTo>
                    <a:pt x="726" y="314"/>
                    <a:pt x="731" y="314"/>
                    <a:pt x="736" y="314"/>
                  </a:cubicBezTo>
                  <a:cubicBezTo>
                    <a:pt x="733" y="260"/>
                    <a:pt x="731" y="206"/>
                    <a:pt x="726" y="152"/>
                  </a:cubicBezTo>
                  <a:cubicBezTo>
                    <a:pt x="724" y="123"/>
                    <a:pt x="721" y="94"/>
                    <a:pt x="717" y="65"/>
                  </a:cubicBezTo>
                  <a:cubicBezTo>
                    <a:pt x="713" y="38"/>
                    <a:pt x="706" y="13"/>
                    <a:pt x="679" y="2"/>
                  </a:cubicBezTo>
                  <a:cubicBezTo>
                    <a:pt x="613" y="2"/>
                    <a:pt x="547" y="2"/>
                    <a:pt x="481" y="1"/>
                  </a:cubicBezTo>
                  <a:cubicBezTo>
                    <a:pt x="448" y="1"/>
                    <a:pt x="416" y="1"/>
                    <a:pt x="384" y="1"/>
                  </a:cubicBezTo>
                  <a:cubicBezTo>
                    <a:pt x="355" y="1"/>
                    <a:pt x="325" y="3"/>
                    <a:pt x="296" y="0"/>
                  </a:cubicBezTo>
                  <a:cubicBezTo>
                    <a:pt x="289" y="2"/>
                    <a:pt x="282" y="2"/>
                    <a:pt x="275" y="6"/>
                  </a:cubicBezTo>
                  <a:cubicBezTo>
                    <a:pt x="270" y="10"/>
                    <a:pt x="266" y="14"/>
                    <a:pt x="263" y="19"/>
                  </a:cubicBezTo>
                  <a:cubicBezTo>
                    <a:pt x="271" y="15"/>
                    <a:pt x="284" y="15"/>
                    <a:pt x="286" y="26"/>
                  </a:cubicBezTo>
                  <a:cubicBezTo>
                    <a:pt x="286" y="27"/>
                    <a:pt x="286" y="28"/>
                    <a:pt x="285" y="28"/>
                  </a:cubicBezTo>
                  <a:cubicBezTo>
                    <a:pt x="287" y="46"/>
                    <a:pt x="281" y="65"/>
                    <a:pt x="277" y="83"/>
                  </a:cubicBezTo>
                  <a:cubicBezTo>
                    <a:pt x="273" y="103"/>
                    <a:pt x="269" y="125"/>
                    <a:pt x="259" y="143"/>
                  </a:cubicBezTo>
                  <a:cubicBezTo>
                    <a:pt x="259" y="144"/>
                    <a:pt x="259" y="145"/>
                    <a:pt x="258" y="146"/>
                  </a:cubicBezTo>
                  <a:cubicBezTo>
                    <a:pt x="256" y="149"/>
                    <a:pt x="251" y="148"/>
                    <a:pt x="247" y="149"/>
                  </a:cubicBezTo>
                  <a:cubicBezTo>
                    <a:pt x="246" y="149"/>
                    <a:pt x="245" y="149"/>
                    <a:pt x="243" y="149"/>
                  </a:cubicBezTo>
                  <a:cubicBezTo>
                    <a:pt x="244" y="150"/>
                    <a:pt x="245" y="151"/>
                    <a:pt x="246" y="152"/>
                  </a:cubicBezTo>
                  <a:cubicBezTo>
                    <a:pt x="249" y="156"/>
                    <a:pt x="252" y="159"/>
                    <a:pt x="255" y="163"/>
                  </a:cubicBezTo>
                  <a:cubicBezTo>
                    <a:pt x="255" y="164"/>
                    <a:pt x="255" y="164"/>
                    <a:pt x="255" y="164"/>
                  </a:cubicBezTo>
                  <a:cubicBezTo>
                    <a:pt x="255" y="165"/>
                    <a:pt x="255" y="165"/>
                    <a:pt x="255" y="165"/>
                  </a:cubicBezTo>
                  <a:cubicBezTo>
                    <a:pt x="254" y="170"/>
                    <a:pt x="252" y="174"/>
                    <a:pt x="249" y="179"/>
                  </a:cubicBezTo>
                  <a:cubicBezTo>
                    <a:pt x="247" y="183"/>
                    <a:pt x="246" y="188"/>
                    <a:pt x="243" y="193"/>
                  </a:cubicBezTo>
                  <a:cubicBezTo>
                    <a:pt x="243" y="194"/>
                    <a:pt x="241" y="195"/>
                    <a:pt x="240" y="194"/>
                  </a:cubicBezTo>
                  <a:cubicBezTo>
                    <a:pt x="240" y="195"/>
                    <a:pt x="239" y="195"/>
                    <a:pt x="238" y="195"/>
                  </a:cubicBezTo>
                  <a:cubicBezTo>
                    <a:pt x="199" y="195"/>
                    <a:pt x="161" y="193"/>
                    <a:pt x="123" y="194"/>
                  </a:cubicBezTo>
                  <a:cubicBezTo>
                    <a:pt x="86" y="194"/>
                    <a:pt x="48" y="198"/>
                    <a:pt x="11" y="197"/>
                  </a:cubicBezTo>
                  <a:cubicBezTo>
                    <a:pt x="8" y="202"/>
                    <a:pt x="6" y="208"/>
                    <a:pt x="3" y="213"/>
                  </a:cubicBezTo>
                  <a:cubicBezTo>
                    <a:pt x="4" y="227"/>
                    <a:pt x="3" y="241"/>
                    <a:pt x="4" y="254"/>
                  </a:cubicBezTo>
                  <a:cubicBezTo>
                    <a:pt x="4" y="269"/>
                    <a:pt x="8" y="286"/>
                    <a:pt x="0" y="299"/>
                  </a:cubicBezTo>
                  <a:cubicBezTo>
                    <a:pt x="0" y="303"/>
                    <a:pt x="0" y="306"/>
                    <a:pt x="0" y="310"/>
                  </a:cubicBezTo>
                  <a:cubicBezTo>
                    <a:pt x="4" y="310"/>
                    <a:pt x="9" y="310"/>
                    <a:pt x="13" y="310"/>
                  </a:cubicBezTo>
                  <a:close/>
                  <a:moveTo>
                    <a:pt x="713" y="180"/>
                  </a:moveTo>
                  <a:cubicBezTo>
                    <a:pt x="716" y="180"/>
                    <a:pt x="717" y="185"/>
                    <a:pt x="714" y="185"/>
                  </a:cubicBezTo>
                  <a:cubicBezTo>
                    <a:pt x="650" y="194"/>
                    <a:pt x="582" y="196"/>
                    <a:pt x="518" y="192"/>
                  </a:cubicBezTo>
                  <a:cubicBezTo>
                    <a:pt x="516" y="192"/>
                    <a:pt x="516" y="189"/>
                    <a:pt x="518" y="189"/>
                  </a:cubicBezTo>
                  <a:cubicBezTo>
                    <a:pt x="583" y="186"/>
                    <a:pt x="648" y="183"/>
                    <a:pt x="713" y="180"/>
                  </a:cubicBezTo>
                  <a:close/>
                  <a:moveTo>
                    <a:pt x="489" y="108"/>
                  </a:moveTo>
                  <a:cubicBezTo>
                    <a:pt x="489" y="91"/>
                    <a:pt x="490" y="74"/>
                    <a:pt x="490" y="57"/>
                  </a:cubicBezTo>
                  <a:cubicBezTo>
                    <a:pt x="491" y="45"/>
                    <a:pt x="491" y="33"/>
                    <a:pt x="496" y="23"/>
                  </a:cubicBezTo>
                  <a:cubicBezTo>
                    <a:pt x="496" y="22"/>
                    <a:pt x="496" y="21"/>
                    <a:pt x="497" y="21"/>
                  </a:cubicBezTo>
                  <a:cubicBezTo>
                    <a:pt x="497" y="21"/>
                    <a:pt x="497" y="21"/>
                    <a:pt x="497" y="21"/>
                  </a:cubicBezTo>
                  <a:cubicBezTo>
                    <a:pt x="498" y="20"/>
                    <a:pt x="498" y="19"/>
                    <a:pt x="498" y="19"/>
                  </a:cubicBezTo>
                  <a:cubicBezTo>
                    <a:pt x="499" y="18"/>
                    <a:pt x="500" y="18"/>
                    <a:pt x="501" y="18"/>
                  </a:cubicBezTo>
                  <a:cubicBezTo>
                    <a:pt x="519" y="10"/>
                    <a:pt x="544" y="14"/>
                    <a:pt x="562" y="14"/>
                  </a:cubicBezTo>
                  <a:cubicBezTo>
                    <a:pt x="591" y="14"/>
                    <a:pt x="620" y="14"/>
                    <a:pt x="650" y="14"/>
                  </a:cubicBezTo>
                  <a:cubicBezTo>
                    <a:pt x="650" y="14"/>
                    <a:pt x="651" y="15"/>
                    <a:pt x="652" y="15"/>
                  </a:cubicBezTo>
                  <a:cubicBezTo>
                    <a:pt x="653" y="16"/>
                    <a:pt x="655" y="17"/>
                    <a:pt x="657" y="18"/>
                  </a:cubicBezTo>
                  <a:cubicBezTo>
                    <a:pt x="658" y="19"/>
                    <a:pt x="660" y="20"/>
                    <a:pt x="661" y="22"/>
                  </a:cubicBezTo>
                  <a:cubicBezTo>
                    <a:pt x="676" y="34"/>
                    <a:pt x="679" y="64"/>
                    <a:pt x="681" y="81"/>
                  </a:cubicBezTo>
                  <a:cubicBezTo>
                    <a:pt x="682" y="92"/>
                    <a:pt x="692" y="136"/>
                    <a:pt x="675" y="143"/>
                  </a:cubicBezTo>
                  <a:cubicBezTo>
                    <a:pt x="675" y="144"/>
                    <a:pt x="674" y="144"/>
                    <a:pt x="673" y="144"/>
                  </a:cubicBezTo>
                  <a:cubicBezTo>
                    <a:pt x="643" y="147"/>
                    <a:pt x="613" y="149"/>
                    <a:pt x="583" y="149"/>
                  </a:cubicBezTo>
                  <a:cubicBezTo>
                    <a:pt x="558" y="150"/>
                    <a:pt x="530" y="152"/>
                    <a:pt x="505" y="148"/>
                  </a:cubicBezTo>
                  <a:cubicBezTo>
                    <a:pt x="486" y="151"/>
                    <a:pt x="488" y="120"/>
                    <a:pt x="489" y="108"/>
                  </a:cubicBezTo>
                  <a:close/>
                  <a:moveTo>
                    <a:pt x="471" y="179"/>
                  </a:moveTo>
                  <a:cubicBezTo>
                    <a:pt x="473" y="181"/>
                    <a:pt x="473" y="185"/>
                    <a:pt x="470" y="188"/>
                  </a:cubicBezTo>
                  <a:cubicBezTo>
                    <a:pt x="466" y="193"/>
                    <a:pt x="457" y="191"/>
                    <a:pt x="451" y="190"/>
                  </a:cubicBezTo>
                  <a:cubicBezTo>
                    <a:pt x="444" y="189"/>
                    <a:pt x="412" y="190"/>
                    <a:pt x="419" y="175"/>
                  </a:cubicBezTo>
                  <a:cubicBezTo>
                    <a:pt x="419" y="175"/>
                    <a:pt x="420" y="174"/>
                    <a:pt x="420" y="174"/>
                  </a:cubicBezTo>
                  <a:cubicBezTo>
                    <a:pt x="420" y="174"/>
                    <a:pt x="421" y="174"/>
                    <a:pt x="421" y="174"/>
                  </a:cubicBezTo>
                  <a:cubicBezTo>
                    <a:pt x="429" y="172"/>
                    <a:pt x="437" y="172"/>
                    <a:pt x="445" y="173"/>
                  </a:cubicBezTo>
                  <a:cubicBezTo>
                    <a:pt x="453" y="173"/>
                    <a:pt x="462" y="173"/>
                    <a:pt x="469" y="176"/>
                  </a:cubicBezTo>
                  <a:cubicBezTo>
                    <a:pt x="470" y="177"/>
                    <a:pt x="471" y="178"/>
                    <a:pt x="471" y="179"/>
                  </a:cubicBezTo>
                  <a:close/>
                  <a:moveTo>
                    <a:pt x="281" y="280"/>
                  </a:moveTo>
                  <a:cubicBezTo>
                    <a:pt x="284" y="260"/>
                    <a:pt x="288" y="240"/>
                    <a:pt x="291" y="220"/>
                  </a:cubicBezTo>
                  <a:cubicBezTo>
                    <a:pt x="295" y="198"/>
                    <a:pt x="297" y="175"/>
                    <a:pt x="302" y="153"/>
                  </a:cubicBezTo>
                  <a:cubicBezTo>
                    <a:pt x="300" y="153"/>
                    <a:pt x="298" y="152"/>
                    <a:pt x="297" y="152"/>
                  </a:cubicBezTo>
                  <a:cubicBezTo>
                    <a:pt x="296" y="152"/>
                    <a:pt x="296" y="152"/>
                    <a:pt x="296" y="152"/>
                  </a:cubicBezTo>
                  <a:cubicBezTo>
                    <a:pt x="292" y="153"/>
                    <a:pt x="288" y="149"/>
                    <a:pt x="286" y="146"/>
                  </a:cubicBezTo>
                  <a:cubicBezTo>
                    <a:pt x="286" y="145"/>
                    <a:pt x="285" y="144"/>
                    <a:pt x="284" y="142"/>
                  </a:cubicBezTo>
                  <a:cubicBezTo>
                    <a:pt x="284" y="142"/>
                    <a:pt x="284" y="141"/>
                    <a:pt x="284" y="141"/>
                  </a:cubicBezTo>
                  <a:cubicBezTo>
                    <a:pt x="284" y="141"/>
                    <a:pt x="284" y="140"/>
                    <a:pt x="284" y="140"/>
                  </a:cubicBezTo>
                  <a:cubicBezTo>
                    <a:pt x="283" y="139"/>
                    <a:pt x="283" y="137"/>
                    <a:pt x="283" y="135"/>
                  </a:cubicBezTo>
                  <a:cubicBezTo>
                    <a:pt x="283" y="116"/>
                    <a:pt x="288" y="95"/>
                    <a:pt x="292" y="77"/>
                  </a:cubicBezTo>
                  <a:cubicBezTo>
                    <a:pt x="296" y="57"/>
                    <a:pt x="302" y="35"/>
                    <a:pt x="312" y="17"/>
                  </a:cubicBezTo>
                  <a:cubicBezTo>
                    <a:pt x="312" y="16"/>
                    <a:pt x="313" y="16"/>
                    <a:pt x="314" y="16"/>
                  </a:cubicBezTo>
                  <a:cubicBezTo>
                    <a:pt x="336" y="11"/>
                    <a:pt x="361" y="13"/>
                    <a:pt x="384" y="13"/>
                  </a:cubicBezTo>
                  <a:cubicBezTo>
                    <a:pt x="407" y="13"/>
                    <a:pt x="432" y="12"/>
                    <a:pt x="455" y="16"/>
                  </a:cubicBezTo>
                  <a:cubicBezTo>
                    <a:pt x="456" y="16"/>
                    <a:pt x="457" y="16"/>
                    <a:pt x="457" y="17"/>
                  </a:cubicBezTo>
                  <a:cubicBezTo>
                    <a:pt x="473" y="52"/>
                    <a:pt x="472" y="111"/>
                    <a:pt x="454" y="146"/>
                  </a:cubicBezTo>
                  <a:cubicBezTo>
                    <a:pt x="453" y="147"/>
                    <a:pt x="451" y="148"/>
                    <a:pt x="450" y="147"/>
                  </a:cubicBezTo>
                  <a:cubicBezTo>
                    <a:pt x="449" y="148"/>
                    <a:pt x="449" y="148"/>
                    <a:pt x="448" y="148"/>
                  </a:cubicBezTo>
                  <a:cubicBezTo>
                    <a:pt x="421" y="149"/>
                    <a:pt x="395" y="150"/>
                    <a:pt x="369" y="152"/>
                  </a:cubicBezTo>
                  <a:cubicBezTo>
                    <a:pt x="348" y="152"/>
                    <a:pt x="326" y="156"/>
                    <a:pt x="305" y="153"/>
                  </a:cubicBezTo>
                  <a:cubicBezTo>
                    <a:pt x="305" y="174"/>
                    <a:pt x="302" y="194"/>
                    <a:pt x="299" y="215"/>
                  </a:cubicBezTo>
                  <a:cubicBezTo>
                    <a:pt x="295" y="238"/>
                    <a:pt x="293" y="262"/>
                    <a:pt x="286" y="284"/>
                  </a:cubicBezTo>
                  <a:cubicBezTo>
                    <a:pt x="290" y="290"/>
                    <a:pt x="292" y="296"/>
                    <a:pt x="294" y="302"/>
                  </a:cubicBezTo>
                  <a:cubicBezTo>
                    <a:pt x="298" y="312"/>
                    <a:pt x="302" y="322"/>
                    <a:pt x="304" y="332"/>
                  </a:cubicBezTo>
                  <a:cubicBezTo>
                    <a:pt x="305" y="333"/>
                    <a:pt x="305" y="333"/>
                    <a:pt x="304" y="333"/>
                  </a:cubicBezTo>
                  <a:cubicBezTo>
                    <a:pt x="326" y="331"/>
                    <a:pt x="348" y="334"/>
                    <a:pt x="370" y="333"/>
                  </a:cubicBezTo>
                  <a:cubicBezTo>
                    <a:pt x="394" y="332"/>
                    <a:pt x="417" y="329"/>
                    <a:pt x="441" y="325"/>
                  </a:cubicBezTo>
                  <a:cubicBezTo>
                    <a:pt x="448" y="310"/>
                    <a:pt x="456" y="296"/>
                    <a:pt x="465" y="282"/>
                  </a:cubicBezTo>
                  <a:cubicBezTo>
                    <a:pt x="474" y="267"/>
                    <a:pt x="484" y="250"/>
                    <a:pt x="497" y="239"/>
                  </a:cubicBezTo>
                  <a:cubicBezTo>
                    <a:pt x="496" y="228"/>
                    <a:pt x="498" y="216"/>
                    <a:pt x="498" y="205"/>
                  </a:cubicBezTo>
                  <a:cubicBezTo>
                    <a:pt x="499" y="194"/>
                    <a:pt x="498" y="183"/>
                    <a:pt x="500" y="172"/>
                  </a:cubicBezTo>
                  <a:cubicBezTo>
                    <a:pt x="494" y="168"/>
                    <a:pt x="490" y="164"/>
                    <a:pt x="485" y="159"/>
                  </a:cubicBezTo>
                  <a:cubicBezTo>
                    <a:pt x="481" y="155"/>
                    <a:pt x="476" y="151"/>
                    <a:pt x="472" y="146"/>
                  </a:cubicBezTo>
                  <a:cubicBezTo>
                    <a:pt x="472" y="145"/>
                    <a:pt x="471" y="145"/>
                    <a:pt x="471" y="144"/>
                  </a:cubicBezTo>
                  <a:cubicBezTo>
                    <a:pt x="471" y="143"/>
                    <a:pt x="471" y="143"/>
                    <a:pt x="471" y="143"/>
                  </a:cubicBezTo>
                  <a:cubicBezTo>
                    <a:pt x="470" y="104"/>
                    <a:pt x="472" y="62"/>
                    <a:pt x="479" y="24"/>
                  </a:cubicBezTo>
                  <a:cubicBezTo>
                    <a:pt x="480" y="23"/>
                    <a:pt x="481" y="24"/>
                    <a:pt x="481" y="25"/>
                  </a:cubicBezTo>
                  <a:cubicBezTo>
                    <a:pt x="484" y="63"/>
                    <a:pt x="482" y="105"/>
                    <a:pt x="477" y="143"/>
                  </a:cubicBezTo>
                  <a:cubicBezTo>
                    <a:pt x="477" y="143"/>
                    <a:pt x="476" y="143"/>
                    <a:pt x="476" y="143"/>
                  </a:cubicBezTo>
                  <a:cubicBezTo>
                    <a:pt x="481" y="147"/>
                    <a:pt x="485" y="151"/>
                    <a:pt x="489" y="155"/>
                  </a:cubicBezTo>
                  <a:cubicBezTo>
                    <a:pt x="494" y="159"/>
                    <a:pt x="498" y="163"/>
                    <a:pt x="502" y="168"/>
                  </a:cubicBezTo>
                  <a:cubicBezTo>
                    <a:pt x="503" y="168"/>
                    <a:pt x="503" y="169"/>
                    <a:pt x="503" y="169"/>
                  </a:cubicBezTo>
                  <a:cubicBezTo>
                    <a:pt x="503" y="169"/>
                    <a:pt x="503" y="169"/>
                    <a:pt x="503" y="169"/>
                  </a:cubicBezTo>
                  <a:cubicBezTo>
                    <a:pt x="503" y="169"/>
                    <a:pt x="503" y="170"/>
                    <a:pt x="504" y="170"/>
                  </a:cubicBezTo>
                  <a:cubicBezTo>
                    <a:pt x="504" y="171"/>
                    <a:pt x="504" y="172"/>
                    <a:pt x="504" y="172"/>
                  </a:cubicBezTo>
                  <a:cubicBezTo>
                    <a:pt x="506" y="183"/>
                    <a:pt x="506" y="194"/>
                    <a:pt x="505" y="205"/>
                  </a:cubicBezTo>
                  <a:cubicBezTo>
                    <a:pt x="505" y="217"/>
                    <a:pt x="506" y="230"/>
                    <a:pt x="501" y="241"/>
                  </a:cubicBezTo>
                  <a:cubicBezTo>
                    <a:pt x="501" y="241"/>
                    <a:pt x="501" y="242"/>
                    <a:pt x="501" y="242"/>
                  </a:cubicBezTo>
                  <a:cubicBezTo>
                    <a:pt x="494" y="257"/>
                    <a:pt x="481" y="271"/>
                    <a:pt x="472" y="286"/>
                  </a:cubicBezTo>
                  <a:cubicBezTo>
                    <a:pt x="463" y="300"/>
                    <a:pt x="455" y="316"/>
                    <a:pt x="447" y="330"/>
                  </a:cubicBezTo>
                  <a:cubicBezTo>
                    <a:pt x="447" y="331"/>
                    <a:pt x="446" y="331"/>
                    <a:pt x="446" y="332"/>
                  </a:cubicBezTo>
                  <a:cubicBezTo>
                    <a:pt x="445" y="332"/>
                    <a:pt x="445" y="333"/>
                    <a:pt x="445" y="333"/>
                  </a:cubicBezTo>
                  <a:cubicBezTo>
                    <a:pt x="444" y="336"/>
                    <a:pt x="441" y="335"/>
                    <a:pt x="439" y="334"/>
                  </a:cubicBezTo>
                  <a:cubicBezTo>
                    <a:pt x="418" y="338"/>
                    <a:pt x="395" y="340"/>
                    <a:pt x="373" y="341"/>
                  </a:cubicBezTo>
                  <a:cubicBezTo>
                    <a:pt x="350" y="342"/>
                    <a:pt x="325" y="344"/>
                    <a:pt x="303" y="338"/>
                  </a:cubicBezTo>
                  <a:cubicBezTo>
                    <a:pt x="302" y="337"/>
                    <a:pt x="301" y="337"/>
                    <a:pt x="301" y="336"/>
                  </a:cubicBezTo>
                  <a:cubicBezTo>
                    <a:pt x="300" y="336"/>
                    <a:pt x="300" y="336"/>
                    <a:pt x="299" y="335"/>
                  </a:cubicBezTo>
                  <a:cubicBezTo>
                    <a:pt x="295" y="326"/>
                    <a:pt x="292" y="317"/>
                    <a:pt x="288" y="308"/>
                  </a:cubicBezTo>
                  <a:cubicBezTo>
                    <a:pt x="285" y="299"/>
                    <a:pt x="281" y="290"/>
                    <a:pt x="281" y="281"/>
                  </a:cubicBezTo>
                  <a:cubicBezTo>
                    <a:pt x="281" y="281"/>
                    <a:pt x="281" y="280"/>
                    <a:pt x="281" y="280"/>
                  </a:cubicBezTo>
                  <a:close/>
                </a:path>
              </a:pathLst>
            </a:custGeom>
            <a:solidFill>
              <a:srgbClr val="42C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7" name="îsḻiḍè"/>
            <p:cNvSpPr/>
            <p:nvPr/>
          </p:nvSpPr>
          <p:spPr bwMode="auto">
            <a:xfrm>
              <a:off x="2986881" y="2679701"/>
              <a:ext cx="5919788" cy="1609725"/>
            </a:xfrm>
            <a:custGeom>
              <a:avLst/>
              <a:gdLst>
                <a:gd name="T0" fmla="*/ 727 w 736"/>
                <a:gd name="T1" fmla="*/ 0 h 200"/>
                <a:gd name="T2" fmla="*/ 723 w 736"/>
                <a:gd name="T3" fmla="*/ 0 h 200"/>
                <a:gd name="T4" fmla="*/ 712 w 736"/>
                <a:gd name="T5" fmla="*/ 46 h 200"/>
                <a:gd name="T6" fmla="*/ 684 w 736"/>
                <a:gd name="T7" fmla="*/ 66 h 200"/>
                <a:gd name="T8" fmla="*/ 643 w 736"/>
                <a:gd name="T9" fmla="*/ 70 h 200"/>
                <a:gd name="T10" fmla="*/ 582 w 736"/>
                <a:gd name="T11" fmla="*/ 69 h 200"/>
                <a:gd name="T12" fmla="*/ 503 w 736"/>
                <a:gd name="T13" fmla="*/ 83 h 200"/>
                <a:gd name="T14" fmla="*/ 501 w 736"/>
                <a:gd name="T15" fmla="*/ 87 h 200"/>
                <a:gd name="T16" fmla="*/ 501 w 736"/>
                <a:gd name="T17" fmla="*/ 88 h 200"/>
                <a:gd name="T18" fmla="*/ 472 w 736"/>
                <a:gd name="T19" fmla="*/ 132 h 200"/>
                <a:gd name="T20" fmla="*/ 447 w 736"/>
                <a:gd name="T21" fmla="*/ 176 h 200"/>
                <a:gd name="T22" fmla="*/ 446 w 736"/>
                <a:gd name="T23" fmla="*/ 178 h 200"/>
                <a:gd name="T24" fmla="*/ 445 w 736"/>
                <a:gd name="T25" fmla="*/ 179 h 200"/>
                <a:gd name="T26" fmla="*/ 439 w 736"/>
                <a:gd name="T27" fmla="*/ 180 h 200"/>
                <a:gd name="T28" fmla="*/ 373 w 736"/>
                <a:gd name="T29" fmla="*/ 187 h 200"/>
                <a:gd name="T30" fmla="*/ 303 w 736"/>
                <a:gd name="T31" fmla="*/ 184 h 200"/>
                <a:gd name="T32" fmla="*/ 301 w 736"/>
                <a:gd name="T33" fmla="*/ 182 h 200"/>
                <a:gd name="T34" fmla="*/ 299 w 736"/>
                <a:gd name="T35" fmla="*/ 181 h 200"/>
                <a:gd name="T36" fmla="*/ 288 w 736"/>
                <a:gd name="T37" fmla="*/ 154 h 200"/>
                <a:gd name="T38" fmla="*/ 281 w 736"/>
                <a:gd name="T39" fmla="*/ 127 h 200"/>
                <a:gd name="T40" fmla="*/ 281 w 736"/>
                <a:gd name="T41" fmla="*/ 126 h 200"/>
                <a:gd name="T42" fmla="*/ 282 w 736"/>
                <a:gd name="T43" fmla="*/ 124 h 200"/>
                <a:gd name="T44" fmla="*/ 259 w 736"/>
                <a:gd name="T45" fmla="*/ 103 h 200"/>
                <a:gd name="T46" fmla="*/ 250 w 736"/>
                <a:gd name="T47" fmla="*/ 86 h 200"/>
                <a:gd name="T48" fmla="*/ 227 w 736"/>
                <a:gd name="T49" fmla="*/ 74 h 200"/>
                <a:gd name="T50" fmla="*/ 185 w 736"/>
                <a:gd name="T51" fmla="*/ 72 h 200"/>
                <a:gd name="T52" fmla="*/ 110 w 736"/>
                <a:gd name="T53" fmla="*/ 73 h 200"/>
                <a:gd name="T54" fmla="*/ 41 w 736"/>
                <a:gd name="T55" fmla="*/ 103 h 200"/>
                <a:gd name="T56" fmla="*/ 39 w 736"/>
                <a:gd name="T57" fmla="*/ 103 h 200"/>
                <a:gd name="T58" fmla="*/ 4 w 736"/>
                <a:gd name="T59" fmla="*/ 58 h 200"/>
                <a:gd name="T60" fmla="*/ 3 w 736"/>
                <a:gd name="T61" fmla="*/ 59 h 200"/>
                <a:gd name="T62" fmla="*/ 4 w 736"/>
                <a:gd name="T63" fmla="*/ 100 h 200"/>
                <a:gd name="T64" fmla="*/ 0 w 736"/>
                <a:gd name="T65" fmla="*/ 145 h 200"/>
                <a:gd name="T66" fmla="*/ 0 w 736"/>
                <a:gd name="T67" fmla="*/ 156 h 200"/>
                <a:gd name="T68" fmla="*/ 13 w 736"/>
                <a:gd name="T69" fmla="*/ 156 h 200"/>
                <a:gd name="T70" fmla="*/ 30 w 736"/>
                <a:gd name="T71" fmla="*/ 156 h 200"/>
                <a:gd name="T72" fmla="*/ 56 w 736"/>
                <a:gd name="T73" fmla="*/ 98 h 200"/>
                <a:gd name="T74" fmla="*/ 56 w 736"/>
                <a:gd name="T75" fmla="*/ 98 h 200"/>
                <a:gd name="T76" fmla="*/ 57 w 736"/>
                <a:gd name="T77" fmla="*/ 97 h 200"/>
                <a:gd name="T78" fmla="*/ 143 w 736"/>
                <a:gd name="T79" fmla="*/ 89 h 200"/>
                <a:gd name="T80" fmla="*/ 237 w 736"/>
                <a:gd name="T81" fmla="*/ 89 h 200"/>
                <a:gd name="T82" fmla="*/ 238 w 736"/>
                <a:gd name="T83" fmla="*/ 89 h 200"/>
                <a:gd name="T84" fmla="*/ 239 w 736"/>
                <a:gd name="T85" fmla="*/ 90 h 200"/>
                <a:gd name="T86" fmla="*/ 269 w 736"/>
                <a:gd name="T87" fmla="*/ 147 h 200"/>
                <a:gd name="T88" fmla="*/ 293 w 736"/>
                <a:gd name="T89" fmla="*/ 200 h 200"/>
                <a:gd name="T90" fmla="*/ 363 w 736"/>
                <a:gd name="T91" fmla="*/ 197 h 200"/>
                <a:gd name="T92" fmla="*/ 441 w 736"/>
                <a:gd name="T93" fmla="*/ 192 h 200"/>
                <a:gd name="T94" fmla="*/ 475 w 736"/>
                <a:gd name="T95" fmla="*/ 141 h 200"/>
                <a:gd name="T96" fmla="*/ 503 w 736"/>
                <a:gd name="T97" fmla="*/ 94 h 200"/>
                <a:gd name="T98" fmla="*/ 507 w 736"/>
                <a:gd name="T99" fmla="*/ 92 h 200"/>
                <a:gd name="T100" fmla="*/ 589 w 736"/>
                <a:gd name="T101" fmla="*/ 84 h 200"/>
                <a:gd name="T102" fmla="*/ 677 w 736"/>
                <a:gd name="T103" fmla="*/ 89 h 200"/>
                <a:gd name="T104" fmla="*/ 681 w 736"/>
                <a:gd name="T105" fmla="*/ 93 h 200"/>
                <a:gd name="T106" fmla="*/ 706 w 736"/>
                <a:gd name="T107" fmla="*/ 125 h 200"/>
                <a:gd name="T108" fmla="*/ 722 w 736"/>
                <a:gd name="T109" fmla="*/ 161 h 200"/>
                <a:gd name="T110" fmla="*/ 736 w 736"/>
                <a:gd name="T111" fmla="*/ 160 h 200"/>
                <a:gd name="T112" fmla="*/ 727 w 736"/>
                <a:gd name="T11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6" h="200">
                  <a:moveTo>
                    <a:pt x="727" y="0"/>
                  </a:moveTo>
                  <a:cubicBezTo>
                    <a:pt x="725" y="0"/>
                    <a:pt x="724" y="0"/>
                    <a:pt x="723" y="0"/>
                  </a:cubicBezTo>
                  <a:cubicBezTo>
                    <a:pt x="723" y="16"/>
                    <a:pt x="721" y="34"/>
                    <a:pt x="712" y="46"/>
                  </a:cubicBezTo>
                  <a:cubicBezTo>
                    <a:pt x="705" y="56"/>
                    <a:pt x="696" y="62"/>
                    <a:pt x="684" y="66"/>
                  </a:cubicBezTo>
                  <a:cubicBezTo>
                    <a:pt x="671" y="70"/>
                    <a:pt x="657" y="71"/>
                    <a:pt x="643" y="70"/>
                  </a:cubicBezTo>
                  <a:cubicBezTo>
                    <a:pt x="623" y="69"/>
                    <a:pt x="602" y="68"/>
                    <a:pt x="582" y="69"/>
                  </a:cubicBezTo>
                  <a:cubicBezTo>
                    <a:pt x="555" y="70"/>
                    <a:pt x="528" y="75"/>
                    <a:pt x="503" y="83"/>
                  </a:cubicBezTo>
                  <a:cubicBezTo>
                    <a:pt x="502" y="85"/>
                    <a:pt x="502" y="86"/>
                    <a:pt x="501" y="87"/>
                  </a:cubicBezTo>
                  <a:cubicBezTo>
                    <a:pt x="501" y="87"/>
                    <a:pt x="501" y="88"/>
                    <a:pt x="501" y="88"/>
                  </a:cubicBezTo>
                  <a:cubicBezTo>
                    <a:pt x="494" y="103"/>
                    <a:pt x="481" y="117"/>
                    <a:pt x="472" y="132"/>
                  </a:cubicBezTo>
                  <a:cubicBezTo>
                    <a:pt x="463" y="146"/>
                    <a:pt x="455" y="162"/>
                    <a:pt x="447" y="176"/>
                  </a:cubicBezTo>
                  <a:cubicBezTo>
                    <a:pt x="447" y="177"/>
                    <a:pt x="446" y="177"/>
                    <a:pt x="446" y="178"/>
                  </a:cubicBezTo>
                  <a:cubicBezTo>
                    <a:pt x="445" y="178"/>
                    <a:pt x="445" y="179"/>
                    <a:pt x="445" y="179"/>
                  </a:cubicBezTo>
                  <a:cubicBezTo>
                    <a:pt x="444" y="182"/>
                    <a:pt x="441" y="181"/>
                    <a:pt x="439" y="180"/>
                  </a:cubicBezTo>
                  <a:cubicBezTo>
                    <a:pt x="418" y="184"/>
                    <a:pt x="395" y="186"/>
                    <a:pt x="373" y="187"/>
                  </a:cubicBezTo>
                  <a:cubicBezTo>
                    <a:pt x="350" y="188"/>
                    <a:pt x="325" y="190"/>
                    <a:pt x="303" y="184"/>
                  </a:cubicBezTo>
                  <a:cubicBezTo>
                    <a:pt x="302" y="183"/>
                    <a:pt x="301" y="183"/>
                    <a:pt x="301" y="182"/>
                  </a:cubicBezTo>
                  <a:cubicBezTo>
                    <a:pt x="300" y="182"/>
                    <a:pt x="300" y="182"/>
                    <a:pt x="299" y="181"/>
                  </a:cubicBezTo>
                  <a:cubicBezTo>
                    <a:pt x="295" y="172"/>
                    <a:pt x="292" y="163"/>
                    <a:pt x="288" y="154"/>
                  </a:cubicBezTo>
                  <a:cubicBezTo>
                    <a:pt x="285" y="145"/>
                    <a:pt x="281" y="136"/>
                    <a:pt x="281" y="127"/>
                  </a:cubicBezTo>
                  <a:cubicBezTo>
                    <a:pt x="281" y="127"/>
                    <a:pt x="281" y="126"/>
                    <a:pt x="281" y="126"/>
                  </a:cubicBezTo>
                  <a:cubicBezTo>
                    <a:pt x="281" y="125"/>
                    <a:pt x="282" y="124"/>
                    <a:pt x="282" y="124"/>
                  </a:cubicBezTo>
                  <a:cubicBezTo>
                    <a:pt x="273" y="120"/>
                    <a:pt x="265" y="114"/>
                    <a:pt x="259" y="103"/>
                  </a:cubicBezTo>
                  <a:cubicBezTo>
                    <a:pt x="256" y="98"/>
                    <a:pt x="254" y="91"/>
                    <a:pt x="250" y="86"/>
                  </a:cubicBezTo>
                  <a:cubicBezTo>
                    <a:pt x="245" y="78"/>
                    <a:pt x="236" y="75"/>
                    <a:pt x="227" y="74"/>
                  </a:cubicBezTo>
                  <a:cubicBezTo>
                    <a:pt x="213" y="72"/>
                    <a:pt x="199" y="72"/>
                    <a:pt x="185" y="72"/>
                  </a:cubicBezTo>
                  <a:cubicBezTo>
                    <a:pt x="160" y="71"/>
                    <a:pt x="135" y="70"/>
                    <a:pt x="110" y="73"/>
                  </a:cubicBezTo>
                  <a:cubicBezTo>
                    <a:pt x="85" y="76"/>
                    <a:pt x="58" y="82"/>
                    <a:pt x="41" y="103"/>
                  </a:cubicBezTo>
                  <a:cubicBezTo>
                    <a:pt x="41" y="103"/>
                    <a:pt x="40" y="103"/>
                    <a:pt x="39" y="103"/>
                  </a:cubicBezTo>
                  <a:cubicBezTo>
                    <a:pt x="24" y="93"/>
                    <a:pt x="8" y="76"/>
                    <a:pt x="4" y="58"/>
                  </a:cubicBezTo>
                  <a:cubicBezTo>
                    <a:pt x="3" y="58"/>
                    <a:pt x="3" y="59"/>
                    <a:pt x="3" y="59"/>
                  </a:cubicBezTo>
                  <a:cubicBezTo>
                    <a:pt x="4" y="73"/>
                    <a:pt x="3" y="87"/>
                    <a:pt x="4" y="100"/>
                  </a:cubicBezTo>
                  <a:cubicBezTo>
                    <a:pt x="4" y="115"/>
                    <a:pt x="8" y="132"/>
                    <a:pt x="0" y="145"/>
                  </a:cubicBezTo>
                  <a:cubicBezTo>
                    <a:pt x="0" y="149"/>
                    <a:pt x="0" y="152"/>
                    <a:pt x="0" y="156"/>
                  </a:cubicBezTo>
                  <a:cubicBezTo>
                    <a:pt x="4" y="156"/>
                    <a:pt x="9" y="156"/>
                    <a:pt x="13" y="156"/>
                  </a:cubicBezTo>
                  <a:cubicBezTo>
                    <a:pt x="18" y="156"/>
                    <a:pt x="24" y="155"/>
                    <a:pt x="30" y="156"/>
                  </a:cubicBezTo>
                  <a:cubicBezTo>
                    <a:pt x="35" y="136"/>
                    <a:pt x="45" y="115"/>
                    <a:pt x="56" y="98"/>
                  </a:cubicBezTo>
                  <a:cubicBezTo>
                    <a:pt x="56" y="98"/>
                    <a:pt x="56" y="98"/>
                    <a:pt x="56" y="98"/>
                  </a:cubicBezTo>
                  <a:cubicBezTo>
                    <a:pt x="56" y="97"/>
                    <a:pt x="56" y="97"/>
                    <a:pt x="57" y="97"/>
                  </a:cubicBezTo>
                  <a:cubicBezTo>
                    <a:pt x="83" y="88"/>
                    <a:pt x="115" y="90"/>
                    <a:pt x="143" y="89"/>
                  </a:cubicBezTo>
                  <a:cubicBezTo>
                    <a:pt x="174" y="88"/>
                    <a:pt x="206" y="86"/>
                    <a:pt x="237" y="89"/>
                  </a:cubicBezTo>
                  <a:cubicBezTo>
                    <a:pt x="237" y="89"/>
                    <a:pt x="238" y="89"/>
                    <a:pt x="238" y="89"/>
                  </a:cubicBezTo>
                  <a:cubicBezTo>
                    <a:pt x="239" y="90"/>
                    <a:pt x="239" y="90"/>
                    <a:pt x="239" y="90"/>
                  </a:cubicBezTo>
                  <a:cubicBezTo>
                    <a:pt x="252" y="107"/>
                    <a:pt x="260" y="128"/>
                    <a:pt x="269" y="147"/>
                  </a:cubicBezTo>
                  <a:cubicBezTo>
                    <a:pt x="277" y="165"/>
                    <a:pt x="286" y="182"/>
                    <a:pt x="293" y="200"/>
                  </a:cubicBezTo>
                  <a:cubicBezTo>
                    <a:pt x="316" y="196"/>
                    <a:pt x="340" y="197"/>
                    <a:pt x="363" y="197"/>
                  </a:cubicBezTo>
                  <a:cubicBezTo>
                    <a:pt x="389" y="195"/>
                    <a:pt x="415" y="193"/>
                    <a:pt x="441" y="192"/>
                  </a:cubicBezTo>
                  <a:cubicBezTo>
                    <a:pt x="456" y="184"/>
                    <a:pt x="467" y="154"/>
                    <a:pt x="475" y="141"/>
                  </a:cubicBezTo>
                  <a:cubicBezTo>
                    <a:pt x="484" y="125"/>
                    <a:pt x="493" y="109"/>
                    <a:pt x="503" y="94"/>
                  </a:cubicBezTo>
                  <a:cubicBezTo>
                    <a:pt x="504" y="92"/>
                    <a:pt x="506" y="92"/>
                    <a:pt x="507" y="92"/>
                  </a:cubicBezTo>
                  <a:cubicBezTo>
                    <a:pt x="533" y="85"/>
                    <a:pt x="562" y="85"/>
                    <a:pt x="589" y="84"/>
                  </a:cubicBezTo>
                  <a:cubicBezTo>
                    <a:pt x="618" y="84"/>
                    <a:pt x="648" y="85"/>
                    <a:pt x="677" y="89"/>
                  </a:cubicBezTo>
                  <a:cubicBezTo>
                    <a:pt x="679" y="89"/>
                    <a:pt x="681" y="91"/>
                    <a:pt x="681" y="93"/>
                  </a:cubicBezTo>
                  <a:cubicBezTo>
                    <a:pt x="692" y="101"/>
                    <a:pt x="699" y="114"/>
                    <a:pt x="706" y="125"/>
                  </a:cubicBezTo>
                  <a:cubicBezTo>
                    <a:pt x="711" y="135"/>
                    <a:pt x="721" y="149"/>
                    <a:pt x="722" y="161"/>
                  </a:cubicBezTo>
                  <a:cubicBezTo>
                    <a:pt x="726" y="160"/>
                    <a:pt x="731" y="160"/>
                    <a:pt x="736" y="160"/>
                  </a:cubicBezTo>
                  <a:cubicBezTo>
                    <a:pt x="733" y="106"/>
                    <a:pt x="731" y="53"/>
                    <a:pt x="727" y="0"/>
                  </a:cubicBezTo>
                  <a:close/>
                </a:path>
              </a:pathLst>
            </a:custGeom>
            <a:solidFill>
              <a:srgbClr val="298E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8" name="íŝlïḋè"/>
            <p:cNvSpPr/>
            <p:nvPr/>
          </p:nvSpPr>
          <p:spPr bwMode="auto">
            <a:xfrm>
              <a:off x="8697119" y="1738313"/>
              <a:ext cx="128588" cy="917575"/>
            </a:xfrm>
            <a:custGeom>
              <a:avLst/>
              <a:gdLst>
                <a:gd name="T0" fmla="*/ 7 w 16"/>
                <a:gd name="T1" fmla="*/ 46 h 114"/>
                <a:gd name="T2" fmla="*/ 13 w 16"/>
                <a:gd name="T3" fmla="*/ 111 h 114"/>
                <a:gd name="T4" fmla="*/ 13 w 16"/>
                <a:gd name="T5" fmla="*/ 113 h 114"/>
                <a:gd name="T6" fmla="*/ 16 w 16"/>
                <a:gd name="T7" fmla="*/ 113 h 114"/>
                <a:gd name="T8" fmla="*/ 7 w 16"/>
                <a:gd name="T9" fmla="*/ 28 h 114"/>
                <a:gd name="T10" fmla="*/ 0 w 16"/>
                <a:gd name="T11" fmla="*/ 0 h 114"/>
                <a:gd name="T12" fmla="*/ 2 w 16"/>
                <a:gd name="T13" fmla="*/ 14 h 114"/>
                <a:gd name="T14" fmla="*/ 7 w 16"/>
                <a:gd name="T15" fmla="*/ 4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4">
                  <a:moveTo>
                    <a:pt x="7" y="46"/>
                  </a:moveTo>
                  <a:cubicBezTo>
                    <a:pt x="11" y="67"/>
                    <a:pt x="14" y="89"/>
                    <a:pt x="13" y="111"/>
                  </a:cubicBezTo>
                  <a:cubicBezTo>
                    <a:pt x="13" y="111"/>
                    <a:pt x="13" y="112"/>
                    <a:pt x="13" y="113"/>
                  </a:cubicBezTo>
                  <a:cubicBezTo>
                    <a:pt x="14" y="114"/>
                    <a:pt x="15" y="114"/>
                    <a:pt x="16" y="113"/>
                  </a:cubicBezTo>
                  <a:cubicBezTo>
                    <a:pt x="14" y="85"/>
                    <a:pt x="11" y="56"/>
                    <a:pt x="7" y="28"/>
                  </a:cubicBezTo>
                  <a:cubicBezTo>
                    <a:pt x="5" y="18"/>
                    <a:pt x="3" y="9"/>
                    <a:pt x="0" y="0"/>
                  </a:cubicBezTo>
                  <a:cubicBezTo>
                    <a:pt x="1" y="5"/>
                    <a:pt x="1" y="10"/>
                    <a:pt x="2" y="14"/>
                  </a:cubicBezTo>
                  <a:cubicBezTo>
                    <a:pt x="4" y="25"/>
                    <a:pt x="5" y="36"/>
                    <a:pt x="7" y="46"/>
                  </a:cubicBezTo>
                  <a:close/>
                </a:path>
              </a:pathLst>
            </a:custGeom>
            <a:solidFill>
              <a:srgbClr val="42C6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9" name="islïḋê"/>
            <p:cNvSpPr/>
            <p:nvPr/>
          </p:nvSpPr>
          <p:spPr bwMode="auto">
            <a:xfrm>
              <a:off x="5287169" y="1577976"/>
              <a:ext cx="1720850" cy="2551113"/>
            </a:xfrm>
            <a:custGeom>
              <a:avLst/>
              <a:gdLst>
                <a:gd name="T0" fmla="*/ 186 w 214"/>
                <a:gd name="T1" fmla="*/ 129 h 317"/>
                <a:gd name="T2" fmla="*/ 185 w 214"/>
                <a:gd name="T3" fmla="*/ 127 h 317"/>
                <a:gd name="T4" fmla="*/ 185 w 214"/>
                <a:gd name="T5" fmla="*/ 126 h 317"/>
                <a:gd name="T6" fmla="*/ 192 w 214"/>
                <a:gd name="T7" fmla="*/ 17 h 317"/>
                <a:gd name="T8" fmla="*/ 171 w 214"/>
                <a:gd name="T9" fmla="*/ 0 h 317"/>
                <a:gd name="T10" fmla="*/ 168 w 214"/>
                <a:gd name="T11" fmla="*/ 129 h 317"/>
                <a:gd name="T12" fmla="*/ 164 w 214"/>
                <a:gd name="T13" fmla="*/ 130 h 317"/>
                <a:gd name="T14" fmla="*/ 162 w 214"/>
                <a:gd name="T15" fmla="*/ 131 h 317"/>
                <a:gd name="T16" fmla="*/ 83 w 214"/>
                <a:gd name="T17" fmla="*/ 135 h 317"/>
                <a:gd name="T18" fmla="*/ 19 w 214"/>
                <a:gd name="T19" fmla="*/ 136 h 317"/>
                <a:gd name="T20" fmla="*/ 13 w 214"/>
                <a:gd name="T21" fmla="*/ 198 h 317"/>
                <a:gd name="T22" fmla="*/ 0 w 214"/>
                <a:gd name="T23" fmla="*/ 267 h 317"/>
                <a:gd name="T24" fmla="*/ 8 w 214"/>
                <a:gd name="T25" fmla="*/ 285 h 317"/>
                <a:gd name="T26" fmla="*/ 18 w 214"/>
                <a:gd name="T27" fmla="*/ 315 h 317"/>
                <a:gd name="T28" fmla="*/ 18 w 214"/>
                <a:gd name="T29" fmla="*/ 316 h 317"/>
                <a:gd name="T30" fmla="*/ 84 w 214"/>
                <a:gd name="T31" fmla="*/ 316 h 317"/>
                <a:gd name="T32" fmla="*/ 155 w 214"/>
                <a:gd name="T33" fmla="*/ 308 h 317"/>
                <a:gd name="T34" fmla="*/ 179 w 214"/>
                <a:gd name="T35" fmla="*/ 265 h 317"/>
                <a:gd name="T36" fmla="*/ 211 w 214"/>
                <a:gd name="T37" fmla="*/ 222 h 317"/>
                <a:gd name="T38" fmla="*/ 212 w 214"/>
                <a:gd name="T39" fmla="*/ 188 h 317"/>
                <a:gd name="T40" fmla="*/ 214 w 214"/>
                <a:gd name="T41" fmla="*/ 155 h 317"/>
                <a:gd name="T42" fmla="*/ 199 w 214"/>
                <a:gd name="T43" fmla="*/ 142 h 317"/>
                <a:gd name="T44" fmla="*/ 186 w 214"/>
                <a:gd name="T45" fmla="*/ 129 h 317"/>
                <a:gd name="T46" fmla="*/ 184 w 214"/>
                <a:gd name="T47" fmla="*/ 171 h 317"/>
                <a:gd name="T48" fmla="*/ 165 w 214"/>
                <a:gd name="T49" fmla="*/ 173 h 317"/>
                <a:gd name="T50" fmla="*/ 133 w 214"/>
                <a:gd name="T51" fmla="*/ 158 h 317"/>
                <a:gd name="T52" fmla="*/ 134 w 214"/>
                <a:gd name="T53" fmla="*/ 157 h 317"/>
                <a:gd name="T54" fmla="*/ 135 w 214"/>
                <a:gd name="T55" fmla="*/ 157 h 317"/>
                <a:gd name="T56" fmla="*/ 159 w 214"/>
                <a:gd name="T57" fmla="*/ 156 h 317"/>
                <a:gd name="T58" fmla="*/ 183 w 214"/>
                <a:gd name="T59" fmla="*/ 159 h 317"/>
                <a:gd name="T60" fmla="*/ 185 w 214"/>
                <a:gd name="T61" fmla="*/ 162 h 317"/>
                <a:gd name="T62" fmla="*/ 184 w 214"/>
                <a:gd name="T63" fmla="*/ 17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317">
                  <a:moveTo>
                    <a:pt x="186" y="129"/>
                  </a:moveTo>
                  <a:cubicBezTo>
                    <a:pt x="186" y="128"/>
                    <a:pt x="185" y="128"/>
                    <a:pt x="185" y="127"/>
                  </a:cubicBezTo>
                  <a:cubicBezTo>
                    <a:pt x="185" y="126"/>
                    <a:pt x="185" y="126"/>
                    <a:pt x="185" y="126"/>
                  </a:cubicBezTo>
                  <a:cubicBezTo>
                    <a:pt x="184" y="90"/>
                    <a:pt x="186" y="52"/>
                    <a:pt x="192" y="17"/>
                  </a:cubicBezTo>
                  <a:cubicBezTo>
                    <a:pt x="187" y="8"/>
                    <a:pt x="180" y="2"/>
                    <a:pt x="171" y="0"/>
                  </a:cubicBezTo>
                  <a:cubicBezTo>
                    <a:pt x="187" y="36"/>
                    <a:pt x="186" y="94"/>
                    <a:pt x="168" y="129"/>
                  </a:cubicBezTo>
                  <a:cubicBezTo>
                    <a:pt x="167" y="130"/>
                    <a:pt x="165" y="131"/>
                    <a:pt x="164" y="130"/>
                  </a:cubicBezTo>
                  <a:cubicBezTo>
                    <a:pt x="163" y="131"/>
                    <a:pt x="163" y="131"/>
                    <a:pt x="162" y="131"/>
                  </a:cubicBezTo>
                  <a:cubicBezTo>
                    <a:pt x="135" y="132"/>
                    <a:pt x="109" y="133"/>
                    <a:pt x="83" y="135"/>
                  </a:cubicBezTo>
                  <a:cubicBezTo>
                    <a:pt x="62" y="135"/>
                    <a:pt x="40" y="139"/>
                    <a:pt x="19" y="136"/>
                  </a:cubicBezTo>
                  <a:cubicBezTo>
                    <a:pt x="19" y="157"/>
                    <a:pt x="16" y="177"/>
                    <a:pt x="13" y="198"/>
                  </a:cubicBezTo>
                  <a:cubicBezTo>
                    <a:pt x="9" y="221"/>
                    <a:pt x="7" y="245"/>
                    <a:pt x="0" y="267"/>
                  </a:cubicBezTo>
                  <a:cubicBezTo>
                    <a:pt x="4" y="273"/>
                    <a:pt x="6" y="279"/>
                    <a:pt x="8" y="285"/>
                  </a:cubicBezTo>
                  <a:cubicBezTo>
                    <a:pt x="12" y="295"/>
                    <a:pt x="16" y="305"/>
                    <a:pt x="18" y="315"/>
                  </a:cubicBezTo>
                  <a:cubicBezTo>
                    <a:pt x="19" y="316"/>
                    <a:pt x="19" y="316"/>
                    <a:pt x="18" y="316"/>
                  </a:cubicBezTo>
                  <a:cubicBezTo>
                    <a:pt x="40" y="314"/>
                    <a:pt x="62" y="317"/>
                    <a:pt x="84" y="316"/>
                  </a:cubicBezTo>
                  <a:cubicBezTo>
                    <a:pt x="108" y="315"/>
                    <a:pt x="131" y="312"/>
                    <a:pt x="155" y="308"/>
                  </a:cubicBezTo>
                  <a:cubicBezTo>
                    <a:pt x="162" y="293"/>
                    <a:pt x="170" y="279"/>
                    <a:pt x="179" y="265"/>
                  </a:cubicBezTo>
                  <a:cubicBezTo>
                    <a:pt x="188" y="250"/>
                    <a:pt x="198" y="233"/>
                    <a:pt x="211" y="222"/>
                  </a:cubicBezTo>
                  <a:cubicBezTo>
                    <a:pt x="210" y="211"/>
                    <a:pt x="212" y="199"/>
                    <a:pt x="212" y="188"/>
                  </a:cubicBezTo>
                  <a:cubicBezTo>
                    <a:pt x="213" y="177"/>
                    <a:pt x="212" y="166"/>
                    <a:pt x="214" y="155"/>
                  </a:cubicBezTo>
                  <a:cubicBezTo>
                    <a:pt x="208" y="151"/>
                    <a:pt x="204" y="147"/>
                    <a:pt x="199" y="142"/>
                  </a:cubicBezTo>
                  <a:cubicBezTo>
                    <a:pt x="195" y="138"/>
                    <a:pt x="190" y="134"/>
                    <a:pt x="186" y="129"/>
                  </a:cubicBezTo>
                  <a:close/>
                  <a:moveTo>
                    <a:pt x="184" y="171"/>
                  </a:moveTo>
                  <a:cubicBezTo>
                    <a:pt x="180" y="176"/>
                    <a:pt x="171" y="174"/>
                    <a:pt x="165" y="173"/>
                  </a:cubicBezTo>
                  <a:cubicBezTo>
                    <a:pt x="158" y="172"/>
                    <a:pt x="126" y="173"/>
                    <a:pt x="133" y="158"/>
                  </a:cubicBezTo>
                  <a:cubicBezTo>
                    <a:pt x="133" y="158"/>
                    <a:pt x="134" y="157"/>
                    <a:pt x="134" y="157"/>
                  </a:cubicBezTo>
                  <a:cubicBezTo>
                    <a:pt x="134" y="157"/>
                    <a:pt x="135" y="157"/>
                    <a:pt x="135" y="157"/>
                  </a:cubicBezTo>
                  <a:cubicBezTo>
                    <a:pt x="143" y="155"/>
                    <a:pt x="151" y="155"/>
                    <a:pt x="159" y="156"/>
                  </a:cubicBezTo>
                  <a:cubicBezTo>
                    <a:pt x="167" y="156"/>
                    <a:pt x="176" y="156"/>
                    <a:pt x="183" y="159"/>
                  </a:cubicBezTo>
                  <a:cubicBezTo>
                    <a:pt x="184" y="160"/>
                    <a:pt x="185" y="161"/>
                    <a:pt x="185" y="162"/>
                  </a:cubicBezTo>
                  <a:cubicBezTo>
                    <a:pt x="187" y="164"/>
                    <a:pt x="187" y="168"/>
                    <a:pt x="184" y="171"/>
                  </a:cubicBezTo>
                  <a:close/>
                </a:path>
              </a:pathLst>
            </a:custGeom>
            <a:solidFill>
              <a:srgbClr val="298E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0" name="îṣḷîḑe"/>
            <p:cNvSpPr/>
            <p:nvPr/>
          </p:nvSpPr>
          <p:spPr bwMode="auto">
            <a:xfrm>
              <a:off x="6365081" y="2922588"/>
              <a:ext cx="442913" cy="152400"/>
            </a:xfrm>
            <a:custGeom>
              <a:avLst/>
              <a:gdLst>
                <a:gd name="T0" fmla="*/ 50 w 55"/>
                <a:gd name="T1" fmla="*/ 4 h 19"/>
                <a:gd name="T2" fmla="*/ 31 w 55"/>
                <a:gd name="T3" fmla="*/ 6 h 19"/>
                <a:gd name="T4" fmla="*/ 0 w 55"/>
                <a:gd name="T5" fmla="*/ 0 h 19"/>
                <a:gd name="T6" fmla="*/ 25 w 55"/>
                <a:gd name="T7" fmla="*/ 15 h 19"/>
                <a:gd name="T8" fmla="*/ 48 w 55"/>
                <a:gd name="T9" fmla="*/ 16 h 19"/>
                <a:gd name="T10" fmla="*/ 52 w 55"/>
                <a:gd name="T11" fmla="*/ 1 h 19"/>
                <a:gd name="T12" fmla="*/ 50 w 55"/>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55" h="19">
                  <a:moveTo>
                    <a:pt x="50" y="4"/>
                  </a:moveTo>
                  <a:cubicBezTo>
                    <a:pt x="46" y="9"/>
                    <a:pt x="37" y="7"/>
                    <a:pt x="31" y="6"/>
                  </a:cubicBezTo>
                  <a:cubicBezTo>
                    <a:pt x="26" y="6"/>
                    <a:pt x="7" y="6"/>
                    <a:pt x="0" y="0"/>
                  </a:cubicBezTo>
                  <a:cubicBezTo>
                    <a:pt x="2" y="7"/>
                    <a:pt x="20" y="15"/>
                    <a:pt x="25" y="15"/>
                  </a:cubicBezTo>
                  <a:cubicBezTo>
                    <a:pt x="32" y="17"/>
                    <a:pt x="41" y="19"/>
                    <a:pt x="48" y="16"/>
                  </a:cubicBezTo>
                  <a:cubicBezTo>
                    <a:pt x="55" y="13"/>
                    <a:pt x="55" y="6"/>
                    <a:pt x="52" y="1"/>
                  </a:cubicBezTo>
                  <a:cubicBezTo>
                    <a:pt x="51" y="2"/>
                    <a:pt x="51" y="3"/>
                    <a:pt x="50" y="4"/>
                  </a:cubicBezTo>
                  <a:close/>
                </a:path>
              </a:pathLst>
            </a:custGeom>
            <a:solidFill>
              <a:srgbClr val="1760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1" name="ïSľïďè"/>
            <p:cNvSpPr/>
            <p:nvPr/>
          </p:nvSpPr>
          <p:spPr bwMode="auto">
            <a:xfrm>
              <a:off x="5287169" y="2663826"/>
              <a:ext cx="1608138" cy="1465263"/>
            </a:xfrm>
            <a:custGeom>
              <a:avLst/>
              <a:gdLst>
                <a:gd name="T0" fmla="*/ 175 w 200"/>
                <a:gd name="T1" fmla="*/ 114 h 182"/>
                <a:gd name="T2" fmla="*/ 150 w 200"/>
                <a:gd name="T3" fmla="*/ 139 h 182"/>
                <a:gd name="T4" fmla="*/ 137 w 200"/>
                <a:gd name="T5" fmla="*/ 152 h 182"/>
                <a:gd name="T6" fmla="*/ 114 w 200"/>
                <a:gd name="T7" fmla="*/ 152 h 182"/>
                <a:gd name="T8" fmla="*/ 87 w 200"/>
                <a:gd name="T9" fmla="*/ 148 h 182"/>
                <a:gd name="T10" fmla="*/ 60 w 200"/>
                <a:gd name="T11" fmla="*/ 130 h 182"/>
                <a:gd name="T12" fmla="*/ 58 w 200"/>
                <a:gd name="T13" fmla="*/ 74 h 182"/>
                <a:gd name="T14" fmla="*/ 66 w 200"/>
                <a:gd name="T15" fmla="*/ 14 h 182"/>
                <a:gd name="T16" fmla="*/ 76 w 200"/>
                <a:gd name="T17" fmla="*/ 0 h 182"/>
                <a:gd name="T18" fmla="*/ 19 w 200"/>
                <a:gd name="T19" fmla="*/ 1 h 182"/>
                <a:gd name="T20" fmla="*/ 13 w 200"/>
                <a:gd name="T21" fmla="*/ 63 h 182"/>
                <a:gd name="T22" fmla="*/ 0 w 200"/>
                <a:gd name="T23" fmla="*/ 132 h 182"/>
                <a:gd name="T24" fmla="*/ 8 w 200"/>
                <a:gd name="T25" fmla="*/ 150 h 182"/>
                <a:gd name="T26" fmla="*/ 18 w 200"/>
                <a:gd name="T27" fmla="*/ 180 h 182"/>
                <a:gd name="T28" fmla="*/ 18 w 200"/>
                <a:gd name="T29" fmla="*/ 181 h 182"/>
                <a:gd name="T30" fmla="*/ 84 w 200"/>
                <a:gd name="T31" fmla="*/ 181 h 182"/>
                <a:gd name="T32" fmla="*/ 155 w 200"/>
                <a:gd name="T33" fmla="*/ 173 h 182"/>
                <a:gd name="T34" fmla="*/ 179 w 200"/>
                <a:gd name="T35" fmla="*/ 130 h 182"/>
                <a:gd name="T36" fmla="*/ 200 w 200"/>
                <a:gd name="T37" fmla="*/ 98 h 182"/>
                <a:gd name="T38" fmla="*/ 175 w 200"/>
                <a:gd name="T39" fmla="*/ 1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82">
                  <a:moveTo>
                    <a:pt x="175" y="114"/>
                  </a:moveTo>
                  <a:cubicBezTo>
                    <a:pt x="165" y="122"/>
                    <a:pt x="159" y="130"/>
                    <a:pt x="150" y="139"/>
                  </a:cubicBezTo>
                  <a:cubicBezTo>
                    <a:pt x="147" y="144"/>
                    <a:pt x="143" y="151"/>
                    <a:pt x="137" y="152"/>
                  </a:cubicBezTo>
                  <a:cubicBezTo>
                    <a:pt x="129" y="154"/>
                    <a:pt x="122" y="153"/>
                    <a:pt x="114" y="152"/>
                  </a:cubicBezTo>
                  <a:cubicBezTo>
                    <a:pt x="105" y="151"/>
                    <a:pt x="96" y="150"/>
                    <a:pt x="87" y="148"/>
                  </a:cubicBezTo>
                  <a:cubicBezTo>
                    <a:pt x="75" y="147"/>
                    <a:pt x="64" y="144"/>
                    <a:pt x="60" y="130"/>
                  </a:cubicBezTo>
                  <a:cubicBezTo>
                    <a:pt x="54" y="113"/>
                    <a:pt x="57" y="92"/>
                    <a:pt x="58" y="74"/>
                  </a:cubicBezTo>
                  <a:cubicBezTo>
                    <a:pt x="59" y="55"/>
                    <a:pt x="60" y="33"/>
                    <a:pt x="66" y="14"/>
                  </a:cubicBezTo>
                  <a:cubicBezTo>
                    <a:pt x="68" y="8"/>
                    <a:pt x="71" y="4"/>
                    <a:pt x="76" y="0"/>
                  </a:cubicBezTo>
                  <a:cubicBezTo>
                    <a:pt x="57" y="1"/>
                    <a:pt x="38" y="3"/>
                    <a:pt x="19" y="1"/>
                  </a:cubicBezTo>
                  <a:cubicBezTo>
                    <a:pt x="19" y="22"/>
                    <a:pt x="16" y="42"/>
                    <a:pt x="13" y="63"/>
                  </a:cubicBezTo>
                  <a:cubicBezTo>
                    <a:pt x="9" y="86"/>
                    <a:pt x="7" y="110"/>
                    <a:pt x="0" y="132"/>
                  </a:cubicBezTo>
                  <a:cubicBezTo>
                    <a:pt x="4" y="138"/>
                    <a:pt x="6" y="144"/>
                    <a:pt x="8" y="150"/>
                  </a:cubicBezTo>
                  <a:cubicBezTo>
                    <a:pt x="12" y="160"/>
                    <a:pt x="16" y="170"/>
                    <a:pt x="18" y="180"/>
                  </a:cubicBezTo>
                  <a:cubicBezTo>
                    <a:pt x="19" y="181"/>
                    <a:pt x="19" y="181"/>
                    <a:pt x="18" y="181"/>
                  </a:cubicBezTo>
                  <a:cubicBezTo>
                    <a:pt x="40" y="179"/>
                    <a:pt x="62" y="182"/>
                    <a:pt x="84" y="181"/>
                  </a:cubicBezTo>
                  <a:cubicBezTo>
                    <a:pt x="108" y="180"/>
                    <a:pt x="131" y="177"/>
                    <a:pt x="155" y="173"/>
                  </a:cubicBezTo>
                  <a:cubicBezTo>
                    <a:pt x="162" y="158"/>
                    <a:pt x="170" y="144"/>
                    <a:pt x="179" y="130"/>
                  </a:cubicBezTo>
                  <a:cubicBezTo>
                    <a:pt x="185" y="120"/>
                    <a:pt x="192" y="108"/>
                    <a:pt x="200" y="98"/>
                  </a:cubicBezTo>
                  <a:cubicBezTo>
                    <a:pt x="192" y="103"/>
                    <a:pt x="183" y="108"/>
                    <a:pt x="175" y="114"/>
                  </a:cubicBezTo>
                  <a:close/>
                </a:path>
              </a:pathLst>
            </a:custGeom>
            <a:solidFill>
              <a:srgbClr val="1760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2" name="ïṣļíḑé"/>
            <p:cNvSpPr/>
            <p:nvPr/>
          </p:nvSpPr>
          <p:spPr bwMode="auto">
            <a:xfrm>
              <a:off x="2850356" y="2938463"/>
              <a:ext cx="153988" cy="925513"/>
            </a:xfrm>
            <a:custGeom>
              <a:avLst/>
              <a:gdLst>
                <a:gd name="T0" fmla="*/ 12 w 19"/>
                <a:gd name="T1" fmla="*/ 1 h 115"/>
                <a:gd name="T2" fmla="*/ 4 w 19"/>
                <a:gd name="T3" fmla="*/ 2 h 115"/>
                <a:gd name="T4" fmla="*/ 1 w 19"/>
                <a:gd name="T5" fmla="*/ 11 h 115"/>
                <a:gd name="T6" fmla="*/ 0 w 19"/>
                <a:gd name="T7" fmla="*/ 12 h 115"/>
                <a:gd name="T8" fmla="*/ 2 w 19"/>
                <a:gd name="T9" fmla="*/ 99 h 115"/>
                <a:gd name="T10" fmla="*/ 3 w 19"/>
                <a:gd name="T11" fmla="*/ 106 h 115"/>
                <a:gd name="T12" fmla="*/ 5 w 19"/>
                <a:gd name="T13" fmla="*/ 113 h 115"/>
                <a:gd name="T14" fmla="*/ 9 w 19"/>
                <a:gd name="T15" fmla="*/ 111 h 115"/>
                <a:gd name="T16" fmla="*/ 11 w 19"/>
                <a:gd name="T17" fmla="*/ 110 h 115"/>
                <a:gd name="T18" fmla="*/ 12 w 19"/>
                <a:gd name="T19"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5">
                  <a:moveTo>
                    <a:pt x="12" y="1"/>
                  </a:moveTo>
                  <a:cubicBezTo>
                    <a:pt x="10" y="1"/>
                    <a:pt x="7" y="0"/>
                    <a:pt x="4" y="2"/>
                  </a:cubicBezTo>
                  <a:cubicBezTo>
                    <a:pt x="1" y="4"/>
                    <a:pt x="0" y="8"/>
                    <a:pt x="1" y="11"/>
                  </a:cubicBezTo>
                  <a:cubicBezTo>
                    <a:pt x="1" y="12"/>
                    <a:pt x="0" y="12"/>
                    <a:pt x="0" y="12"/>
                  </a:cubicBezTo>
                  <a:cubicBezTo>
                    <a:pt x="5" y="40"/>
                    <a:pt x="5" y="71"/>
                    <a:pt x="2" y="99"/>
                  </a:cubicBezTo>
                  <a:cubicBezTo>
                    <a:pt x="3" y="102"/>
                    <a:pt x="3" y="104"/>
                    <a:pt x="3" y="106"/>
                  </a:cubicBezTo>
                  <a:cubicBezTo>
                    <a:pt x="3" y="108"/>
                    <a:pt x="3" y="111"/>
                    <a:pt x="5" y="113"/>
                  </a:cubicBezTo>
                  <a:cubicBezTo>
                    <a:pt x="7" y="115"/>
                    <a:pt x="8" y="114"/>
                    <a:pt x="9" y="111"/>
                  </a:cubicBezTo>
                  <a:cubicBezTo>
                    <a:pt x="10" y="111"/>
                    <a:pt x="10" y="111"/>
                    <a:pt x="11" y="110"/>
                  </a:cubicBezTo>
                  <a:cubicBezTo>
                    <a:pt x="19" y="75"/>
                    <a:pt x="8" y="37"/>
                    <a:pt x="12" y="1"/>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3" name="íṩļídè"/>
            <p:cNvSpPr/>
            <p:nvPr/>
          </p:nvSpPr>
          <p:spPr bwMode="auto">
            <a:xfrm>
              <a:off x="5318919" y="1601788"/>
              <a:ext cx="1352550" cy="1030288"/>
            </a:xfrm>
            <a:custGeom>
              <a:avLst/>
              <a:gdLst>
                <a:gd name="T0" fmla="*/ 158 w 168"/>
                <a:gd name="T1" fmla="*/ 120 h 128"/>
                <a:gd name="T2" fmla="*/ 158 w 168"/>
                <a:gd name="T3" fmla="*/ 120 h 128"/>
                <a:gd name="T4" fmla="*/ 168 w 168"/>
                <a:gd name="T5" fmla="*/ 58 h 128"/>
                <a:gd name="T6" fmla="*/ 164 w 168"/>
                <a:gd name="T7" fmla="*/ 11 h 128"/>
                <a:gd name="T8" fmla="*/ 135 w 168"/>
                <a:gd name="T9" fmla="*/ 44 h 128"/>
                <a:gd name="T10" fmla="*/ 97 w 168"/>
                <a:gd name="T11" fmla="*/ 85 h 128"/>
                <a:gd name="T12" fmla="*/ 95 w 168"/>
                <a:gd name="T13" fmla="*/ 83 h 128"/>
                <a:gd name="T14" fmla="*/ 130 w 168"/>
                <a:gd name="T15" fmla="*/ 43 h 128"/>
                <a:gd name="T16" fmla="*/ 164 w 168"/>
                <a:gd name="T17" fmla="*/ 6 h 128"/>
                <a:gd name="T18" fmla="*/ 163 w 168"/>
                <a:gd name="T19" fmla="*/ 1 h 128"/>
                <a:gd name="T20" fmla="*/ 101 w 168"/>
                <a:gd name="T21" fmla="*/ 1 h 128"/>
                <a:gd name="T22" fmla="*/ 100 w 168"/>
                <a:gd name="T23" fmla="*/ 2 h 128"/>
                <a:gd name="T24" fmla="*/ 25 w 168"/>
                <a:gd name="T25" fmla="*/ 83 h 128"/>
                <a:gd name="T26" fmla="*/ 24 w 168"/>
                <a:gd name="T27" fmla="*/ 82 h 128"/>
                <a:gd name="T28" fmla="*/ 95 w 168"/>
                <a:gd name="T29" fmla="*/ 0 h 128"/>
                <a:gd name="T30" fmla="*/ 90 w 168"/>
                <a:gd name="T31" fmla="*/ 0 h 128"/>
                <a:gd name="T32" fmla="*/ 24 w 168"/>
                <a:gd name="T33" fmla="*/ 0 h 128"/>
                <a:gd name="T34" fmla="*/ 9 w 168"/>
                <a:gd name="T35" fmla="*/ 59 h 128"/>
                <a:gd name="T36" fmla="*/ 0 w 168"/>
                <a:gd name="T37" fmla="*/ 117 h 128"/>
                <a:gd name="T38" fmla="*/ 2 w 168"/>
                <a:gd name="T39" fmla="*/ 122 h 128"/>
                <a:gd name="T40" fmla="*/ 9 w 168"/>
                <a:gd name="T41" fmla="*/ 128 h 128"/>
                <a:gd name="T42" fmla="*/ 9 w 168"/>
                <a:gd name="T43" fmla="*/ 128 h 128"/>
                <a:gd name="T44" fmla="*/ 79 w 168"/>
                <a:gd name="T45" fmla="*/ 123 h 128"/>
                <a:gd name="T46" fmla="*/ 158 w 168"/>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28">
                  <a:moveTo>
                    <a:pt x="158" y="120"/>
                  </a:moveTo>
                  <a:cubicBezTo>
                    <a:pt x="158" y="120"/>
                    <a:pt x="158" y="120"/>
                    <a:pt x="158" y="120"/>
                  </a:cubicBezTo>
                  <a:cubicBezTo>
                    <a:pt x="162" y="99"/>
                    <a:pt x="168" y="79"/>
                    <a:pt x="168" y="58"/>
                  </a:cubicBezTo>
                  <a:cubicBezTo>
                    <a:pt x="168" y="42"/>
                    <a:pt x="166" y="27"/>
                    <a:pt x="164" y="11"/>
                  </a:cubicBezTo>
                  <a:cubicBezTo>
                    <a:pt x="156" y="23"/>
                    <a:pt x="145" y="33"/>
                    <a:pt x="135" y="44"/>
                  </a:cubicBezTo>
                  <a:cubicBezTo>
                    <a:pt x="122" y="58"/>
                    <a:pt x="109" y="71"/>
                    <a:pt x="97" y="85"/>
                  </a:cubicBezTo>
                  <a:cubicBezTo>
                    <a:pt x="95" y="86"/>
                    <a:pt x="94" y="84"/>
                    <a:pt x="95" y="83"/>
                  </a:cubicBezTo>
                  <a:cubicBezTo>
                    <a:pt x="106" y="70"/>
                    <a:pt x="118" y="56"/>
                    <a:pt x="130" y="43"/>
                  </a:cubicBezTo>
                  <a:cubicBezTo>
                    <a:pt x="141" y="31"/>
                    <a:pt x="151" y="17"/>
                    <a:pt x="164" y="6"/>
                  </a:cubicBezTo>
                  <a:cubicBezTo>
                    <a:pt x="164" y="4"/>
                    <a:pt x="163" y="3"/>
                    <a:pt x="163" y="1"/>
                  </a:cubicBezTo>
                  <a:cubicBezTo>
                    <a:pt x="143" y="3"/>
                    <a:pt x="121" y="1"/>
                    <a:pt x="101" y="1"/>
                  </a:cubicBezTo>
                  <a:cubicBezTo>
                    <a:pt x="100" y="1"/>
                    <a:pt x="100" y="1"/>
                    <a:pt x="100" y="2"/>
                  </a:cubicBezTo>
                  <a:cubicBezTo>
                    <a:pt x="76" y="30"/>
                    <a:pt x="50" y="56"/>
                    <a:pt x="25" y="83"/>
                  </a:cubicBezTo>
                  <a:cubicBezTo>
                    <a:pt x="25" y="84"/>
                    <a:pt x="24" y="83"/>
                    <a:pt x="24" y="82"/>
                  </a:cubicBezTo>
                  <a:cubicBezTo>
                    <a:pt x="48" y="55"/>
                    <a:pt x="70" y="27"/>
                    <a:pt x="95" y="0"/>
                  </a:cubicBezTo>
                  <a:cubicBezTo>
                    <a:pt x="93" y="0"/>
                    <a:pt x="92" y="0"/>
                    <a:pt x="90" y="0"/>
                  </a:cubicBezTo>
                  <a:cubicBezTo>
                    <a:pt x="69" y="0"/>
                    <a:pt x="46" y="3"/>
                    <a:pt x="24" y="0"/>
                  </a:cubicBezTo>
                  <a:cubicBezTo>
                    <a:pt x="20" y="20"/>
                    <a:pt x="14" y="39"/>
                    <a:pt x="9" y="59"/>
                  </a:cubicBezTo>
                  <a:cubicBezTo>
                    <a:pt x="5" y="78"/>
                    <a:pt x="4" y="98"/>
                    <a:pt x="0" y="117"/>
                  </a:cubicBezTo>
                  <a:cubicBezTo>
                    <a:pt x="0" y="119"/>
                    <a:pt x="1" y="120"/>
                    <a:pt x="2" y="122"/>
                  </a:cubicBezTo>
                  <a:cubicBezTo>
                    <a:pt x="4" y="124"/>
                    <a:pt x="8" y="125"/>
                    <a:pt x="9" y="128"/>
                  </a:cubicBezTo>
                  <a:cubicBezTo>
                    <a:pt x="9" y="128"/>
                    <a:pt x="9" y="128"/>
                    <a:pt x="9" y="128"/>
                  </a:cubicBezTo>
                  <a:cubicBezTo>
                    <a:pt x="31" y="123"/>
                    <a:pt x="56" y="124"/>
                    <a:pt x="79" y="123"/>
                  </a:cubicBezTo>
                  <a:cubicBezTo>
                    <a:pt x="105" y="122"/>
                    <a:pt x="131" y="121"/>
                    <a:pt x="158" y="120"/>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4" name="ïš1ïḋe"/>
            <p:cNvSpPr/>
            <p:nvPr/>
          </p:nvSpPr>
          <p:spPr bwMode="auto">
            <a:xfrm>
              <a:off x="7033419" y="1617663"/>
              <a:ext cx="1196975" cy="958850"/>
            </a:xfrm>
            <a:custGeom>
              <a:avLst/>
              <a:gdLst>
                <a:gd name="T0" fmla="*/ 53 w 149"/>
                <a:gd name="T1" fmla="*/ 118 h 119"/>
                <a:gd name="T2" fmla="*/ 92 w 149"/>
                <a:gd name="T3" fmla="*/ 68 h 119"/>
                <a:gd name="T4" fmla="*/ 92 w 149"/>
                <a:gd name="T5" fmla="*/ 65 h 119"/>
                <a:gd name="T6" fmla="*/ 149 w 149"/>
                <a:gd name="T7" fmla="*/ 1 h 119"/>
                <a:gd name="T8" fmla="*/ 147 w 149"/>
                <a:gd name="T9" fmla="*/ 0 h 119"/>
                <a:gd name="T10" fmla="*/ 147 w 149"/>
                <a:gd name="T11" fmla="*/ 0 h 119"/>
                <a:gd name="T12" fmla="*/ 87 w 149"/>
                <a:gd name="T13" fmla="*/ 0 h 119"/>
                <a:gd name="T14" fmla="*/ 87 w 149"/>
                <a:gd name="T15" fmla="*/ 0 h 119"/>
                <a:gd name="T16" fmla="*/ 19 w 149"/>
                <a:gd name="T17" fmla="*/ 73 h 119"/>
                <a:gd name="T18" fmla="*/ 19 w 149"/>
                <a:gd name="T19" fmla="*/ 73 h 119"/>
                <a:gd name="T20" fmla="*/ 9 w 149"/>
                <a:gd name="T21" fmla="*/ 119 h 119"/>
                <a:gd name="T22" fmla="*/ 53 w 149"/>
                <a:gd name="T23"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19">
                  <a:moveTo>
                    <a:pt x="53" y="118"/>
                  </a:moveTo>
                  <a:cubicBezTo>
                    <a:pt x="69" y="106"/>
                    <a:pt x="80" y="85"/>
                    <a:pt x="92" y="68"/>
                  </a:cubicBezTo>
                  <a:cubicBezTo>
                    <a:pt x="92" y="67"/>
                    <a:pt x="91" y="66"/>
                    <a:pt x="92" y="65"/>
                  </a:cubicBezTo>
                  <a:cubicBezTo>
                    <a:pt x="110" y="43"/>
                    <a:pt x="128" y="20"/>
                    <a:pt x="149" y="1"/>
                  </a:cubicBezTo>
                  <a:cubicBezTo>
                    <a:pt x="149" y="1"/>
                    <a:pt x="148" y="0"/>
                    <a:pt x="147" y="0"/>
                  </a:cubicBezTo>
                  <a:cubicBezTo>
                    <a:pt x="147" y="0"/>
                    <a:pt x="147" y="0"/>
                    <a:pt x="147" y="0"/>
                  </a:cubicBezTo>
                  <a:cubicBezTo>
                    <a:pt x="127" y="0"/>
                    <a:pt x="107" y="0"/>
                    <a:pt x="87" y="0"/>
                  </a:cubicBezTo>
                  <a:cubicBezTo>
                    <a:pt x="87" y="0"/>
                    <a:pt x="87" y="0"/>
                    <a:pt x="87" y="0"/>
                  </a:cubicBezTo>
                  <a:cubicBezTo>
                    <a:pt x="65" y="25"/>
                    <a:pt x="41" y="48"/>
                    <a:pt x="19" y="73"/>
                  </a:cubicBezTo>
                  <a:cubicBezTo>
                    <a:pt x="19" y="73"/>
                    <a:pt x="19" y="73"/>
                    <a:pt x="19" y="73"/>
                  </a:cubicBezTo>
                  <a:cubicBezTo>
                    <a:pt x="10" y="88"/>
                    <a:pt x="0" y="107"/>
                    <a:pt x="9" y="119"/>
                  </a:cubicBezTo>
                  <a:cubicBezTo>
                    <a:pt x="23" y="118"/>
                    <a:pt x="38" y="118"/>
                    <a:pt x="53" y="118"/>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5" name="iṥlíďé"/>
            <p:cNvSpPr/>
            <p:nvPr/>
          </p:nvSpPr>
          <p:spPr bwMode="auto">
            <a:xfrm>
              <a:off x="8054181" y="1931988"/>
              <a:ext cx="409575" cy="619125"/>
            </a:xfrm>
            <a:custGeom>
              <a:avLst/>
              <a:gdLst>
                <a:gd name="T0" fmla="*/ 39 w 51"/>
                <a:gd name="T1" fmla="*/ 0 h 77"/>
                <a:gd name="T2" fmla="*/ 12 w 51"/>
                <a:gd name="T3" fmla="*/ 41 h 77"/>
                <a:gd name="T4" fmla="*/ 2 w 51"/>
                <a:gd name="T5" fmla="*/ 65 h 77"/>
                <a:gd name="T6" fmla="*/ 1 w 51"/>
                <a:gd name="T7" fmla="*/ 77 h 77"/>
                <a:gd name="T8" fmla="*/ 42 w 51"/>
                <a:gd name="T9" fmla="*/ 74 h 77"/>
                <a:gd name="T10" fmla="*/ 41 w 51"/>
                <a:gd name="T11" fmla="*/ 11 h 77"/>
                <a:gd name="T12" fmla="*/ 39 w 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51" h="77">
                  <a:moveTo>
                    <a:pt x="39" y="0"/>
                  </a:moveTo>
                  <a:cubicBezTo>
                    <a:pt x="30" y="14"/>
                    <a:pt x="19" y="26"/>
                    <a:pt x="12" y="41"/>
                  </a:cubicBezTo>
                  <a:cubicBezTo>
                    <a:pt x="8" y="48"/>
                    <a:pt x="4" y="56"/>
                    <a:pt x="2" y="65"/>
                  </a:cubicBezTo>
                  <a:cubicBezTo>
                    <a:pt x="1" y="68"/>
                    <a:pt x="0" y="73"/>
                    <a:pt x="1" y="77"/>
                  </a:cubicBezTo>
                  <a:cubicBezTo>
                    <a:pt x="15" y="77"/>
                    <a:pt x="28" y="76"/>
                    <a:pt x="42" y="74"/>
                  </a:cubicBezTo>
                  <a:cubicBezTo>
                    <a:pt x="51" y="59"/>
                    <a:pt x="43" y="25"/>
                    <a:pt x="41" y="11"/>
                  </a:cubicBezTo>
                  <a:cubicBezTo>
                    <a:pt x="41" y="8"/>
                    <a:pt x="40" y="4"/>
                    <a:pt x="39" y="0"/>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6" name="îšļîḍè"/>
            <p:cNvSpPr/>
            <p:nvPr/>
          </p:nvSpPr>
          <p:spPr bwMode="auto">
            <a:xfrm>
              <a:off x="4877594" y="1617663"/>
              <a:ext cx="296863" cy="974725"/>
            </a:xfrm>
            <a:custGeom>
              <a:avLst/>
              <a:gdLst>
                <a:gd name="T0" fmla="*/ 2 w 37"/>
                <a:gd name="T1" fmla="*/ 121 h 121"/>
                <a:gd name="T2" fmla="*/ 4 w 37"/>
                <a:gd name="T3" fmla="*/ 121 h 121"/>
                <a:gd name="T4" fmla="*/ 12 w 37"/>
                <a:gd name="T5" fmla="*/ 82 h 121"/>
                <a:gd name="T6" fmla="*/ 26 w 37"/>
                <a:gd name="T7" fmla="*/ 35 h 121"/>
                <a:gd name="T8" fmla="*/ 37 w 37"/>
                <a:gd name="T9" fmla="*/ 1 h 121"/>
                <a:gd name="T10" fmla="*/ 27 w 37"/>
                <a:gd name="T11" fmla="*/ 4 h 121"/>
                <a:gd name="T12" fmla="*/ 26 w 37"/>
                <a:gd name="T13" fmla="*/ 4 h 121"/>
                <a:gd name="T14" fmla="*/ 15 w 37"/>
                <a:gd name="T15" fmla="*/ 55 h 121"/>
                <a:gd name="T16" fmla="*/ 0 w 37"/>
                <a:gd name="T17" fmla="*/ 120 h 121"/>
                <a:gd name="T18" fmla="*/ 1 w 37"/>
                <a:gd name="T19" fmla="*/ 120 h 121"/>
                <a:gd name="T20" fmla="*/ 2 w 37"/>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21">
                  <a:moveTo>
                    <a:pt x="2" y="121"/>
                  </a:moveTo>
                  <a:cubicBezTo>
                    <a:pt x="3" y="121"/>
                    <a:pt x="3" y="121"/>
                    <a:pt x="4" y="121"/>
                  </a:cubicBezTo>
                  <a:cubicBezTo>
                    <a:pt x="6" y="108"/>
                    <a:pt x="9" y="95"/>
                    <a:pt x="12" y="82"/>
                  </a:cubicBezTo>
                  <a:cubicBezTo>
                    <a:pt x="16" y="66"/>
                    <a:pt x="20" y="50"/>
                    <a:pt x="26" y="35"/>
                  </a:cubicBezTo>
                  <a:cubicBezTo>
                    <a:pt x="30" y="24"/>
                    <a:pt x="34" y="12"/>
                    <a:pt x="37" y="1"/>
                  </a:cubicBezTo>
                  <a:cubicBezTo>
                    <a:pt x="33" y="0"/>
                    <a:pt x="30" y="2"/>
                    <a:pt x="27" y="4"/>
                  </a:cubicBezTo>
                  <a:cubicBezTo>
                    <a:pt x="27" y="4"/>
                    <a:pt x="26" y="4"/>
                    <a:pt x="26" y="4"/>
                  </a:cubicBezTo>
                  <a:cubicBezTo>
                    <a:pt x="23" y="21"/>
                    <a:pt x="19" y="38"/>
                    <a:pt x="15" y="55"/>
                  </a:cubicBezTo>
                  <a:cubicBezTo>
                    <a:pt x="10" y="77"/>
                    <a:pt x="6" y="98"/>
                    <a:pt x="0" y="120"/>
                  </a:cubicBezTo>
                  <a:cubicBezTo>
                    <a:pt x="0" y="120"/>
                    <a:pt x="1" y="120"/>
                    <a:pt x="1" y="120"/>
                  </a:cubicBezTo>
                  <a:cubicBezTo>
                    <a:pt x="1" y="120"/>
                    <a:pt x="2" y="121"/>
                    <a:pt x="2" y="121"/>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7" name="iṡḻïďé"/>
            <p:cNvSpPr/>
            <p:nvPr/>
          </p:nvSpPr>
          <p:spPr bwMode="auto">
            <a:xfrm>
              <a:off x="5457031" y="1609726"/>
              <a:ext cx="1181100" cy="998538"/>
            </a:xfrm>
            <a:custGeom>
              <a:avLst/>
              <a:gdLst>
                <a:gd name="T0" fmla="*/ 57 w 147"/>
                <a:gd name="T1" fmla="*/ 108 h 124"/>
                <a:gd name="T2" fmla="*/ 77 w 147"/>
                <a:gd name="T3" fmla="*/ 83 h 124"/>
                <a:gd name="T4" fmla="*/ 78 w 147"/>
                <a:gd name="T5" fmla="*/ 82 h 124"/>
                <a:gd name="T6" fmla="*/ 113 w 147"/>
                <a:gd name="T7" fmla="*/ 42 h 124"/>
                <a:gd name="T8" fmla="*/ 147 w 147"/>
                <a:gd name="T9" fmla="*/ 5 h 124"/>
                <a:gd name="T10" fmla="*/ 146 w 147"/>
                <a:gd name="T11" fmla="*/ 0 h 124"/>
                <a:gd name="T12" fmla="*/ 84 w 147"/>
                <a:gd name="T13" fmla="*/ 0 h 124"/>
                <a:gd name="T14" fmla="*/ 83 w 147"/>
                <a:gd name="T15" fmla="*/ 1 h 124"/>
                <a:gd name="T16" fmla="*/ 14 w 147"/>
                <a:gd name="T17" fmla="*/ 76 h 124"/>
                <a:gd name="T18" fmla="*/ 4 w 147"/>
                <a:gd name="T19" fmla="*/ 109 h 124"/>
                <a:gd name="T20" fmla="*/ 15 w 147"/>
                <a:gd name="T21" fmla="*/ 124 h 124"/>
                <a:gd name="T22" fmla="*/ 43 w 147"/>
                <a:gd name="T23" fmla="*/ 123 h 124"/>
                <a:gd name="T24" fmla="*/ 57 w 147"/>
                <a:gd name="T25" fmla="*/ 10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24">
                  <a:moveTo>
                    <a:pt x="57" y="108"/>
                  </a:moveTo>
                  <a:cubicBezTo>
                    <a:pt x="63" y="100"/>
                    <a:pt x="71" y="92"/>
                    <a:pt x="77" y="83"/>
                  </a:cubicBezTo>
                  <a:cubicBezTo>
                    <a:pt x="77" y="83"/>
                    <a:pt x="77" y="82"/>
                    <a:pt x="78" y="82"/>
                  </a:cubicBezTo>
                  <a:cubicBezTo>
                    <a:pt x="89" y="69"/>
                    <a:pt x="101" y="55"/>
                    <a:pt x="113" y="42"/>
                  </a:cubicBezTo>
                  <a:cubicBezTo>
                    <a:pt x="124" y="30"/>
                    <a:pt x="134" y="16"/>
                    <a:pt x="147" y="5"/>
                  </a:cubicBezTo>
                  <a:cubicBezTo>
                    <a:pt x="147" y="3"/>
                    <a:pt x="146" y="2"/>
                    <a:pt x="146" y="0"/>
                  </a:cubicBezTo>
                  <a:cubicBezTo>
                    <a:pt x="126" y="2"/>
                    <a:pt x="104" y="0"/>
                    <a:pt x="84" y="0"/>
                  </a:cubicBezTo>
                  <a:cubicBezTo>
                    <a:pt x="83" y="0"/>
                    <a:pt x="83" y="0"/>
                    <a:pt x="83" y="1"/>
                  </a:cubicBezTo>
                  <a:cubicBezTo>
                    <a:pt x="61" y="27"/>
                    <a:pt x="37" y="51"/>
                    <a:pt x="14" y="76"/>
                  </a:cubicBezTo>
                  <a:cubicBezTo>
                    <a:pt x="7" y="86"/>
                    <a:pt x="0" y="96"/>
                    <a:pt x="4" y="109"/>
                  </a:cubicBezTo>
                  <a:cubicBezTo>
                    <a:pt x="6" y="116"/>
                    <a:pt x="10" y="121"/>
                    <a:pt x="15" y="124"/>
                  </a:cubicBezTo>
                  <a:cubicBezTo>
                    <a:pt x="24" y="123"/>
                    <a:pt x="33" y="123"/>
                    <a:pt x="43" y="123"/>
                  </a:cubicBezTo>
                  <a:cubicBezTo>
                    <a:pt x="48" y="118"/>
                    <a:pt x="53" y="113"/>
                    <a:pt x="57" y="108"/>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8" name="ïšļîḍé"/>
            <p:cNvSpPr/>
            <p:nvPr/>
          </p:nvSpPr>
          <p:spPr bwMode="auto">
            <a:xfrm>
              <a:off x="6276181" y="2044701"/>
              <a:ext cx="395288" cy="531813"/>
            </a:xfrm>
            <a:custGeom>
              <a:avLst/>
              <a:gdLst>
                <a:gd name="T0" fmla="*/ 0 w 49"/>
                <a:gd name="T1" fmla="*/ 66 h 66"/>
                <a:gd name="T2" fmla="*/ 39 w 49"/>
                <a:gd name="T3" fmla="*/ 65 h 66"/>
                <a:gd name="T4" fmla="*/ 39 w 49"/>
                <a:gd name="T5" fmla="*/ 65 h 66"/>
                <a:gd name="T6" fmla="*/ 49 w 49"/>
                <a:gd name="T7" fmla="*/ 3 h 66"/>
                <a:gd name="T8" fmla="*/ 49 w 49"/>
                <a:gd name="T9" fmla="*/ 0 h 66"/>
                <a:gd name="T10" fmla="*/ 0 w 49"/>
                <a:gd name="T11" fmla="*/ 66 h 66"/>
              </a:gdLst>
              <a:ahLst/>
              <a:cxnLst>
                <a:cxn ang="0">
                  <a:pos x="T0" y="T1"/>
                </a:cxn>
                <a:cxn ang="0">
                  <a:pos x="T2" y="T3"/>
                </a:cxn>
                <a:cxn ang="0">
                  <a:pos x="T4" y="T5"/>
                </a:cxn>
                <a:cxn ang="0">
                  <a:pos x="T6" y="T7"/>
                </a:cxn>
                <a:cxn ang="0">
                  <a:pos x="T8" y="T9"/>
                </a:cxn>
                <a:cxn ang="0">
                  <a:pos x="T10" y="T11"/>
                </a:cxn>
              </a:cxnLst>
              <a:rect l="0" t="0" r="r" b="b"/>
              <a:pathLst>
                <a:path w="49" h="66">
                  <a:moveTo>
                    <a:pt x="0" y="66"/>
                  </a:moveTo>
                  <a:cubicBezTo>
                    <a:pt x="13" y="66"/>
                    <a:pt x="26" y="65"/>
                    <a:pt x="39" y="65"/>
                  </a:cubicBezTo>
                  <a:cubicBezTo>
                    <a:pt x="39" y="65"/>
                    <a:pt x="39" y="65"/>
                    <a:pt x="39" y="65"/>
                  </a:cubicBezTo>
                  <a:cubicBezTo>
                    <a:pt x="43" y="44"/>
                    <a:pt x="49" y="24"/>
                    <a:pt x="49" y="3"/>
                  </a:cubicBezTo>
                  <a:cubicBezTo>
                    <a:pt x="49" y="2"/>
                    <a:pt x="49" y="1"/>
                    <a:pt x="49" y="0"/>
                  </a:cubicBezTo>
                  <a:cubicBezTo>
                    <a:pt x="35" y="24"/>
                    <a:pt x="19" y="46"/>
                    <a:pt x="0" y="66"/>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9" name="iśļíďé"/>
            <p:cNvSpPr/>
            <p:nvPr/>
          </p:nvSpPr>
          <p:spPr bwMode="auto">
            <a:xfrm>
              <a:off x="6396831" y="2865438"/>
              <a:ext cx="346075" cy="88900"/>
            </a:xfrm>
            <a:custGeom>
              <a:avLst/>
              <a:gdLst>
                <a:gd name="T0" fmla="*/ 1 w 43"/>
                <a:gd name="T1" fmla="*/ 0 h 11"/>
                <a:gd name="T2" fmla="*/ 22 w 43"/>
                <a:gd name="T3" fmla="*/ 6 h 11"/>
                <a:gd name="T4" fmla="*/ 42 w 43"/>
                <a:gd name="T5" fmla="*/ 4 h 11"/>
                <a:gd name="T6" fmla="*/ 19 w 43"/>
                <a:gd name="T7" fmla="*/ 1 h 11"/>
                <a:gd name="T8" fmla="*/ 1 w 43"/>
                <a:gd name="T9" fmla="*/ 0 h 11"/>
              </a:gdLst>
              <a:ahLst/>
              <a:cxnLst>
                <a:cxn ang="0">
                  <a:pos x="T0" y="T1"/>
                </a:cxn>
                <a:cxn ang="0">
                  <a:pos x="T2" y="T3"/>
                </a:cxn>
                <a:cxn ang="0">
                  <a:pos x="T4" y="T5"/>
                </a:cxn>
                <a:cxn ang="0">
                  <a:pos x="T6" y="T7"/>
                </a:cxn>
                <a:cxn ang="0">
                  <a:pos x="T8" y="T9"/>
                </a:cxn>
              </a:cxnLst>
              <a:rect l="0" t="0" r="r" b="b"/>
              <a:pathLst>
                <a:path w="43" h="11">
                  <a:moveTo>
                    <a:pt x="1" y="0"/>
                  </a:moveTo>
                  <a:cubicBezTo>
                    <a:pt x="0" y="5"/>
                    <a:pt x="18" y="6"/>
                    <a:pt x="22" y="6"/>
                  </a:cubicBezTo>
                  <a:cubicBezTo>
                    <a:pt x="26" y="7"/>
                    <a:pt x="43" y="11"/>
                    <a:pt x="42" y="4"/>
                  </a:cubicBezTo>
                  <a:cubicBezTo>
                    <a:pt x="34" y="4"/>
                    <a:pt x="27" y="2"/>
                    <a:pt x="19" y="1"/>
                  </a:cubicBezTo>
                  <a:cubicBezTo>
                    <a:pt x="13" y="1"/>
                    <a:pt x="7" y="1"/>
                    <a:pt x="1" y="0"/>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0" name="isḻiḓè"/>
            <p:cNvSpPr/>
            <p:nvPr/>
          </p:nvSpPr>
          <p:spPr bwMode="auto">
            <a:xfrm>
              <a:off x="7917656" y="4556126"/>
              <a:ext cx="160338" cy="152400"/>
            </a:xfrm>
            <a:custGeom>
              <a:avLst/>
              <a:gdLst>
                <a:gd name="T0" fmla="*/ 0 w 20"/>
                <a:gd name="T1" fmla="*/ 2 h 19"/>
                <a:gd name="T2" fmla="*/ 6 w 20"/>
                <a:gd name="T3" fmla="*/ 10 h 19"/>
                <a:gd name="T4" fmla="*/ 13 w 20"/>
                <a:gd name="T5" fmla="*/ 19 h 19"/>
                <a:gd name="T6" fmla="*/ 19 w 20"/>
                <a:gd name="T7" fmla="*/ 0 h 19"/>
                <a:gd name="T8" fmla="*/ 0 w 20"/>
                <a:gd name="T9" fmla="*/ 2 h 19"/>
              </a:gdLst>
              <a:ahLst/>
              <a:cxnLst>
                <a:cxn ang="0">
                  <a:pos x="T0" y="T1"/>
                </a:cxn>
                <a:cxn ang="0">
                  <a:pos x="T2" y="T3"/>
                </a:cxn>
                <a:cxn ang="0">
                  <a:pos x="T4" y="T5"/>
                </a:cxn>
                <a:cxn ang="0">
                  <a:pos x="T6" y="T7"/>
                </a:cxn>
                <a:cxn ang="0">
                  <a:pos x="T8" y="T9"/>
                </a:cxn>
              </a:cxnLst>
              <a:rect l="0" t="0" r="r" b="b"/>
              <a:pathLst>
                <a:path w="20" h="19">
                  <a:moveTo>
                    <a:pt x="0" y="2"/>
                  </a:moveTo>
                  <a:cubicBezTo>
                    <a:pt x="2" y="4"/>
                    <a:pt x="4" y="8"/>
                    <a:pt x="6" y="10"/>
                  </a:cubicBezTo>
                  <a:cubicBezTo>
                    <a:pt x="9" y="13"/>
                    <a:pt x="11" y="16"/>
                    <a:pt x="13" y="19"/>
                  </a:cubicBezTo>
                  <a:cubicBezTo>
                    <a:pt x="17" y="14"/>
                    <a:pt x="20" y="8"/>
                    <a:pt x="19" y="0"/>
                  </a:cubicBezTo>
                  <a:cubicBezTo>
                    <a:pt x="12" y="1"/>
                    <a:pt x="6" y="2"/>
                    <a:pt x="0" y="2"/>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1" name="iṥḷiḓé"/>
            <p:cNvSpPr/>
            <p:nvPr/>
          </p:nvSpPr>
          <p:spPr bwMode="auto">
            <a:xfrm>
              <a:off x="2915444" y="3421063"/>
              <a:ext cx="6175375" cy="1022350"/>
            </a:xfrm>
            <a:custGeom>
              <a:avLst/>
              <a:gdLst>
                <a:gd name="T0" fmla="*/ 729 w 768"/>
                <a:gd name="T1" fmla="*/ 76 h 127"/>
                <a:gd name="T2" fmla="*/ 727 w 768"/>
                <a:gd name="T3" fmla="*/ 76 h 127"/>
                <a:gd name="T4" fmla="*/ 725 w 768"/>
                <a:gd name="T5" fmla="*/ 75 h 127"/>
                <a:gd name="T6" fmla="*/ 724 w 768"/>
                <a:gd name="T7" fmla="*/ 72 h 127"/>
                <a:gd name="T8" fmla="*/ 707 w 768"/>
                <a:gd name="T9" fmla="*/ 37 h 127"/>
                <a:gd name="T10" fmla="*/ 686 w 768"/>
                <a:gd name="T11" fmla="*/ 5 h 127"/>
                <a:gd name="T12" fmla="*/ 601 w 768"/>
                <a:gd name="T13" fmla="*/ 0 h 127"/>
                <a:gd name="T14" fmla="*/ 518 w 768"/>
                <a:gd name="T15" fmla="*/ 6 h 127"/>
                <a:gd name="T16" fmla="*/ 476 w 768"/>
                <a:gd name="T17" fmla="*/ 79 h 127"/>
                <a:gd name="T18" fmla="*/ 456 w 768"/>
                <a:gd name="T19" fmla="*/ 105 h 127"/>
                <a:gd name="T20" fmla="*/ 452 w 768"/>
                <a:gd name="T21" fmla="*/ 108 h 127"/>
                <a:gd name="T22" fmla="*/ 372 w 768"/>
                <a:gd name="T23" fmla="*/ 113 h 127"/>
                <a:gd name="T24" fmla="*/ 298 w 768"/>
                <a:gd name="T25" fmla="*/ 113 h 127"/>
                <a:gd name="T26" fmla="*/ 298 w 768"/>
                <a:gd name="T27" fmla="*/ 113 h 127"/>
                <a:gd name="T28" fmla="*/ 297 w 768"/>
                <a:gd name="T29" fmla="*/ 113 h 127"/>
                <a:gd name="T30" fmla="*/ 297 w 768"/>
                <a:gd name="T31" fmla="*/ 113 h 127"/>
                <a:gd name="T32" fmla="*/ 295 w 768"/>
                <a:gd name="T33" fmla="*/ 112 h 127"/>
                <a:gd name="T34" fmla="*/ 267 w 768"/>
                <a:gd name="T35" fmla="*/ 53 h 127"/>
                <a:gd name="T36" fmla="*/ 245 w 768"/>
                <a:gd name="T37" fmla="*/ 3 h 127"/>
                <a:gd name="T38" fmla="*/ 156 w 768"/>
                <a:gd name="T39" fmla="*/ 4 h 127"/>
                <a:gd name="T40" fmla="*/ 67 w 768"/>
                <a:gd name="T41" fmla="*/ 8 h 127"/>
                <a:gd name="T42" fmla="*/ 44 w 768"/>
                <a:gd name="T43" fmla="*/ 67 h 127"/>
                <a:gd name="T44" fmla="*/ 41 w 768"/>
                <a:gd name="T45" fmla="*/ 69 h 127"/>
                <a:gd name="T46" fmla="*/ 17 w 768"/>
                <a:gd name="T47" fmla="*/ 71 h 127"/>
                <a:gd name="T48" fmla="*/ 4 w 768"/>
                <a:gd name="T49" fmla="*/ 74 h 127"/>
                <a:gd name="T50" fmla="*/ 2 w 768"/>
                <a:gd name="T51" fmla="*/ 87 h 127"/>
                <a:gd name="T52" fmla="*/ 1 w 768"/>
                <a:gd name="T53" fmla="*/ 100 h 127"/>
                <a:gd name="T54" fmla="*/ 14 w 768"/>
                <a:gd name="T55" fmla="*/ 103 h 127"/>
                <a:gd name="T56" fmla="*/ 41 w 768"/>
                <a:gd name="T57" fmla="*/ 102 h 127"/>
                <a:gd name="T58" fmla="*/ 42 w 768"/>
                <a:gd name="T59" fmla="*/ 102 h 127"/>
                <a:gd name="T60" fmla="*/ 58 w 768"/>
                <a:gd name="T61" fmla="*/ 61 h 127"/>
                <a:gd name="T62" fmla="*/ 75 w 768"/>
                <a:gd name="T63" fmla="*/ 22 h 127"/>
                <a:gd name="T64" fmla="*/ 78 w 768"/>
                <a:gd name="T65" fmla="*/ 22 h 127"/>
                <a:gd name="T66" fmla="*/ 153 w 768"/>
                <a:gd name="T67" fmla="*/ 14 h 127"/>
                <a:gd name="T68" fmla="*/ 236 w 768"/>
                <a:gd name="T69" fmla="*/ 15 h 127"/>
                <a:gd name="T70" fmla="*/ 240 w 768"/>
                <a:gd name="T71" fmla="*/ 21 h 127"/>
                <a:gd name="T72" fmla="*/ 267 w 768"/>
                <a:gd name="T73" fmla="*/ 74 h 127"/>
                <a:gd name="T74" fmla="*/ 291 w 768"/>
                <a:gd name="T75" fmla="*/ 126 h 127"/>
                <a:gd name="T76" fmla="*/ 332 w 768"/>
                <a:gd name="T77" fmla="*/ 126 h 127"/>
                <a:gd name="T78" fmla="*/ 376 w 768"/>
                <a:gd name="T79" fmla="*/ 126 h 127"/>
                <a:gd name="T80" fmla="*/ 424 w 768"/>
                <a:gd name="T81" fmla="*/ 125 h 127"/>
                <a:gd name="T82" fmla="*/ 467 w 768"/>
                <a:gd name="T83" fmla="*/ 114 h 127"/>
                <a:gd name="T84" fmla="*/ 470 w 768"/>
                <a:gd name="T85" fmla="*/ 114 h 127"/>
                <a:gd name="T86" fmla="*/ 498 w 768"/>
                <a:gd name="T87" fmla="*/ 68 h 127"/>
                <a:gd name="T88" fmla="*/ 529 w 768"/>
                <a:gd name="T89" fmla="*/ 22 h 127"/>
                <a:gd name="T90" fmla="*/ 531 w 768"/>
                <a:gd name="T91" fmla="*/ 21 h 127"/>
                <a:gd name="T92" fmla="*/ 596 w 768"/>
                <a:gd name="T93" fmla="*/ 10 h 127"/>
                <a:gd name="T94" fmla="*/ 649 w 768"/>
                <a:gd name="T95" fmla="*/ 10 h 127"/>
                <a:gd name="T96" fmla="*/ 675 w 768"/>
                <a:gd name="T97" fmla="*/ 16 h 127"/>
                <a:gd name="T98" fmla="*/ 676 w 768"/>
                <a:gd name="T99" fmla="*/ 16 h 127"/>
                <a:gd name="T100" fmla="*/ 676 w 768"/>
                <a:gd name="T101" fmla="*/ 16 h 127"/>
                <a:gd name="T102" fmla="*/ 677 w 768"/>
                <a:gd name="T103" fmla="*/ 17 h 127"/>
                <a:gd name="T104" fmla="*/ 706 w 768"/>
                <a:gd name="T105" fmla="*/ 62 h 127"/>
                <a:gd name="T106" fmla="*/ 730 w 768"/>
                <a:gd name="T107" fmla="*/ 110 h 127"/>
                <a:gd name="T108" fmla="*/ 760 w 768"/>
                <a:gd name="T109" fmla="*/ 107 h 127"/>
                <a:gd name="T110" fmla="*/ 764 w 768"/>
                <a:gd name="T111" fmla="*/ 76 h 127"/>
                <a:gd name="T112" fmla="*/ 750 w 768"/>
                <a:gd name="T113" fmla="*/ 76 h 127"/>
                <a:gd name="T114" fmla="*/ 729 w 768"/>
                <a:gd name="T115"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8" h="127">
                  <a:moveTo>
                    <a:pt x="729" y="76"/>
                  </a:moveTo>
                  <a:cubicBezTo>
                    <a:pt x="729" y="76"/>
                    <a:pt x="728" y="76"/>
                    <a:pt x="727" y="76"/>
                  </a:cubicBezTo>
                  <a:cubicBezTo>
                    <a:pt x="726" y="75"/>
                    <a:pt x="726" y="75"/>
                    <a:pt x="725" y="75"/>
                  </a:cubicBezTo>
                  <a:cubicBezTo>
                    <a:pt x="723" y="75"/>
                    <a:pt x="723" y="73"/>
                    <a:pt x="724" y="72"/>
                  </a:cubicBezTo>
                  <a:cubicBezTo>
                    <a:pt x="716" y="62"/>
                    <a:pt x="713" y="48"/>
                    <a:pt x="707" y="37"/>
                  </a:cubicBezTo>
                  <a:cubicBezTo>
                    <a:pt x="700" y="26"/>
                    <a:pt x="691" y="16"/>
                    <a:pt x="686" y="5"/>
                  </a:cubicBezTo>
                  <a:cubicBezTo>
                    <a:pt x="658" y="2"/>
                    <a:pt x="629" y="0"/>
                    <a:pt x="601" y="0"/>
                  </a:cubicBezTo>
                  <a:cubicBezTo>
                    <a:pt x="574" y="1"/>
                    <a:pt x="546" y="6"/>
                    <a:pt x="518" y="6"/>
                  </a:cubicBezTo>
                  <a:cubicBezTo>
                    <a:pt x="506" y="31"/>
                    <a:pt x="490" y="55"/>
                    <a:pt x="476" y="79"/>
                  </a:cubicBezTo>
                  <a:cubicBezTo>
                    <a:pt x="471" y="88"/>
                    <a:pt x="465" y="102"/>
                    <a:pt x="456" y="105"/>
                  </a:cubicBezTo>
                  <a:cubicBezTo>
                    <a:pt x="455" y="107"/>
                    <a:pt x="454" y="108"/>
                    <a:pt x="452" y="108"/>
                  </a:cubicBezTo>
                  <a:cubicBezTo>
                    <a:pt x="426" y="111"/>
                    <a:pt x="399" y="112"/>
                    <a:pt x="372" y="113"/>
                  </a:cubicBezTo>
                  <a:cubicBezTo>
                    <a:pt x="348" y="114"/>
                    <a:pt x="322" y="117"/>
                    <a:pt x="298" y="113"/>
                  </a:cubicBezTo>
                  <a:cubicBezTo>
                    <a:pt x="298" y="113"/>
                    <a:pt x="298" y="113"/>
                    <a:pt x="298" y="113"/>
                  </a:cubicBezTo>
                  <a:cubicBezTo>
                    <a:pt x="297" y="113"/>
                    <a:pt x="297" y="113"/>
                    <a:pt x="297" y="113"/>
                  </a:cubicBezTo>
                  <a:cubicBezTo>
                    <a:pt x="297" y="113"/>
                    <a:pt x="297" y="113"/>
                    <a:pt x="297" y="113"/>
                  </a:cubicBezTo>
                  <a:cubicBezTo>
                    <a:pt x="296" y="113"/>
                    <a:pt x="296" y="112"/>
                    <a:pt x="295" y="112"/>
                  </a:cubicBezTo>
                  <a:cubicBezTo>
                    <a:pt x="285" y="93"/>
                    <a:pt x="276" y="73"/>
                    <a:pt x="267" y="53"/>
                  </a:cubicBezTo>
                  <a:cubicBezTo>
                    <a:pt x="259" y="37"/>
                    <a:pt x="250" y="21"/>
                    <a:pt x="245" y="3"/>
                  </a:cubicBezTo>
                  <a:cubicBezTo>
                    <a:pt x="215" y="4"/>
                    <a:pt x="185" y="3"/>
                    <a:pt x="156" y="4"/>
                  </a:cubicBezTo>
                  <a:cubicBezTo>
                    <a:pt x="127" y="5"/>
                    <a:pt x="96" y="11"/>
                    <a:pt x="67" y="8"/>
                  </a:cubicBezTo>
                  <a:cubicBezTo>
                    <a:pt x="62" y="27"/>
                    <a:pt x="54" y="50"/>
                    <a:pt x="44" y="67"/>
                  </a:cubicBezTo>
                  <a:cubicBezTo>
                    <a:pt x="43" y="68"/>
                    <a:pt x="42" y="69"/>
                    <a:pt x="41" y="69"/>
                  </a:cubicBezTo>
                  <a:cubicBezTo>
                    <a:pt x="34" y="71"/>
                    <a:pt x="25" y="71"/>
                    <a:pt x="17" y="71"/>
                  </a:cubicBezTo>
                  <a:cubicBezTo>
                    <a:pt x="12" y="72"/>
                    <a:pt x="7" y="71"/>
                    <a:pt x="4" y="74"/>
                  </a:cubicBezTo>
                  <a:cubicBezTo>
                    <a:pt x="1" y="77"/>
                    <a:pt x="2" y="83"/>
                    <a:pt x="2" y="87"/>
                  </a:cubicBezTo>
                  <a:cubicBezTo>
                    <a:pt x="2" y="90"/>
                    <a:pt x="0" y="97"/>
                    <a:pt x="1" y="100"/>
                  </a:cubicBezTo>
                  <a:cubicBezTo>
                    <a:pt x="3" y="105"/>
                    <a:pt x="10" y="103"/>
                    <a:pt x="14" y="103"/>
                  </a:cubicBezTo>
                  <a:cubicBezTo>
                    <a:pt x="23" y="102"/>
                    <a:pt x="32" y="102"/>
                    <a:pt x="41" y="102"/>
                  </a:cubicBezTo>
                  <a:cubicBezTo>
                    <a:pt x="41" y="102"/>
                    <a:pt x="42" y="102"/>
                    <a:pt x="42" y="102"/>
                  </a:cubicBezTo>
                  <a:cubicBezTo>
                    <a:pt x="45" y="87"/>
                    <a:pt x="53" y="74"/>
                    <a:pt x="58" y="61"/>
                  </a:cubicBezTo>
                  <a:cubicBezTo>
                    <a:pt x="64" y="48"/>
                    <a:pt x="68" y="34"/>
                    <a:pt x="75" y="22"/>
                  </a:cubicBezTo>
                  <a:cubicBezTo>
                    <a:pt x="76" y="20"/>
                    <a:pt x="77" y="21"/>
                    <a:pt x="78" y="22"/>
                  </a:cubicBezTo>
                  <a:cubicBezTo>
                    <a:pt x="102" y="16"/>
                    <a:pt x="128" y="15"/>
                    <a:pt x="153" y="14"/>
                  </a:cubicBezTo>
                  <a:cubicBezTo>
                    <a:pt x="180" y="13"/>
                    <a:pt x="209" y="12"/>
                    <a:pt x="236" y="15"/>
                  </a:cubicBezTo>
                  <a:cubicBezTo>
                    <a:pt x="239" y="16"/>
                    <a:pt x="241" y="18"/>
                    <a:pt x="240" y="21"/>
                  </a:cubicBezTo>
                  <a:cubicBezTo>
                    <a:pt x="250" y="38"/>
                    <a:pt x="259" y="56"/>
                    <a:pt x="267" y="74"/>
                  </a:cubicBezTo>
                  <a:cubicBezTo>
                    <a:pt x="275" y="90"/>
                    <a:pt x="286" y="108"/>
                    <a:pt x="291" y="126"/>
                  </a:cubicBezTo>
                  <a:cubicBezTo>
                    <a:pt x="304" y="123"/>
                    <a:pt x="318" y="126"/>
                    <a:pt x="332" y="126"/>
                  </a:cubicBezTo>
                  <a:cubicBezTo>
                    <a:pt x="346" y="126"/>
                    <a:pt x="361" y="127"/>
                    <a:pt x="376" y="126"/>
                  </a:cubicBezTo>
                  <a:cubicBezTo>
                    <a:pt x="392" y="126"/>
                    <a:pt x="408" y="126"/>
                    <a:pt x="424" y="125"/>
                  </a:cubicBezTo>
                  <a:cubicBezTo>
                    <a:pt x="440" y="124"/>
                    <a:pt x="454" y="124"/>
                    <a:pt x="467" y="114"/>
                  </a:cubicBezTo>
                  <a:cubicBezTo>
                    <a:pt x="468" y="113"/>
                    <a:pt x="469" y="114"/>
                    <a:pt x="470" y="114"/>
                  </a:cubicBezTo>
                  <a:cubicBezTo>
                    <a:pt x="478" y="98"/>
                    <a:pt x="488" y="83"/>
                    <a:pt x="498" y="68"/>
                  </a:cubicBezTo>
                  <a:cubicBezTo>
                    <a:pt x="507" y="53"/>
                    <a:pt x="516" y="35"/>
                    <a:pt x="529" y="22"/>
                  </a:cubicBezTo>
                  <a:cubicBezTo>
                    <a:pt x="529" y="21"/>
                    <a:pt x="530" y="21"/>
                    <a:pt x="531" y="21"/>
                  </a:cubicBezTo>
                  <a:cubicBezTo>
                    <a:pt x="547" y="7"/>
                    <a:pt x="576" y="11"/>
                    <a:pt x="596" y="10"/>
                  </a:cubicBezTo>
                  <a:cubicBezTo>
                    <a:pt x="613" y="10"/>
                    <a:pt x="631" y="10"/>
                    <a:pt x="649" y="10"/>
                  </a:cubicBezTo>
                  <a:cubicBezTo>
                    <a:pt x="659" y="10"/>
                    <a:pt x="667" y="10"/>
                    <a:pt x="675" y="16"/>
                  </a:cubicBezTo>
                  <a:cubicBezTo>
                    <a:pt x="676" y="16"/>
                    <a:pt x="676" y="16"/>
                    <a:pt x="676" y="16"/>
                  </a:cubicBezTo>
                  <a:cubicBezTo>
                    <a:pt x="676" y="16"/>
                    <a:pt x="676" y="16"/>
                    <a:pt x="676" y="16"/>
                  </a:cubicBezTo>
                  <a:cubicBezTo>
                    <a:pt x="677" y="17"/>
                    <a:pt x="677" y="17"/>
                    <a:pt x="677" y="17"/>
                  </a:cubicBezTo>
                  <a:cubicBezTo>
                    <a:pt x="688" y="31"/>
                    <a:pt x="697" y="47"/>
                    <a:pt x="706" y="62"/>
                  </a:cubicBezTo>
                  <a:cubicBezTo>
                    <a:pt x="714" y="78"/>
                    <a:pt x="725" y="94"/>
                    <a:pt x="730" y="110"/>
                  </a:cubicBezTo>
                  <a:cubicBezTo>
                    <a:pt x="739" y="107"/>
                    <a:pt x="751" y="111"/>
                    <a:pt x="760" y="107"/>
                  </a:cubicBezTo>
                  <a:cubicBezTo>
                    <a:pt x="768" y="102"/>
                    <a:pt x="763" y="86"/>
                    <a:pt x="764" y="76"/>
                  </a:cubicBezTo>
                  <a:cubicBezTo>
                    <a:pt x="759" y="77"/>
                    <a:pt x="755" y="76"/>
                    <a:pt x="750" y="76"/>
                  </a:cubicBezTo>
                  <a:cubicBezTo>
                    <a:pt x="743" y="77"/>
                    <a:pt x="736" y="77"/>
                    <a:pt x="729" y="76"/>
                  </a:cubicBezTo>
                  <a:close/>
                </a:path>
              </a:pathLst>
            </a:custGeom>
            <a:solidFill>
              <a:srgbClr val="3F6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2" name="ïŝ1iḍé"/>
            <p:cNvSpPr/>
            <p:nvPr/>
          </p:nvSpPr>
          <p:spPr bwMode="auto">
            <a:xfrm>
              <a:off x="7652544" y="4652963"/>
              <a:ext cx="207963" cy="217488"/>
            </a:xfrm>
            <a:custGeom>
              <a:avLst/>
              <a:gdLst>
                <a:gd name="T0" fmla="*/ 20 w 26"/>
                <a:gd name="T1" fmla="*/ 11 h 27"/>
                <a:gd name="T2" fmla="*/ 15 w 26"/>
                <a:gd name="T3" fmla="*/ 2 h 27"/>
                <a:gd name="T4" fmla="*/ 11 w 26"/>
                <a:gd name="T5" fmla="*/ 4 h 27"/>
                <a:gd name="T6" fmla="*/ 9 w 26"/>
                <a:gd name="T7" fmla="*/ 8 h 27"/>
                <a:gd name="T8" fmla="*/ 0 w 26"/>
                <a:gd name="T9" fmla="*/ 24 h 27"/>
                <a:gd name="T10" fmla="*/ 19 w 26"/>
                <a:gd name="T11" fmla="*/ 26 h 27"/>
                <a:gd name="T12" fmla="*/ 25 w 26"/>
                <a:gd name="T13" fmla="*/ 21 h 27"/>
                <a:gd name="T14" fmla="*/ 20 w 26"/>
                <a:gd name="T15" fmla="*/ 1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11"/>
                  </a:moveTo>
                  <a:cubicBezTo>
                    <a:pt x="19" y="8"/>
                    <a:pt x="17" y="4"/>
                    <a:pt x="15" y="2"/>
                  </a:cubicBezTo>
                  <a:cubicBezTo>
                    <a:pt x="13" y="0"/>
                    <a:pt x="13" y="2"/>
                    <a:pt x="11" y="4"/>
                  </a:cubicBezTo>
                  <a:cubicBezTo>
                    <a:pt x="10" y="5"/>
                    <a:pt x="10" y="7"/>
                    <a:pt x="9" y="8"/>
                  </a:cubicBezTo>
                  <a:cubicBezTo>
                    <a:pt x="7" y="14"/>
                    <a:pt x="4" y="19"/>
                    <a:pt x="0" y="24"/>
                  </a:cubicBezTo>
                  <a:cubicBezTo>
                    <a:pt x="7" y="26"/>
                    <a:pt x="12" y="27"/>
                    <a:pt x="19" y="26"/>
                  </a:cubicBezTo>
                  <a:cubicBezTo>
                    <a:pt x="23" y="25"/>
                    <a:pt x="26" y="25"/>
                    <a:pt x="25" y="21"/>
                  </a:cubicBezTo>
                  <a:cubicBezTo>
                    <a:pt x="24" y="17"/>
                    <a:pt x="22" y="14"/>
                    <a:pt x="20" y="11"/>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3" name="íṧḻíďè"/>
            <p:cNvSpPr/>
            <p:nvPr/>
          </p:nvSpPr>
          <p:spPr bwMode="auto">
            <a:xfrm>
              <a:off x="7306469" y="4089401"/>
              <a:ext cx="981075" cy="917575"/>
            </a:xfrm>
            <a:custGeom>
              <a:avLst/>
              <a:gdLst>
                <a:gd name="T0" fmla="*/ 35 w 122"/>
                <a:gd name="T1" fmla="*/ 6 h 114"/>
                <a:gd name="T2" fmla="*/ 1 w 122"/>
                <a:gd name="T3" fmla="*/ 70 h 114"/>
                <a:gd name="T4" fmla="*/ 74 w 122"/>
                <a:gd name="T5" fmla="*/ 105 h 114"/>
                <a:gd name="T6" fmla="*/ 106 w 122"/>
                <a:gd name="T7" fmla="*/ 32 h 114"/>
                <a:gd name="T8" fmla="*/ 35 w 122"/>
                <a:gd name="T9" fmla="*/ 6 h 114"/>
                <a:gd name="T10" fmla="*/ 59 w 122"/>
                <a:gd name="T11" fmla="*/ 41 h 114"/>
                <a:gd name="T12" fmla="*/ 63 w 122"/>
                <a:gd name="T13" fmla="*/ 15 h 114"/>
                <a:gd name="T14" fmla="*/ 65 w 122"/>
                <a:gd name="T15" fmla="*/ 14 h 114"/>
                <a:gd name="T16" fmla="*/ 82 w 122"/>
                <a:gd name="T17" fmla="*/ 19 h 114"/>
                <a:gd name="T18" fmla="*/ 92 w 122"/>
                <a:gd name="T19" fmla="*/ 30 h 114"/>
                <a:gd name="T20" fmla="*/ 83 w 122"/>
                <a:gd name="T21" fmla="*/ 41 h 114"/>
                <a:gd name="T22" fmla="*/ 63 w 122"/>
                <a:gd name="T23" fmla="*/ 47 h 114"/>
                <a:gd name="T24" fmla="*/ 60 w 122"/>
                <a:gd name="T25" fmla="*/ 42 h 114"/>
                <a:gd name="T26" fmla="*/ 59 w 122"/>
                <a:gd name="T27" fmla="*/ 41 h 114"/>
                <a:gd name="T28" fmla="*/ 24 w 122"/>
                <a:gd name="T29" fmla="*/ 23 h 114"/>
                <a:gd name="T30" fmla="*/ 40 w 122"/>
                <a:gd name="T31" fmla="*/ 15 h 114"/>
                <a:gd name="T32" fmla="*/ 44 w 122"/>
                <a:gd name="T33" fmla="*/ 28 h 114"/>
                <a:gd name="T34" fmla="*/ 48 w 122"/>
                <a:gd name="T35" fmla="*/ 46 h 114"/>
                <a:gd name="T36" fmla="*/ 49 w 122"/>
                <a:gd name="T37" fmla="*/ 48 h 114"/>
                <a:gd name="T38" fmla="*/ 43 w 122"/>
                <a:gd name="T39" fmla="*/ 49 h 114"/>
                <a:gd name="T40" fmla="*/ 19 w 122"/>
                <a:gd name="T41" fmla="*/ 42 h 114"/>
                <a:gd name="T42" fmla="*/ 24 w 122"/>
                <a:gd name="T43" fmla="*/ 23 h 114"/>
                <a:gd name="T44" fmla="*/ 26 w 122"/>
                <a:gd name="T45" fmla="*/ 87 h 114"/>
                <a:gd name="T46" fmla="*/ 10 w 122"/>
                <a:gd name="T47" fmla="*/ 79 h 114"/>
                <a:gd name="T48" fmla="*/ 10 w 122"/>
                <a:gd name="T49" fmla="*/ 56 h 114"/>
                <a:gd name="T50" fmla="*/ 13 w 122"/>
                <a:gd name="T51" fmla="*/ 56 h 114"/>
                <a:gd name="T52" fmla="*/ 31 w 122"/>
                <a:gd name="T53" fmla="*/ 57 h 114"/>
                <a:gd name="T54" fmla="*/ 39 w 122"/>
                <a:gd name="T55" fmla="*/ 61 h 114"/>
                <a:gd name="T56" fmla="*/ 35 w 122"/>
                <a:gd name="T57" fmla="*/ 72 h 114"/>
                <a:gd name="T58" fmla="*/ 26 w 122"/>
                <a:gd name="T59" fmla="*/ 87 h 114"/>
                <a:gd name="T60" fmla="*/ 68 w 122"/>
                <a:gd name="T61" fmla="*/ 101 h 114"/>
                <a:gd name="T62" fmla="*/ 38 w 122"/>
                <a:gd name="T63" fmla="*/ 98 h 114"/>
                <a:gd name="T64" fmla="*/ 39 w 122"/>
                <a:gd name="T65" fmla="*/ 94 h 114"/>
                <a:gd name="T66" fmla="*/ 41 w 122"/>
                <a:gd name="T67" fmla="*/ 89 h 114"/>
                <a:gd name="T68" fmla="*/ 47 w 122"/>
                <a:gd name="T69" fmla="*/ 76 h 114"/>
                <a:gd name="T70" fmla="*/ 54 w 122"/>
                <a:gd name="T71" fmla="*/ 64 h 114"/>
                <a:gd name="T72" fmla="*/ 70 w 122"/>
                <a:gd name="T73" fmla="*/ 80 h 114"/>
                <a:gd name="T74" fmla="*/ 68 w 122"/>
                <a:gd name="T75" fmla="*/ 101 h 114"/>
                <a:gd name="T76" fmla="*/ 91 w 122"/>
                <a:gd name="T77" fmla="*/ 85 h 114"/>
                <a:gd name="T78" fmla="*/ 87 w 122"/>
                <a:gd name="T79" fmla="*/ 84 h 114"/>
                <a:gd name="T80" fmla="*/ 78 w 122"/>
                <a:gd name="T81" fmla="*/ 72 h 114"/>
                <a:gd name="T82" fmla="*/ 70 w 122"/>
                <a:gd name="T83" fmla="*/ 60 h 114"/>
                <a:gd name="T84" fmla="*/ 71 w 122"/>
                <a:gd name="T85" fmla="*/ 58 h 114"/>
                <a:gd name="T86" fmla="*/ 72 w 122"/>
                <a:gd name="T87" fmla="*/ 57 h 114"/>
                <a:gd name="T88" fmla="*/ 97 w 122"/>
                <a:gd name="T89" fmla="*/ 52 h 114"/>
                <a:gd name="T90" fmla="*/ 100 w 122"/>
                <a:gd name="T91" fmla="*/ 54 h 114"/>
                <a:gd name="T92" fmla="*/ 91 w 122"/>
                <a:gd name="T93"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14">
                  <a:moveTo>
                    <a:pt x="35" y="6"/>
                  </a:moveTo>
                  <a:cubicBezTo>
                    <a:pt x="13" y="19"/>
                    <a:pt x="0" y="43"/>
                    <a:pt x="1" y="70"/>
                  </a:cubicBezTo>
                  <a:cubicBezTo>
                    <a:pt x="2" y="110"/>
                    <a:pt x="43" y="114"/>
                    <a:pt x="74" y="105"/>
                  </a:cubicBezTo>
                  <a:cubicBezTo>
                    <a:pt x="105" y="95"/>
                    <a:pt x="122" y="62"/>
                    <a:pt x="106" y="32"/>
                  </a:cubicBezTo>
                  <a:cubicBezTo>
                    <a:pt x="91" y="4"/>
                    <a:pt x="62" y="0"/>
                    <a:pt x="35" y="6"/>
                  </a:cubicBezTo>
                  <a:close/>
                  <a:moveTo>
                    <a:pt x="59" y="41"/>
                  </a:moveTo>
                  <a:cubicBezTo>
                    <a:pt x="60" y="33"/>
                    <a:pt x="62" y="24"/>
                    <a:pt x="63" y="15"/>
                  </a:cubicBezTo>
                  <a:cubicBezTo>
                    <a:pt x="63" y="14"/>
                    <a:pt x="64" y="14"/>
                    <a:pt x="65" y="14"/>
                  </a:cubicBezTo>
                  <a:cubicBezTo>
                    <a:pt x="72" y="14"/>
                    <a:pt x="77" y="15"/>
                    <a:pt x="82" y="19"/>
                  </a:cubicBezTo>
                  <a:cubicBezTo>
                    <a:pt x="86" y="21"/>
                    <a:pt x="91" y="25"/>
                    <a:pt x="92" y="30"/>
                  </a:cubicBezTo>
                  <a:cubicBezTo>
                    <a:pt x="92" y="36"/>
                    <a:pt x="87" y="39"/>
                    <a:pt x="83" y="41"/>
                  </a:cubicBezTo>
                  <a:cubicBezTo>
                    <a:pt x="76" y="44"/>
                    <a:pt x="70" y="46"/>
                    <a:pt x="63" y="47"/>
                  </a:cubicBezTo>
                  <a:cubicBezTo>
                    <a:pt x="60" y="47"/>
                    <a:pt x="58" y="44"/>
                    <a:pt x="60" y="42"/>
                  </a:cubicBezTo>
                  <a:cubicBezTo>
                    <a:pt x="59" y="42"/>
                    <a:pt x="59" y="42"/>
                    <a:pt x="59" y="41"/>
                  </a:cubicBezTo>
                  <a:close/>
                  <a:moveTo>
                    <a:pt x="24" y="23"/>
                  </a:moveTo>
                  <a:cubicBezTo>
                    <a:pt x="27" y="19"/>
                    <a:pt x="34" y="8"/>
                    <a:pt x="40" y="15"/>
                  </a:cubicBezTo>
                  <a:cubicBezTo>
                    <a:pt x="43" y="19"/>
                    <a:pt x="43" y="24"/>
                    <a:pt x="44" y="28"/>
                  </a:cubicBezTo>
                  <a:cubicBezTo>
                    <a:pt x="46" y="34"/>
                    <a:pt x="47" y="40"/>
                    <a:pt x="48" y="46"/>
                  </a:cubicBezTo>
                  <a:cubicBezTo>
                    <a:pt x="49" y="46"/>
                    <a:pt x="49" y="47"/>
                    <a:pt x="49" y="48"/>
                  </a:cubicBezTo>
                  <a:cubicBezTo>
                    <a:pt x="48" y="50"/>
                    <a:pt x="45" y="51"/>
                    <a:pt x="43" y="49"/>
                  </a:cubicBezTo>
                  <a:cubicBezTo>
                    <a:pt x="35" y="50"/>
                    <a:pt x="25" y="48"/>
                    <a:pt x="19" y="42"/>
                  </a:cubicBezTo>
                  <a:cubicBezTo>
                    <a:pt x="12" y="36"/>
                    <a:pt x="19" y="29"/>
                    <a:pt x="24" y="23"/>
                  </a:cubicBezTo>
                  <a:close/>
                  <a:moveTo>
                    <a:pt x="26" y="87"/>
                  </a:moveTo>
                  <a:cubicBezTo>
                    <a:pt x="20" y="94"/>
                    <a:pt x="13" y="85"/>
                    <a:pt x="10" y="79"/>
                  </a:cubicBezTo>
                  <a:cubicBezTo>
                    <a:pt x="6" y="73"/>
                    <a:pt x="3" y="61"/>
                    <a:pt x="10" y="56"/>
                  </a:cubicBezTo>
                  <a:cubicBezTo>
                    <a:pt x="11" y="55"/>
                    <a:pt x="12" y="55"/>
                    <a:pt x="13" y="56"/>
                  </a:cubicBezTo>
                  <a:cubicBezTo>
                    <a:pt x="19" y="56"/>
                    <a:pt x="25" y="56"/>
                    <a:pt x="31" y="57"/>
                  </a:cubicBezTo>
                  <a:cubicBezTo>
                    <a:pt x="34" y="57"/>
                    <a:pt x="38" y="58"/>
                    <a:pt x="39" y="61"/>
                  </a:cubicBezTo>
                  <a:cubicBezTo>
                    <a:pt x="41" y="65"/>
                    <a:pt x="38" y="69"/>
                    <a:pt x="35" y="72"/>
                  </a:cubicBezTo>
                  <a:cubicBezTo>
                    <a:pt x="32" y="77"/>
                    <a:pt x="29" y="82"/>
                    <a:pt x="26" y="87"/>
                  </a:cubicBezTo>
                  <a:close/>
                  <a:moveTo>
                    <a:pt x="68" y="101"/>
                  </a:moveTo>
                  <a:cubicBezTo>
                    <a:pt x="59" y="103"/>
                    <a:pt x="47" y="103"/>
                    <a:pt x="38" y="98"/>
                  </a:cubicBezTo>
                  <a:cubicBezTo>
                    <a:pt x="37" y="97"/>
                    <a:pt x="37" y="95"/>
                    <a:pt x="39" y="94"/>
                  </a:cubicBezTo>
                  <a:cubicBezTo>
                    <a:pt x="39" y="92"/>
                    <a:pt x="40" y="90"/>
                    <a:pt x="41" y="89"/>
                  </a:cubicBezTo>
                  <a:cubicBezTo>
                    <a:pt x="43" y="84"/>
                    <a:pt x="45" y="80"/>
                    <a:pt x="47" y="76"/>
                  </a:cubicBezTo>
                  <a:cubicBezTo>
                    <a:pt x="48" y="73"/>
                    <a:pt x="50" y="66"/>
                    <a:pt x="54" y="64"/>
                  </a:cubicBezTo>
                  <a:cubicBezTo>
                    <a:pt x="61" y="61"/>
                    <a:pt x="67" y="75"/>
                    <a:pt x="70" y="80"/>
                  </a:cubicBezTo>
                  <a:cubicBezTo>
                    <a:pt x="73" y="87"/>
                    <a:pt x="79" y="98"/>
                    <a:pt x="68" y="101"/>
                  </a:cubicBezTo>
                  <a:close/>
                  <a:moveTo>
                    <a:pt x="91" y="85"/>
                  </a:moveTo>
                  <a:cubicBezTo>
                    <a:pt x="89" y="86"/>
                    <a:pt x="88" y="85"/>
                    <a:pt x="87" y="84"/>
                  </a:cubicBezTo>
                  <a:cubicBezTo>
                    <a:pt x="84" y="80"/>
                    <a:pt x="81" y="76"/>
                    <a:pt x="78" y="72"/>
                  </a:cubicBezTo>
                  <a:cubicBezTo>
                    <a:pt x="75" y="68"/>
                    <a:pt x="71" y="65"/>
                    <a:pt x="70" y="60"/>
                  </a:cubicBezTo>
                  <a:cubicBezTo>
                    <a:pt x="70" y="60"/>
                    <a:pt x="70" y="59"/>
                    <a:pt x="71" y="58"/>
                  </a:cubicBezTo>
                  <a:cubicBezTo>
                    <a:pt x="71" y="58"/>
                    <a:pt x="71" y="57"/>
                    <a:pt x="72" y="57"/>
                  </a:cubicBezTo>
                  <a:cubicBezTo>
                    <a:pt x="79" y="53"/>
                    <a:pt x="89" y="53"/>
                    <a:pt x="97" y="52"/>
                  </a:cubicBezTo>
                  <a:cubicBezTo>
                    <a:pt x="99" y="52"/>
                    <a:pt x="100" y="53"/>
                    <a:pt x="100" y="54"/>
                  </a:cubicBezTo>
                  <a:cubicBezTo>
                    <a:pt x="103" y="65"/>
                    <a:pt x="100" y="78"/>
                    <a:pt x="91" y="85"/>
                  </a:cubicBezTo>
                  <a:close/>
                </a:path>
              </a:pathLst>
            </a:custGeom>
            <a:solidFill>
              <a:srgbClr val="81B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4" name="îṡ1îḋé"/>
            <p:cNvSpPr/>
            <p:nvPr/>
          </p:nvSpPr>
          <p:spPr bwMode="auto">
            <a:xfrm>
              <a:off x="6758781" y="3549651"/>
              <a:ext cx="1946275" cy="781050"/>
            </a:xfrm>
            <a:custGeom>
              <a:avLst/>
              <a:gdLst>
                <a:gd name="T0" fmla="*/ 196 w 242"/>
                <a:gd name="T1" fmla="*/ 5 h 97"/>
                <a:gd name="T2" fmla="*/ 196 w 242"/>
                <a:gd name="T3" fmla="*/ 5 h 97"/>
                <a:gd name="T4" fmla="*/ 125 w 242"/>
                <a:gd name="T5" fmla="*/ 2 h 97"/>
                <a:gd name="T6" fmla="*/ 53 w 242"/>
                <a:gd name="T7" fmla="*/ 11 h 97"/>
                <a:gd name="T8" fmla="*/ 23 w 242"/>
                <a:gd name="T9" fmla="*/ 59 h 97"/>
                <a:gd name="T10" fmla="*/ 0 w 242"/>
                <a:gd name="T11" fmla="*/ 95 h 97"/>
                <a:gd name="T12" fmla="*/ 7 w 242"/>
                <a:gd name="T13" fmla="*/ 94 h 97"/>
                <a:gd name="T14" fmla="*/ 17 w 242"/>
                <a:gd name="T15" fmla="*/ 97 h 97"/>
                <a:gd name="T16" fmla="*/ 104 w 242"/>
                <a:gd name="T17" fmla="*/ 16 h 97"/>
                <a:gd name="T18" fmla="*/ 225 w 242"/>
                <a:gd name="T19" fmla="*/ 72 h 97"/>
                <a:gd name="T20" fmla="*/ 231 w 242"/>
                <a:gd name="T21" fmla="*/ 91 h 97"/>
                <a:gd name="T22" fmla="*/ 238 w 242"/>
                <a:gd name="T23" fmla="*/ 90 h 97"/>
                <a:gd name="T24" fmla="*/ 242 w 242"/>
                <a:gd name="T25" fmla="*/ 89 h 97"/>
                <a:gd name="T26" fmla="*/ 222 w 242"/>
                <a:gd name="T27" fmla="*/ 50 h 97"/>
                <a:gd name="T28" fmla="*/ 196 w 242"/>
                <a:gd name="T2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97">
                  <a:moveTo>
                    <a:pt x="196" y="5"/>
                  </a:moveTo>
                  <a:cubicBezTo>
                    <a:pt x="196" y="5"/>
                    <a:pt x="196" y="5"/>
                    <a:pt x="196" y="5"/>
                  </a:cubicBezTo>
                  <a:cubicBezTo>
                    <a:pt x="172" y="1"/>
                    <a:pt x="149" y="2"/>
                    <a:pt x="125" y="2"/>
                  </a:cubicBezTo>
                  <a:cubicBezTo>
                    <a:pt x="100" y="2"/>
                    <a:pt x="76" y="0"/>
                    <a:pt x="53" y="11"/>
                  </a:cubicBezTo>
                  <a:cubicBezTo>
                    <a:pt x="46" y="28"/>
                    <a:pt x="34" y="43"/>
                    <a:pt x="23" y="59"/>
                  </a:cubicBezTo>
                  <a:cubicBezTo>
                    <a:pt x="16" y="71"/>
                    <a:pt x="8" y="83"/>
                    <a:pt x="0" y="95"/>
                  </a:cubicBezTo>
                  <a:cubicBezTo>
                    <a:pt x="2" y="95"/>
                    <a:pt x="5" y="95"/>
                    <a:pt x="7" y="94"/>
                  </a:cubicBezTo>
                  <a:cubicBezTo>
                    <a:pt x="10" y="94"/>
                    <a:pt x="14" y="95"/>
                    <a:pt x="17" y="97"/>
                  </a:cubicBezTo>
                  <a:cubicBezTo>
                    <a:pt x="27" y="57"/>
                    <a:pt x="61" y="17"/>
                    <a:pt x="104" y="16"/>
                  </a:cubicBezTo>
                  <a:cubicBezTo>
                    <a:pt x="153" y="8"/>
                    <a:pt x="205" y="21"/>
                    <a:pt x="225" y="72"/>
                  </a:cubicBezTo>
                  <a:cubicBezTo>
                    <a:pt x="227" y="78"/>
                    <a:pt x="229" y="84"/>
                    <a:pt x="231" y="91"/>
                  </a:cubicBezTo>
                  <a:cubicBezTo>
                    <a:pt x="233" y="90"/>
                    <a:pt x="236" y="90"/>
                    <a:pt x="238" y="90"/>
                  </a:cubicBezTo>
                  <a:cubicBezTo>
                    <a:pt x="239" y="89"/>
                    <a:pt x="240" y="89"/>
                    <a:pt x="242" y="89"/>
                  </a:cubicBezTo>
                  <a:cubicBezTo>
                    <a:pt x="234" y="77"/>
                    <a:pt x="228" y="63"/>
                    <a:pt x="222" y="50"/>
                  </a:cubicBezTo>
                  <a:cubicBezTo>
                    <a:pt x="213" y="35"/>
                    <a:pt x="204" y="20"/>
                    <a:pt x="196" y="5"/>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5" name="i$ḻïḑè"/>
            <p:cNvSpPr/>
            <p:nvPr/>
          </p:nvSpPr>
          <p:spPr bwMode="auto">
            <a:xfrm>
              <a:off x="7458869" y="4241801"/>
              <a:ext cx="185738" cy="201613"/>
            </a:xfrm>
            <a:custGeom>
              <a:avLst/>
              <a:gdLst>
                <a:gd name="T0" fmla="*/ 8 w 23"/>
                <a:gd name="T1" fmla="*/ 21 h 25"/>
                <a:gd name="T2" fmla="*/ 23 w 23"/>
                <a:gd name="T3" fmla="*/ 25 h 25"/>
                <a:gd name="T4" fmla="*/ 19 w 23"/>
                <a:gd name="T5" fmla="*/ 11 h 25"/>
                <a:gd name="T6" fmla="*/ 17 w 23"/>
                <a:gd name="T7" fmla="*/ 2 h 25"/>
                <a:gd name="T8" fmla="*/ 12 w 23"/>
                <a:gd name="T9" fmla="*/ 5 h 25"/>
                <a:gd name="T10" fmla="*/ 8 w 23"/>
                <a:gd name="T11" fmla="*/ 21 h 25"/>
              </a:gdLst>
              <a:ahLst/>
              <a:cxnLst>
                <a:cxn ang="0">
                  <a:pos x="T0" y="T1"/>
                </a:cxn>
                <a:cxn ang="0">
                  <a:pos x="T2" y="T3"/>
                </a:cxn>
                <a:cxn ang="0">
                  <a:pos x="T4" y="T5"/>
                </a:cxn>
                <a:cxn ang="0">
                  <a:pos x="T6" y="T7"/>
                </a:cxn>
                <a:cxn ang="0">
                  <a:pos x="T8" y="T9"/>
                </a:cxn>
                <a:cxn ang="0">
                  <a:pos x="T10" y="T11"/>
                </a:cxn>
              </a:cxnLst>
              <a:rect l="0" t="0" r="r" b="b"/>
              <a:pathLst>
                <a:path w="23" h="25">
                  <a:moveTo>
                    <a:pt x="8" y="21"/>
                  </a:moveTo>
                  <a:cubicBezTo>
                    <a:pt x="13" y="23"/>
                    <a:pt x="18" y="25"/>
                    <a:pt x="23" y="25"/>
                  </a:cubicBezTo>
                  <a:cubicBezTo>
                    <a:pt x="22" y="21"/>
                    <a:pt x="20" y="16"/>
                    <a:pt x="19" y="11"/>
                  </a:cubicBezTo>
                  <a:cubicBezTo>
                    <a:pt x="19" y="9"/>
                    <a:pt x="18" y="3"/>
                    <a:pt x="17" y="2"/>
                  </a:cubicBezTo>
                  <a:cubicBezTo>
                    <a:pt x="14" y="0"/>
                    <a:pt x="14" y="3"/>
                    <a:pt x="12" y="5"/>
                  </a:cubicBezTo>
                  <a:cubicBezTo>
                    <a:pt x="8" y="10"/>
                    <a:pt x="0" y="17"/>
                    <a:pt x="8" y="21"/>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6" name="îšļîďè"/>
            <p:cNvSpPr/>
            <p:nvPr/>
          </p:nvSpPr>
          <p:spPr bwMode="auto">
            <a:xfrm>
              <a:off x="7393781" y="4572001"/>
              <a:ext cx="177800" cy="185738"/>
            </a:xfrm>
            <a:custGeom>
              <a:avLst/>
              <a:gdLst>
                <a:gd name="T0" fmla="*/ 17 w 22"/>
                <a:gd name="T1" fmla="*/ 2 h 23"/>
                <a:gd name="T2" fmla="*/ 2 w 22"/>
                <a:gd name="T3" fmla="*/ 0 h 23"/>
                <a:gd name="T4" fmla="*/ 4 w 22"/>
                <a:gd name="T5" fmla="*/ 16 h 23"/>
                <a:gd name="T6" fmla="*/ 9 w 22"/>
                <a:gd name="T7" fmla="*/ 23 h 23"/>
                <a:gd name="T8" fmla="*/ 14 w 22"/>
                <a:gd name="T9" fmla="*/ 17 h 23"/>
                <a:gd name="T10" fmla="*/ 19 w 22"/>
                <a:gd name="T11" fmla="*/ 9 h 23"/>
                <a:gd name="T12" fmla="*/ 21 w 22"/>
                <a:gd name="T13" fmla="*/ 5 h 23"/>
                <a:gd name="T14" fmla="*/ 17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7" y="2"/>
                  </a:moveTo>
                  <a:cubicBezTo>
                    <a:pt x="12" y="2"/>
                    <a:pt x="7" y="1"/>
                    <a:pt x="2" y="0"/>
                  </a:cubicBezTo>
                  <a:cubicBezTo>
                    <a:pt x="0" y="6"/>
                    <a:pt x="0" y="10"/>
                    <a:pt x="4" y="16"/>
                  </a:cubicBezTo>
                  <a:cubicBezTo>
                    <a:pt x="5" y="17"/>
                    <a:pt x="8" y="23"/>
                    <a:pt x="9" y="23"/>
                  </a:cubicBezTo>
                  <a:cubicBezTo>
                    <a:pt x="10" y="23"/>
                    <a:pt x="13" y="18"/>
                    <a:pt x="14" y="17"/>
                  </a:cubicBezTo>
                  <a:cubicBezTo>
                    <a:pt x="15" y="14"/>
                    <a:pt x="17" y="11"/>
                    <a:pt x="19" y="9"/>
                  </a:cubicBezTo>
                  <a:cubicBezTo>
                    <a:pt x="19" y="8"/>
                    <a:pt x="21" y="7"/>
                    <a:pt x="21" y="5"/>
                  </a:cubicBezTo>
                  <a:cubicBezTo>
                    <a:pt x="22" y="2"/>
                    <a:pt x="20" y="3"/>
                    <a:pt x="17" y="2"/>
                  </a:cubicBezTo>
                  <a:close/>
                </a:path>
              </a:pathLst>
            </a:custGeom>
            <a:solidFill>
              <a:srgbClr val="2B47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7" name="ïŝ1ïḓé"/>
            <p:cNvSpPr/>
            <p:nvPr/>
          </p:nvSpPr>
          <p:spPr bwMode="auto">
            <a:xfrm>
              <a:off x="6912769" y="3702051"/>
              <a:ext cx="1712913" cy="1795463"/>
            </a:xfrm>
            <a:custGeom>
              <a:avLst/>
              <a:gdLst>
                <a:gd name="T0" fmla="*/ 152 w 213"/>
                <a:gd name="T1" fmla="*/ 8 h 223"/>
                <a:gd name="T2" fmla="*/ 87 w 213"/>
                <a:gd name="T3" fmla="*/ 2 h 223"/>
                <a:gd name="T4" fmla="*/ 27 w 213"/>
                <a:gd name="T5" fmla="*/ 37 h 223"/>
                <a:gd name="T6" fmla="*/ 3 w 213"/>
                <a:gd name="T7" fmla="*/ 119 h 223"/>
                <a:gd name="T8" fmla="*/ 128 w 213"/>
                <a:gd name="T9" fmla="*/ 208 h 223"/>
                <a:gd name="T10" fmla="*/ 196 w 213"/>
                <a:gd name="T11" fmla="*/ 162 h 223"/>
                <a:gd name="T12" fmla="*/ 204 w 213"/>
                <a:gd name="T13" fmla="*/ 75 h 223"/>
                <a:gd name="T14" fmla="*/ 152 w 213"/>
                <a:gd name="T15" fmla="*/ 8 h 223"/>
                <a:gd name="T16" fmla="*/ 125 w 213"/>
                <a:gd name="T17" fmla="*/ 160 h 223"/>
                <a:gd name="T18" fmla="*/ 43 w 213"/>
                <a:gd name="T19" fmla="*/ 123 h 223"/>
                <a:gd name="T20" fmla="*/ 76 w 213"/>
                <a:gd name="T21" fmla="*/ 52 h 223"/>
                <a:gd name="T22" fmla="*/ 78 w 213"/>
                <a:gd name="T23" fmla="*/ 51 h 223"/>
                <a:gd name="T24" fmla="*/ 165 w 213"/>
                <a:gd name="T25" fmla="*/ 83 h 223"/>
                <a:gd name="T26" fmla="*/ 125 w 213"/>
                <a:gd name="T27" fmla="*/ 16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223">
                  <a:moveTo>
                    <a:pt x="152" y="8"/>
                  </a:moveTo>
                  <a:cubicBezTo>
                    <a:pt x="131" y="0"/>
                    <a:pt x="109" y="0"/>
                    <a:pt x="87" y="2"/>
                  </a:cubicBezTo>
                  <a:cubicBezTo>
                    <a:pt x="63" y="9"/>
                    <a:pt x="43" y="17"/>
                    <a:pt x="27" y="37"/>
                  </a:cubicBezTo>
                  <a:cubicBezTo>
                    <a:pt x="8" y="59"/>
                    <a:pt x="0" y="90"/>
                    <a:pt x="3" y="119"/>
                  </a:cubicBezTo>
                  <a:cubicBezTo>
                    <a:pt x="9" y="183"/>
                    <a:pt x="67" y="223"/>
                    <a:pt x="128" y="208"/>
                  </a:cubicBezTo>
                  <a:cubicBezTo>
                    <a:pt x="155" y="202"/>
                    <a:pt x="181" y="186"/>
                    <a:pt x="196" y="162"/>
                  </a:cubicBezTo>
                  <a:cubicBezTo>
                    <a:pt x="213" y="136"/>
                    <a:pt x="211" y="104"/>
                    <a:pt x="204" y="75"/>
                  </a:cubicBezTo>
                  <a:cubicBezTo>
                    <a:pt x="198" y="45"/>
                    <a:pt x="182" y="19"/>
                    <a:pt x="152" y="8"/>
                  </a:cubicBezTo>
                  <a:close/>
                  <a:moveTo>
                    <a:pt x="125" y="160"/>
                  </a:moveTo>
                  <a:cubicBezTo>
                    <a:pt x="91" y="170"/>
                    <a:pt x="47" y="166"/>
                    <a:pt x="43" y="123"/>
                  </a:cubicBezTo>
                  <a:cubicBezTo>
                    <a:pt x="41" y="96"/>
                    <a:pt x="53" y="65"/>
                    <a:pt x="76" y="52"/>
                  </a:cubicBezTo>
                  <a:cubicBezTo>
                    <a:pt x="77" y="52"/>
                    <a:pt x="77" y="51"/>
                    <a:pt x="78" y="51"/>
                  </a:cubicBezTo>
                  <a:cubicBezTo>
                    <a:pt x="110" y="32"/>
                    <a:pt x="152" y="49"/>
                    <a:pt x="165" y="83"/>
                  </a:cubicBezTo>
                  <a:cubicBezTo>
                    <a:pt x="177" y="116"/>
                    <a:pt x="158" y="150"/>
                    <a:pt x="125" y="160"/>
                  </a:cubicBezTo>
                  <a:close/>
                </a:path>
              </a:pathLst>
            </a:custGeom>
            <a:solidFill>
              <a:srgbClr val="3F6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8" name="îsḻïďe"/>
            <p:cNvSpPr/>
            <p:nvPr/>
          </p:nvSpPr>
          <p:spPr bwMode="auto">
            <a:xfrm>
              <a:off x="8857456" y="2100263"/>
              <a:ext cx="579438" cy="1722438"/>
            </a:xfrm>
            <a:custGeom>
              <a:avLst/>
              <a:gdLst>
                <a:gd name="T0" fmla="*/ 56 w 72"/>
                <a:gd name="T1" fmla="*/ 105 h 214"/>
                <a:gd name="T2" fmla="*/ 56 w 72"/>
                <a:gd name="T3" fmla="*/ 100 h 214"/>
                <a:gd name="T4" fmla="*/ 66 w 72"/>
                <a:gd name="T5" fmla="*/ 100 h 214"/>
                <a:gd name="T6" fmla="*/ 71 w 72"/>
                <a:gd name="T7" fmla="*/ 99 h 214"/>
                <a:gd name="T8" fmla="*/ 69 w 72"/>
                <a:gd name="T9" fmla="*/ 76 h 214"/>
                <a:gd name="T10" fmla="*/ 59 w 72"/>
                <a:gd name="T11" fmla="*/ 76 h 214"/>
                <a:gd name="T12" fmla="*/ 59 w 72"/>
                <a:gd name="T13" fmla="*/ 70 h 214"/>
                <a:gd name="T14" fmla="*/ 69 w 72"/>
                <a:gd name="T15" fmla="*/ 70 h 214"/>
                <a:gd name="T16" fmla="*/ 66 w 72"/>
                <a:gd name="T17" fmla="*/ 42 h 214"/>
                <a:gd name="T18" fmla="*/ 62 w 72"/>
                <a:gd name="T19" fmla="*/ 43 h 214"/>
                <a:gd name="T20" fmla="*/ 47 w 72"/>
                <a:gd name="T21" fmla="*/ 44 h 214"/>
                <a:gd name="T22" fmla="*/ 47 w 72"/>
                <a:gd name="T23" fmla="*/ 39 h 214"/>
                <a:gd name="T24" fmla="*/ 61 w 72"/>
                <a:gd name="T25" fmla="*/ 38 h 214"/>
                <a:gd name="T26" fmla="*/ 66 w 72"/>
                <a:gd name="T27" fmla="*/ 37 h 214"/>
                <a:gd name="T28" fmla="*/ 65 w 72"/>
                <a:gd name="T29" fmla="*/ 20 h 214"/>
                <a:gd name="T30" fmla="*/ 35 w 72"/>
                <a:gd name="T31" fmla="*/ 1 h 214"/>
                <a:gd name="T32" fmla="*/ 0 w 72"/>
                <a:gd name="T33" fmla="*/ 7 h 214"/>
                <a:gd name="T34" fmla="*/ 2 w 72"/>
                <a:gd name="T35" fmla="*/ 30 h 214"/>
                <a:gd name="T36" fmla="*/ 14 w 72"/>
                <a:gd name="T37" fmla="*/ 211 h 214"/>
                <a:gd name="T38" fmla="*/ 44 w 72"/>
                <a:gd name="T39" fmla="*/ 212 h 214"/>
                <a:gd name="T40" fmla="*/ 68 w 72"/>
                <a:gd name="T41" fmla="*/ 198 h 214"/>
                <a:gd name="T42" fmla="*/ 68 w 72"/>
                <a:gd name="T43" fmla="*/ 175 h 214"/>
                <a:gd name="T44" fmla="*/ 59 w 72"/>
                <a:gd name="T45" fmla="*/ 175 h 214"/>
                <a:gd name="T46" fmla="*/ 44 w 72"/>
                <a:gd name="T47" fmla="*/ 173 h 214"/>
                <a:gd name="T48" fmla="*/ 44 w 72"/>
                <a:gd name="T49" fmla="*/ 170 h 214"/>
                <a:gd name="T50" fmla="*/ 59 w 72"/>
                <a:gd name="T51" fmla="*/ 169 h 214"/>
                <a:gd name="T52" fmla="*/ 68 w 72"/>
                <a:gd name="T53" fmla="*/ 169 h 214"/>
                <a:gd name="T54" fmla="*/ 70 w 72"/>
                <a:gd name="T55" fmla="*/ 138 h 214"/>
                <a:gd name="T56" fmla="*/ 63 w 72"/>
                <a:gd name="T57" fmla="*/ 138 h 214"/>
                <a:gd name="T58" fmla="*/ 47 w 72"/>
                <a:gd name="T59" fmla="*/ 139 h 214"/>
                <a:gd name="T60" fmla="*/ 47 w 72"/>
                <a:gd name="T61" fmla="*/ 134 h 214"/>
                <a:gd name="T62" fmla="*/ 62 w 72"/>
                <a:gd name="T63" fmla="*/ 133 h 214"/>
                <a:gd name="T64" fmla="*/ 71 w 72"/>
                <a:gd name="T65" fmla="*/ 132 h 214"/>
                <a:gd name="T66" fmla="*/ 71 w 72"/>
                <a:gd name="T67" fmla="*/ 108 h 214"/>
                <a:gd name="T68" fmla="*/ 71 w 72"/>
                <a:gd name="T69" fmla="*/ 105 h 214"/>
                <a:gd name="T70" fmla="*/ 56 w 72"/>
                <a:gd name="T71" fmla="*/ 105 h 214"/>
                <a:gd name="T72" fmla="*/ 28 w 72"/>
                <a:gd name="T73" fmla="*/ 22 h 214"/>
                <a:gd name="T74" fmla="*/ 26 w 72"/>
                <a:gd name="T75" fmla="*/ 22 h 214"/>
                <a:gd name="T76" fmla="*/ 26 w 72"/>
                <a:gd name="T77" fmla="*/ 22 h 214"/>
                <a:gd name="T78" fmla="*/ 7 w 72"/>
                <a:gd name="T79" fmla="*/ 22 h 214"/>
                <a:gd name="T80" fmla="*/ 4 w 72"/>
                <a:gd name="T81" fmla="*/ 13 h 214"/>
                <a:gd name="T82" fmla="*/ 6 w 72"/>
                <a:gd name="T83" fmla="*/ 13 h 214"/>
                <a:gd name="T84" fmla="*/ 17 w 72"/>
                <a:gd name="T85" fmla="*/ 19 h 214"/>
                <a:gd name="T86" fmla="*/ 26 w 72"/>
                <a:gd name="T87" fmla="*/ 19 h 214"/>
                <a:gd name="T88" fmla="*/ 26 w 72"/>
                <a:gd name="T89" fmla="*/ 19 h 214"/>
                <a:gd name="T90" fmla="*/ 27 w 72"/>
                <a:gd name="T91" fmla="*/ 19 h 214"/>
                <a:gd name="T92" fmla="*/ 28 w 72"/>
                <a:gd name="T93" fmla="*/ 16 h 214"/>
                <a:gd name="T94" fmla="*/ 20 w 72"/>
                <a:gd name="T95" fmla="*/ 13 h 214"/>
                <a:gd name="T96" fmla="*/ 12 w 72"/>
                <a:gd name="T97" fmla="*/ 14 h 214"/>
                <a:gd name="T98" fmla="*/ 11 w 72"/>
                <a:gd name="T99" fmla="*/ 12 h 214"/>
                <a:gd name="T100" fmla="*/ 31 w 72"/>
                <a:gd name="T101" fmla="*/ 17 h 214"/>
                <a:gd name="T102" fmla="*/ 28 w 72"/>
                <a:gd name="T103" fmla="*/ 22 h 214"/>
                <a:gd name="T104" fmla="*/ 42 w 72"/>
                <a:gd name="T105" fmla="*/ 25 h 214"/>
                <a:gd name="T106" fmla="*/ 40 w 72"/>
                <a:gd name="T107" fmla="*/ 15 h 214"/>
                <a:gd name="T108" fmla="*/ 47 w 72"/>
                <a:gd name="T109" fmla="*/ 15 h 214"/>
                <a:gd name="T110" fmla="*/ 46 w 72"/>
                <a:gd name="T111" fmla="*/ 16 h 214"/>
                <a:gd name="T112" fmla="*/ 42 w 72"/>
                <a:gd name="T113" fmla="*/ 17 h 214"/>
                <a:gd name="T114" fmla="*/ 45 w 72"/>
                <a:gd name="T115" fmla="*/ 23 h 214"/>
                <a:gd name="T116" fmla="*/ 51 w 72"/>
                <a:gd name="T117" fmla="*/ 22 h 214"/>
                <a:gd name="T118" fmla="*/ 51 w 72"/>
                <a:gd name="T119" fmla="*/ 17 h 214"/>
                <a:gd name="T120" fmla="*/ 53 w 72"/>
                <a:gd name="T121" fmla="*/ 16 h 214"/>
                <a:gd name="T122" fmla="*/ 53 w 72"/>
                <a:gd name="T123" fmla="*/ 25 h 214"/>
                <a:gd name="T124" fmla="*/ 42 w 72"/>
                <a:gd name="T125" fmla="*/ 2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214">
                  <a:moveTo>
                    <a:pt x="56" y="105"/>
                  </a:moveTo>
                  <a:cubicBezTo>
                    <a:pt x="53" y="104"/>
                    <a:pt x="53" y="100"/>
                    <a:pt x="56" y="100"/>
                  </a:cubicBezTo>
                  <a:cubicBezTo>
                    <a:pt x="60" y="100"/>
                    <a:pt x="63" y="100"/>
                    <a:pt x="66" y="100"/>
                  </a:cubicBezTo>
                  <a:cubicBezTo>
                    <a:pt x="68" y="99"/>
                    <a:pt x="69" y="99"/>
                    <a:pt x="71" y="99"/>
                  </a:cubicBezTo>
                  <a:cubicBezTo>
                    <a:pt x="71" y="91"/>
                    <a:pt x="70" y="84"/>
                    <a:pt x="69" y="76"/>
                  </a:cubicBezTo>
                  <a:cubicBezTo>
                    <a:pt x="66" y="76"/>
                    <a:pt x="62" y="76"/>
                    <a:pt x="59" y="76"/>
                  </a:cubicBezTo>
                  <a:cubicBezTo>
                    <a:pt x="56" y="76"/>
                    <a:pt x="56" y="70"/>
                    <a:pt x="59" y="70"/>
                  </a:cubicBezTo>
                  <a:cubicBezTo>
                    <a:pt x="62" y="70"/>
                    <a:pt x="66" y="70"/>
                    <a:pt x="69" y="70"/>
                  </a:cubicBezTo>
                  <a:cubicBezTo>
                    <a:pt x="68" y="61"/>
                    <a:pt x="67" y="51"/>
                    <a:pt x="66" y="42"/>
                  </a:cubicBezTo>
                  <a:cubicBezTo>
                    <a:pt x="65" y="42"/>
                    <a:pt x="63" y="42"/>
                    <a:pt x="62" y="43"/>
                  </a:cubicBezTo>
                  <a:cubicBezTo>
                    <a:pt x="57" y="43"/>
                    <a:pt x="52" y="43"/>
                    <a:pt x="47" y="44"/>
                  </a:cubicBezTo>
                  <a:cubicBezTo>
                    <a:pt x="44" y="44"/>
                    <a:pt x="44" y="40"/>
                    <a:pt x="47" y="39"/>
                  </a:cubicBezTo>
                  <a:cubicBezTo>
                    <a:pt x="52" y="39"/>
                    <a:pt x="56" y="38"/>
                    <a:pt x="61" y="38"/>
                  </a:cubicBezTo>
                  <a:cubicBezTo>
                    <a:pt x="63" y="37"/>
                    <a:pt x="64" y="37"/>
                    <a:pt x="66" y="37"/>
                  </a:cubicBezTo>
                  <a:cubicBezTo>
                    <a:pt x="66" y="31"/>
                    <a:pt x="65" y="26"/>
                    <a:pt x="65" y="20"/>
                  </a:cubicBezTo>
                  <a:cubicBezTo>
                    <a:pt x="58" y="8"/>
                    <a:pt x="50" y="1"/>
                    <a:pt x="35" y="1"/>
                  </a:cubicBezTo>
                  <a:cubicBezTo>
                    <a:pt x="25" y="0"/>
                    <a:pt x="9" y="1"/>
                    <a:pt x="0" y="7"/>
                  </a:cubicBezTo>
                  <a:cubicBezTo>
                    <a:pt x="0" y="16"/>
                    <a:pt x="1" y="24"/>
                    <a:pt x="2" y="30"/>
                  </a:cubicBezTo>
                  <a:cubicBezTo>
                    <a:pt x="8" y="90"/>
                    <a:pt x="11" y="151"/>
                    <a:pt x="14" y="211"/>
                  </a:cubicBezTo>
                  <a:cubicBezTo>
                    <a:pt x="24" y="210"/>
                    <a:pt x="34" y="214"/>
                    <a:pt x="44" y="212"/>
                  </a:cubicBezTo>
                  <a:cubicBezTo>
                    <a:pt x="55" y="211"/>
                    <a:pt x="60" y="204"/>
                    <a:pt x="68" y="198"/>
                  </a:cubicBezTo>
                  <a:cubicBezTo>
                    <a:pt x="68" y="191"/>
                    <a:pt x="68" y="183"/>
                    <a:pt x="68" y="175"/>
                  </a:cubicBezTo>
                  <a:cubicBezTo>
                    <a:pt x="65" y="175"/>
                    <a:pt x="62" y="175"/>
                    <a:pt x="59" y="175"/>
                  </a:cubicBezTo>
                  <a:cubicBezTo>
                    <a:pt x="54" y="175"/>
                    <a:pt x="49" y="174"/>
                    <a:pt x="44" y="173"/>
                  </a:cubicBezTo>
                  <a:cubicBezTo>
                    <a:pt x="43" y="173"/>
                    <a:pt x="43" y="170"/>
                    <a:pt x="44" y="170"/>
                  </a:cubicBezTo>
                  <a:cubicBezTo>
                    <a:pt x="49" y="169"/>
                    <a:pt x="54" y="169"/>
                    <a:pt x="59" y="169"/>
                  </a:cubicBezTo>
                  <a:cubicBezTo>
                    <a:pt x="62" y="169"/>
                    <a:pt x="65" y="169"/>
                    <a:pt x="68" y="169"/>
                  </a:cubicBezTo>
                  <a:cubicBezTo>
                    <a:pt x="69" y="159"/>
                    <a:pt x="70" y="148"/>
                    <a:pt x="70" y="138"/>
                  </a:cubicBezTo>
                  <a:cubicBezTo>
                    <a:pt x="68" y="138"/>
                    <a:pt x="65" y="138"/>
                    <a:pt x="63" y="138"/>
                  </a:cubicBezTo>
                  <a:cubicBezTo>
                    <a:pt x="58" y="138"/>
                    <a:pt x="53" y="139"/>
                    <a:pt x="47" y="139"/>
                  </a:cubicBezTo>
                  <a:cubicBezTo>
                    <a:pt x="44" y="139"/>
                    <a:pt x="45" y="135"/>
                    <a:pt x="47" y="134"/>
                  </a:cubicBezTo>
                  <a:cubicBezTo>
                    <a:pt x="52" y="134"/>
                    <a:pt x="57" y="134"/>
                    <a:pt x="62" y="133"/>
                  </a:cubicBezTo>
                  <a:cubicBezTo>
                    <a:pt x="65" y="133"/>
                    <a:pt x="68" y="132"/>
                    <a:pt x="71" y="132"/>
                  </a:cubicBezTo>
                  <a:cubicBezTo>
                    <a:pt x="71" y="124"/>
                    <a:pt x="72" y="116"/>
                    <a:pt x="71" y="108"/>
                  </a:cubicBezTo>
                  <a:cubicBezTo>
                    <a:pt x="71" y="107"/>
                    <a:pt x="71" y="106"/>
                    <a:pt x="71" y="105"/>
                  </a:cubicBezTo>
                  <a:cubicBezTo>
                    <a:pt x="66" y="106"/>
                    <a:pt x="61" y="105"/>
                    <a:pt x="56" y="105"/>
                  </a:cubicBezTo>
                  <a:close/>
                  <a:moveTo>
                    <a:pt x="28" y="22"/>
                  </a:moveTo>
                  <a:cubicBezTo>
                    <a:pt x="27" y="22"/>
                    <a:pt x="27" y="22"/>
                    <a:pt x="26" y="22"/>
                  </a:cubicBezTo>
                  <a:cubicBezTo>
                    <a:pt x="26" y="22"/>
                    <a:pt x="26" y="22"/>
                    <a:pt x="26" y="22"/>
                  </a:cubicBezTo>
                  <a:cubicBezTo>
                    <a:pt x="20" y="23"/>
                    <a:pt x="12" y="25"/>
                    <a:pt x="7" y="22"/>
                  </a:cubicBezTo>
                  <a:cubicBezTo>
                    <a:pt x="3" y="20"/>
                    <a:pt x="2" y="16"/>
                    <a:pt x="4" y="13"/>
                  </a:cubicBezTo>
                  <a:cubicBezTo>
                    <a:pt x="4" y="12"/>
                    <a:pt x="6" y="12"/>
                    <a:pt x="6" y="13"/>
                  </a:cubicBezTo>
                  <a:cubicBezTo>
                    <a:pt x="3" y="20"/>
                    <a:pt x="13" y="20"/>
                    <a:pt x="17" y="19"/>
                  </a:cubicBezTo>
                  <a:cubicBezTo>
                    <a:pt x="20" y="19"/>
                    <a:pt x="23" y="18"/>
                    <a:pt x="26" y="19"/>
                  </a:cubicBezTo>
                  <a:cubicBezTo>
                    <a:pt x="26" y="19"/>
                    <a:pt x="26" y="19"/>
                    <a:pt x="26" y="19"/>
                  </a:cubicBezTo>
                  <a:cubicBezTo>
                    <a:pt x="26" y="19"/>
                    <a:pt x="27" y="19"/>
                    <a:pt x="27" y="19"/>
                  </a:cubicBezTo>
                  <a:cubicBezTo>
                    <a:pt x="27" y="18"/>
                    <a:pt x="27" y="17"/>
                    <a:pt x="28" y="16"/>
                  </a:cubicBezTo>
                  <a:cubicBezTo>
                    <a:pt x="27" y="14"/>
                    <a:pt x="22" y="13"/>
                    <a:pt x="20" y="13"/>
                  </a:cubicBezTo>
                  <a:cubicBezTo>
                    <a:pt x="17" y="13"/>
                    <a:pt x="14" y="13"/>
                    <a:pt x="12" y="14"/>
                  </a:cubicBezTo>
                  <a:cubicBezTo>
                    <a:pt x="10" y="14"/>
                    <a:pt x="10" y="12"/>
                    <a:pt x="11" y="12"/>
                  </a:cubicBezTo>
                  <a:cubicBezTo>
                    <a:pt x="16" y="10"/>
                    <a:pt x="30" y="9"/>
                    <a:pt x="31" y="17"/>
                  </a:cubicBezTo>
                  <a:cubicBezTo>
                    <a:pt x="32" y="19"/>
                    <a:pt x="30" y="22"/>
                    <a:pt x="28" y="22"/>
                  </a:cubicBezTo>
                  <a:close/>
                  <a:moveTo>
                    <a:pt x="42" y="25"/>
                  </a:moveTo>
                  <a:cubicBezTo>
                    <a:pt x="39" y="23"/>
                    <a:pt x="37" y="18"/>
                    <a:pt x="40" y="15"/>
                  </a:cubicBezTo>
                  <a:cubicBezTo>
                    <a:pt x="41" y="13"/>
                    <a:pt x="46" y="12"/>
                    <a:pt x="47" y="15"/>
                  </a:cubicBezTo>
                  <a:cubicBezTo>
                    <a:pt x="47" y="15"/>
                    <a:pt x="47" y="16"/>
                    <a:pt x="46" y="16"/>
                  </a:cubicBezTo>
                  <a:cubicBezTo>
                    <a:pt x="45" y="16"/>
                    <a:pt x="43" y="16"/>
                    <a:pt x="42" y="17"/>
                  </a:cubicBezTo>
                  <a:cubicBezTo>
                    <a:pt x="41" y="19"/>
                    <a:pt x="44" y="22"/>
                    <a:pt x="45" y="23"/>
                  </a:cubicBezTo>
                  <a:cubicBezTo>
                    <a:pt x="47" y="23"/>
                    <a:pt x="50" y="24"/>
                    <a:pt x="51" y="22"/>
                  </a:cubicBezTo>
                  <a:cubicBezTo>
                    <a:pt x="52" y="20"/>
                    <a:pt x="52" y="19"/>
                    <a:pt x="51" y="17"/>
                  </a:cubicBezTo>
                  <a:cubicBezTo>
                    <a:pt x="50" y="16"/>
                    <a:pt x="52" y="15"/>
                    <a:pt x="53" y="16"/>
                  </a:cubicBezTo>
                  <a:cubicBezTo>
                    <a:pt x="57" y="17"/>
                    <a:pt x="56" y="23"/>
                    <a:pt x="53" y="25"/>
                  </a:cubicBezTo>
                  <a:cubicBezTo>
                    <a:pt x="50" y="28"/>
                    <a:pt x="45" y="27"/>
                    <a:pt x="42" y="25"/>
                  </a:cubicBezTo>
                  <a:close/>
                </a:path>
              </a:pathLst>
            </a:custGeom>
            <a:solidFill>
              <a:srgbClr val="3F6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9" name="îŝ1îḓè"/>
            <p:cNvSpPr/>
            <p:nvPr/>
          </p:nvSpPr>
          <p:spPr bwMode="auto">
            <a:xfrm>
              <a:off x="3317081" y="3968751"/>
              <a:ext cx="1770063" cy="1463675"/>
            </a:xfrm>
            <a:custGeom>
              <a:avLst/>
              <a:gdLst>
                <a:gd name="T0" fmla="*/ 190 w 220"/>
                <a:gd name="T1" fmla="*/ 0 h 182"/>
                <a:gd name="T2" fmla="*/ 204 w 220"/>
                <a:gd name="T3" fmla="*/ 71 h 182"/>
                <a:gd name="T4" fmla="*/ 130 w 220"/>
                <a:gd name="T5" fmla="*/ 144 h 182"/>
                <a:gd name="T6" fmla="*/ 37 w 220"/>
                <a:gd name="T7" fmla="*/ 110 h 182"/>
                <a:gd name="T8" fmla="*/ 14 w 220"/>
                <a:gd name="T9" fmla="*/ 28 h 182"/>
                <a:gd name="T10" fmla="*/ 36 w 220"/>
                <a:gd name="T11" fmla="*/ 143 h 182"/>
                <a:gd name="T12" fmla="*/ 194 w 220"/>
                <a:gd name="T13" fmla="*/ 133 h 182"/>
                <a:gd name="T14" fmla="*/ 190 w 220"/>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82">
                  <a:moveTo>
                    <a:pt x="190" y="0"/>
                  </a:moveTo>
                  <a:cubicBezTo>
                    <a:pt x="203" y="21"/>
                    <a:pt x="209" y="45"/>
                    <a:pt x="204" y="71"/>
                  </a:cubicBezTo>
                  <a:cubicBezTo>
                    <a:pt x="196" y="107"/>
                    <a:pt x="166" y="137"/>
                    <a:pt x="130" y="144"/>
                  </a:cubicBezTo>
                  <a:cubicBezTo>
                    <a:pt x="95" y="152"/>
                    <a:pt x="58" y="140"/>
                    <a:pt x="37" y="110"/>
                  </a:cubicBezTo>
                  <a:cubicBezTo>
                    <a:pt x="20" y="87"/>
                    <a:pt x="13" y="57"/>
                    <a:pt x="14" y="28"/>
                  </a:cubicBezTo>
                  <a:cubicBezTo>
                    <a:pt x="0" y="67"/>
                    <a:pt x="6" y="116"/>
                    <a:pt x="36" y="143"/>
                  </a:cubicBezTo>
                  <a:cubicBezTo>
                    <a:pt x="77" y="179"/>
                    <a:pt x="163" y="182"/>
                    <a:pt x="194" y="133"/>
                  </a:cubicBezTo>
                  <a:cubicBezTo>
                    <a:pt x="219" y="94"/>
                    <a:pt x="220" y="36"/>
                    <a:pt x="190" y="0"/>
                  </a:cubicBezTo>
                  <a:close/>
                </a:path>
              </a:pathLst>
            </a:custGeom>
            <a:solidFill>
              <a:srgbClr val="243F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0" name="iṩľidé"/>
            <p:cNvSpPr/>
            <p:nvPr/>
          </p:nvSpPr>
          <p:spPr bwMode="auto">
            <a:xfrm>
              <a:off x="6912769" y="3976688"/>
              <a:ext cx="1712913" cy="1520825"/>
            </a:xfrm>
            <a:custGeom>
              <a:avLst/>
              <a:gdLst>
                <a:gd name="T0" fmla="*/ 204 w 213"/>
                <a:gd name="T1" fmla="*/ 41 h 189"/>
                <a:gd name="T2" fmla="*/ 192 w 213"/>
                <a:gd name="T3" fmla="*/ 8 h 189"/>
                <a:gd name="T4" fmla="*/ 190 w 213"/>
                <a:gd name="T5" fmla="*/ 97 h 189"/>
                <a:gd name="T6" fmla="*/ 115 w 213"/>
                <a:gd name="T7" fmla="*/ 153 h 189"/>
                <a:gd name="T8" fmla="*/ 30 w 213"/>
                <a:gd name="T9" fmla="*/ 107 h 189"/>
                <a:gd name="T10" fmla="*/ 29 w 213"/>
                <a:gd name="T11" fmla="*/ 0 h 189"/>
                <a:gd name="T12" fmla="*/ 27 w 213"/>
                <a:gd name="T13" fmla="*/ 3 h 189"/>
                <a:gd name="T14" fmla="*/ 3 w 213"/>
                <a:gd name="T15" fmla="*/ 85 h 189"/>
                <a:gd name="T16" fmla="*/ 128 w 213"/>
                <a:gd name="T17" fmla="*/ 174 h 189"/>
                <a:gd name="T18" fmla="*/ 196 w 213"/>
                <a:gd name="T19" fmla="*/ 128 h 189"/>
                <a:gd name="T20" fmla="*/ 204 w 213"/>
                <a:gd name="T21" fmla="*/ 4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89">
                  <a:moveTo>
                    <a:pt x="204" y="41"/>
                  </a:moveTo>
                  <a:cubicBezTo>
                    <a:pt x="202" y="29"/>
                    <a:pt x="197" y="18"/>
                    <a:pt x="192" y="8"/>
                  </a:cubicBezTo>
                  <a:cubicBezTo>
                    <a:pt x="203" y="36"/>
                    <a:pt x="202" y="70"/>
                    <a:pt x="190" y="97"/>
                  </a:cubicBezTo>
                  <a:cubicBezTo>
                    <a:pt x="178" y="128"/>
                    <a:pt x="147" y="149"/>
                    <a:pt x="115" y="153"/>
                  </a:cubicBezTo>
                  <a:cubicBezTo>
                    <a:pt x="79" y="157"/>
                    <a:pt x="46" y="140"/>
                    <a:pt x="30" y="107"/>
                  </a:cubicBezTo>
                  <a:cubicBezTo>
                    <a:pt x="14" y="73"/>
                    <a:pt x="14" y="33"/>
                    <a:pt x="29" y="0"/>
                  </a:cubicBezTo>
                  <a:cubicBezTo>
                    <a:pt x="29" y="1"/>
                    <a:pt x="28" y="2"/>
                    <a:pt x="27" y="3"/>
                  </a:cubicBezTo>
                  <a:cubicBezTo>
                    <a:pt x="8" y="25"/>
                    <a:pt x="0" y="56"/>
                    <a:pt x="3" y="85"/>
                  </a:cubicBezTo>
                  <a:cubicBezTo>
                    <a:pt x="9" y="149"/>
                    <a:pt x="67" y="189"/>
                    <a:pt x="128" y="174"/>
                  </a:cubicBezTo>
                  <a:cubicBezTo>
                    <a:pt x="155" y="168"/>
                    <a:pt x="181" y="152"/>
                    <a:pt x="196" y="128"/>
                  </a:cubicBezTo>
                  <a:cubicBezTo>
                    <a:pt x="213" y="102"/>
                    <a:pt x="211" y="70"/>
                    <a:pt x="204" y="41"/>
                  </a:cubicBezTo>
                  <a:close/>
                </a:path>
              </a:pathLst>
            </a:custGeom>
            <a:solidFill>
              <a:srgbClr val="243F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1" name="ïş1ïḑè"/>
            <p:cNvSpPr/>
            <p:nvPr/>
          </p:nvSpPr>
          <p:spPr bwMode="auto">
            <a:xfrm>
              <a:off x="9252744" y="3502026"/>
              <a:ext cx="152400" cy="39688"/>
            </a:xfrm>
            <a:custGeom>
              <a:avLst/>
              <a:gdLst>
                <a:gd name="T0" fmla="*/ 10 w 19"/>
                <a:gd name="T1" fmla="*/ 1 h 5"/>
                <a:gd name="T2" fmla="*/ 0 w 19"/>
                <a:gd name="T3" fmla="*/ 0 h 5"/>
                <a:gd name="T4" fmla="*/ 7 w 19"/>
                <a:gd name="T5" fmla="*/ 3 h 5"/>
                <a:gd name="T6" fmla="*/ 19 w 19"/>
                <a:gd name="T7" fmla="*/ 5 h 5"/>
                <a:gd name="T8" fmla="*/ 19 w 19"/>
                <a:gd name="T9" fmla="*/ 1 h 5"/>
                <a:gd name="T10" fmla="*/ 10 w 19"/>
                <a:gd name="T11" fmla="*/ 1 h 5"/>
              </a:gdLst>
              <a:ahLst/>
              <a:cxnLst>
                <a:cxn ang="0">
                  <a:pos x="T0" y="T1"/>
                </a:cxn>
                <a:cxn ang="0">
                  <a:pos x="T2" y="T3"/>
                </a:cxn>
                <a:cxn ang="0">
                  <a:pos x="T4" y="T5"/>
                </a:cxn>
                <a:cxn ang="0">
                  <a:pos x="T6" y="T7"/>
                </a:cxn>
                <a:cxn ang="0">
                  <a:pos x="T8" y="T9"/>
                </a:cxn>
                <a:cxn ang="0">
                  <a:pos x="T10" y="T11"/>
                </a:cxn>
              </a:cxnLst>
              <a:rect l="0" t="0" r="r" b="b"/>
              <a:pathLst>
                <a:path w="19" h="5">
                  <a:moveTo>
                    <a:pt x="10" y="1"/>
                  </a:moveTo>
                  <a:cubicBezTo>
                    <a:pt x="6" y="1"/>
                    <a:pt x="3" y="0"/>
                    <a:pt x="0" y="0"/>
                  </a:cubicBezTo>
                  <a:cubicBezTo>
                    <a:pt x="2" y="1"/>
                    <a:pt x="4" y="2"/>
                    <a:pt x="7" y="3"/>
                  </a:cubicBezTo>
                  <a:cubicBezTo>
                    <a:pt x="10" y="4"/>
                    <a:pt x="15" y="5"/>
                    <a:pt x="19" y="5"/>
                  </a:cubicBezTo>
                  <a:cubicBezTo>
                    <a:pt x="19" y="4"/>
                    <a:pt x="19" y="2"/>
                    <a:pt x="19" y="1"/>
                  </a:cubicBezTo>
                  <a:cubicBezTo>
                    <a:pt x="16" y="1"/>
                    <a:pt x="13" y="1"/>
                    <a:pt x="10" y="1"/>
                  </a:cubicBezTo>
                  <a:close/>
                </a:path>
              </a:pathLst>
            </a:custGeom>
            <a:solidFill>
              <a:srgbClr val="3F6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2" name="işḷíḍè"/>
            <p:cNvSpPr/>
            <p:nvPr/>
          </p:nvSpPr>
          <p:spPr bwMode="auto">
            <a:xfrm>
              <a:off x="8857456" y="2100263"/>
              <a:ext cx="547688" cy="1722438"/>
            </a:xfrm>
            <a:custGeom>
              <a:avLst/>
              <a:gdLst>
                <a:gd name="T0" fmla="*/ 68 w 68"/>
                <a:gd name="T1" fmla="*/ 183 h 214"/>
                <a:gd name="T2" fmla="*/ 34 w 68"/>
                <a:gd name="T3" fmla="*/ 166 h 214"/>
                <a:gd name="T4" fmla="*/ 23 w 68"/>
                <a:gd name="T5" fmla="*/ 80 h 214"/>
                <a:gd name="T6" fmla="*/ 29 w 68"/>
                <a:gd name="T7" fmla="*/ 22 h 214"/>
                <a:gd name="T8" fmla="*/ 28 w 68"/>
                <a:gd name="T9" fmla="*/ 22 h 214"/>
                <a:gd name="T10" fmla="*/ 26 w 68"/>
                <a:gd name="T11" fmla="*/ 22 h 214"/>
                <a:gd name="T12" fmla="*/ 26 w 68"/>
                <a:gd name="T13" fmla="*/ 22 h 214"/>
                <a:gd name="T14" fmla="*/ 7 w 68"/>
                <a:gd name="T15" fmla="*/ 22 h 214"/>
                <a:gd name="T16" fmla="*/ 4 w 68"/>
                <a:gd name="T17" fmla="*/ 13 h 214"/>
                <a:gd name="T18" fmla="*/ 6 w 68"/>
                <a:gd name="T19" fmla="*/ 13 h 214"/>
                <a:gd name="T20" fmla="*/ 17 w 68"/>
                <a:gd name="T21" fmla="*/ 19 h 214"/>
                <a:gd name="T22" fmla="*/ 26 w 68"/>
                <a:gd name="T23" fmla="*/ 19 h 214"/>
                <a:gd name="T24" fmla="*/ 26 w 68"/>
                <a:gd name="T25" fmla="*/ 19 h 214"/>
                <a:gd name="T26" fmla="*/ 27 w 68"/>
                <a:gd name="T27" fmla="*/ 19 h 214"/>
                <a:gd name="T28" fmla="*/ 28 w 68"/>
                <a:gd name="T29" fmla="*/ 16 h 214"/>
                <a:gd name="T30" fmla="*/ 20 w 68"/>
                <a:gd name="T31" fmla="*/ 13 h 214"/>
                <a:gd name="T32" fmla="*/ 12 w 68"/>
                <a:gd name="T33" fmla="*/ 14 h 214"/>
                <a:gd name="T34" fmla="*/ 11 w 68"/>
                <a:gd name="T35" fmla="*/ 12 h 214"/>
                <a:gd name="T36" fmla="*/ 31 w 68"/>
                <a:gd name="T37" fmla="*/ 16 h 214"/>
                <a:gd name="T38" fmla="*/ 41 w 68"/>
                <a:gd name="T39" fmla="*/ 1 h 214"/>
                <a:gd name="T40" fmla="*/ 35 w 68"/>
                <a:gd name="T41" fmla="*/ 1 h 214"/>
                <a:gd name="T42" fmla="*/ 0 w 68"/>
                <a:gd name="T43" fmla="*/ 7 h 214"/>
                <a:gd name="T44" fmla="*/ 2 w 68"/>
                <a:gd name="T45" fmla="*/ 30 h 214"/>
                <a:gd name="T46" fmla="*/ 14 w 68"/>
                <a:gd name="T47" fmla="*/ 211 h 214"/>
                <a:gd name="T48" fmla="*/ 44 w 68"/>
                <a:gd name="T49" fmla="*/ 212 h 214"/>
                <a:gd name="T50" fmla="*/ 68 w 68"/>
                <a:gd name="T51" fmla="*/ 198 h 214"/>
                <a:gd name="T52" fmla="*/ 68 w 68"/>
                <a:gd name="T53" fmla="*/ 18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214">
                  <a:moveTo>
                    <a:pt x="68" y="183"/>
                  </a:moveTo>
                  <a:cubicBezTo>
                    <a:pt x="54" y="183"/>
                    <a:pt x="39" y="177"/>
                    <a:pt x="34" y="166"/>
                  </a:cubicBezTo>
                  <a:cubicBezTo>
                    <a:pt x="22" y="140"/>
                    <a:pt x="23" y="108"/>
                    <a:pt x="23" y="80"/>
                  </a:cubicBezTo>
                  <a:cubicBezTo>
                    <a:pt x="23" y="70"/>
                    <a:pt x="23" y="42"/>
                    <a:pt x="29" y="22"/>
                  </a:cubicBezTo>
                  <a:cubicBezTo>
                    <a:pt x="29" y="22"/>
                    <a:pt x="28" y="22"/>
                    <a:pt x="28" y="22"/>
                  </a:cubicBezTo>
                  <a:cubicBezTo>
                    <a:pt x="27" y="22"/>
                    <a:pt x="27" y="22"/>
                    <a:pt x="26" y="22"/>
                  </a:cubicBezTo>
                  <a:cubicBezTo>
                    <a:pt x="26" y="22"/>
                    <a:pt x="26" y="22"/>
                    <a:pt x="26" y="22"/>
                  </a:cubicBezTo>
                  <a:cubicBezTo>
                    <a:pt x="20" y="23"/>
                    <a:pt x="12" y="25"/>
                    <a:pt x="7" y="22"/>
                  </a:cubicBezTo>
                  <a:cubicBezTo>
                    <a:pt x="3" y="20"/>
                    <a:pt x="2" y="16"/>
                    <a:pt x="4" y="13"/>
                  </a:cubicBezTo>
                  <a:cubicBezTo>
                    <a:pt x="4" y="12"/>
                    <a:pt x="6" y="12"/>
                    <a:pt x="6" y="13"/>
                  </a:cubicBezTo>
                  <a:cubicBezTo>
                    <a:pt x="3" y="20"/>
                    <a:pt x="13" y="20"/>
                    <a:pt x="17" y="19"/>
                  </a:cubicBezTo>
                  <a:cubicBezTo>
                    <a:pt x="20" y="19"/>
                    <a:pt x="23" y="18"/>
                    <a:pt x="26" y="19"/>
                  </a:cubicBezTo>
                  <a:cubicBezTo>
                    <a:pt x="26" y="19"/>
                    <a:pt x="26" y="19"/>
                    <a:pt x="26" y="19"/>
                  </a:cubicBezTo>
                  <a:cubicBezTo>
                    <a:pt x="26" y="19"/>
                    <a:pt x="27" y="19"/>
                    <a:pt x="27" y="19"/>
                  </a:cubicBezTo>
                  <a:cubicBezTo>
                    <a:pt x="27" y="18"/>
                    <a:pt x="27" y="17"/>
                    <a:pt x="28" y="16"/>
                  </a:cubicBezTo>
                  <a:cubicBezTo>
                    <a:pt x="27" y="14"/>
                    <a:pt x="22" y="13"/>
                    <a:pt x="20" y="13"/>
                  </a:cubicBezTo>
                  <a:cubicBezTo>
                    <a:pt x="17" y="13"/>
                    <a:pt x="14" y="13"/>
                    <a:pt x="12" y="14"/>
                  </a:cubicBezTo>
                  <a:cubicBezTo>
                    <a:pt x="10" y="14"/>
                    <a:pt x="10" y="12"/>
                    <a:pt x="11" y="12"/>
                  </a:cubicBezTo>
                  <a:cubicBezTo>
                    <a:pt x="16" y="10"/>
                    <a:pt x="28" y="9"/>
                    <a:pt x="31" y="16"/>
                  </a:cubicBezTo>
                  <a:cubicBezTo>
                    <a:pt x="34" y="9"/>
                    <a:pt x="37" y="4"/>
                    <a:pt x="41" y="1"/>
                  </a:cubicBezTo>
                  <a:cubicBezTo>
                    <a:pt x="39" y="1"/>
                    <a:pt x="37" y="1"/>
                    <a:pt x="35" y="1"/>
                  </a:cubicBezTo>
                  <a:cubicBezTo>
                    <a:pt x="25" y="0"/>
                    <a:pt x="9" y="1"/>
                    <a:pt x="0" y="7"/>
                  </a:cubicBezTo>
                  <a:cubicBezTo>
                    <a:pt x="0" y="16"/>
                    <a:pt x="1" y="24"/>
                    <a:pt x="2" y="30"/>
                  </a:cubicBezTo>
                  <a:cubicBezTo>
                    <a:pt x="8" y="90"/>
                    <a:pt x="11" y="151"/>
                    <a:pt x="14" y="211"/>
                  </a:cubicBezTo>
                  <a:cubicBezTo>
                    <a:pt x="24" y="210"/>
                    <a:pt x="34" y="214"/>
                    <a:pt x="44" y="212"/>
                  </a:cubicBezTo>
                  <a:cubicBezTo>
                    <a:pt x="55" y="211"/>
                    <a:pt x="60" y="204"/>
                    <a:pt x="68" y="198"/>
                  </a:cubicBezTo>
                  <a:cubicBezTo>
                    <a:pt x="68" y="193"/>
                    <a:pt x="68" y="188"/>
                    <a:pt x="68" y="183"/>
                  </a:cubicBezTo>
                  <a:close/>
                </a:path>
              </a:pathLst>
            </a:custGeom>
            <a:solidFill>
              <a:srgbClr val="243F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3" name="iŝļíďe"/>
            <p:cNvSpPr/>
            <p:nvPr/>
          </p:nvSpPr>
          <p:spPr bwMode="auto">
            <a:xfrm>
              <a:off x="3494881" y="2728913"/>
              <a:ext cx="473075" cy="88900"/>
            </a:xfrm>
            <a:custGeom>
              <a:avLst/>
              <a:gdLst>
                <a:gd name="T0" fmla="*/ 57 w 59"/>
                <a:gd name="T1" fmla="*/ 2 h 11"/>
                <a:gd name="T2" fmla="*/ 4 w 59"/>
                <a:gd name="T3" fmla="*/ 5 h 11"/>
                <a:gd name="T4" fmla="*/ 4 w 59"/>
                <a:gd name="T5" fmla="*/ 10 h 11"/>
                <a:gd name="T6" fmla="*/ 57 w 59"/>
                <a:gd name="T7" fmla="*/ 5 h 11"/>
                <a:gd name="T8" fmla="*/ 57 w 59"/>
                <a:gd name="T9" fmla="*/ 2 h 11"/>
              </a:gdLst>
              <a:ahLst/>
              <a:cxnLst>
                <a:cxn ang="0">
                  <a:pos x="T0" y="T1"/>
                </a:cxn>
                <a:cxn ang="0">
                  <a:pos x="T2" y="T3"/>
                </a:cxn>
                <a:cxn ang="0">
                  <a:pos x="T4" y="T5"/>
                </a:cxn>
                <a:cxn ang="0">
                  <a:pos x="T6" y="T7"/>
                </a:cxn>
                <a:cxn ang="0">
                  <a:pos x="T8" y="T9"/>
                </a:cxn>
              </a:cxnLst>
              <a:rect l="0" t="0" r="r" b="b"/>
              <a:pathLst>
                <a:path w="59" h="11">
                  <a:moveTo>
                    <a:pt x="57" y="2"/>
                  </a:moveTo>
                  <a:cubicBezTo>
                    <a:pt x="40" y="0"/>
                    <a:pt x="22" y="3"/>
                    <a:pt x="4" y="5"/>
                  </a:cubicBezTo>
                  <a:cubicBezTo>
                    <a:pt x="0" y="5"/>
                    <a:pt x="0" y="11"/>
                    <a:pt x="4" y="10"/>
                  </a:cubicBezTo>
                  <a:cubicBezTo>
                    <a:pt x="22" y="9"/>
                    <a:pt x="40" y="8"/>
                    <a:pt x="57" y="5"/>
                  </a:cubicBezTo>
                  <a:cubicBezTo>
                    <a:pt x="59" y="5"/>
                    <a:pt x="59" y="3"/>
                    <a:pt x="57" y="2"/>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4" name="îslïḋê"/>
            <p:cNvSpPr/>
            <p:nvPr/>
          </p:nvSpPr>
          <p:spPr bwMode="auto">
            <a:xfrm>
              <a:off x="3985419" y="2720976"/>
              <a:ext cx="71438" cy="71438"/>
            </a:xfrm>
            <a:custGeom>
              <a:avLst/>
              <a:gdLst>
                <a:gd name="T0" fmla="*/ 9 w 9"/>
                <a:gd name="T1" fmla="*/ 4 h 9"/>
                <a:gd name="T2" fmla="*/ 9 w 9"/>
                <a:gd name="T3" fmla="*/ 4 h 9"/>
                <a:gd name="T4" fmla="*/ 9 w 9"/>
                <a:gd name="T5" fmla="*/ 3 h 9"/>
                <a:gd name="T6" fmla="*/ 9 w 9"/>
                <a:gd name="T7" fmla="*/ 3 h 9"/>
                <a:gd name="T8" fmla="*/ 9 w 9"/>
                <a:gd name="T9" fmla="*/ 2 h 9"/>
                <a:gd name="T10" fmla="*/ 9 w 9"/>
                <a:gd name="T11" fmla="*/ 2 h 9"/>
                <a:gd name="T12" fmla="*/ 8 w 9"/>
                <a:gd name="T13" fmla="*/ 2 h 9"/>
                <a:gd name="T14" fmla="*/ 8 w 9"/>
                <a:gd name="T15" fmla="*/ 1 h 9"/>
                <a:gd name="T16" fmla="*/ 8 w 9"/>
                <a:gd name="T17" fmla="*/ 1 h 9"/>
                <a:gd name="T18" fmla="*/ 7 w 9"/>
                <a:gd name="T19" fmla="*/ 1 h 9"/>
                <a:gd name="T20" fmla="*/ 7 w 9"/>
                <a:gd name="T21" fmla="*/ 0 h 9"/>
                <a:gd name="T22" fmla="*/ 6 w 9"/>
                <a:gd name="T23" fmla="*/ 0 h 9"/>
                <a:gd name="T24" fmla="*/ 6 w 9"/>
                <a:gd name="T25" fmla="*/ 0 h 9"/>
                <a:gd name="T26" fmla="*/ 5 w 9"/>
                <a:gd name="T27" fmla="*/ 0 h 9"/>
                <a:gd name="T28" fmla="*/ 5 w 9"/>
                <a:gd name="T29" fmla="*/ 0 h 9"/>
                <a:gd name="T30" fmla="*/ 5 w 9"/>
                <a:gd name="T31" fmla="*/ 0 h 9"/>
                <a:gd name="T32" fmla="*/ 5 w 9"/>
                <a:gd name="T33" fmla="*/ 0 h 9"/>
                <a:gd name="T34" fmla="*/ 4 w 9"/>
                <a:gd name="T35" fmla="*/ 0 h 9"/>
                <a:gd name="T36" fmla="*/ 3 w 9"/>
                <a:gd name="T37" fmla="*/ 0 h 9"/>
                <a:gd name="T38" fmla="*/ 1 w 9"/>
                <a:gd name="T39" fmla="*/ 1 h 9"/>
                <a:gd name="T40" fmla="*/ 1 w 9"/>
                <a:gd name="T41" fmla="*/ 2 h 9"/>
                <a:gd name="T42" fmla="*/ 0 w 9"/>
                <a:gd name="T43" fmla="*/ 3 h 9"/>
                <a:gd name="T44" fmla="*/ 0 w 9"/>
                <a:gd name="T45" fmla="*/ 6 h 9"/>
                <a:gd name="T46" fmla="*/ 1 w 9"/>
                <a:gd name="T47" fmla="*/ 6 h 9"/>
                <a:gd name="T48" fmla="*/ 1 w 9"/>
                <a:gd name="T49" fmla="*/ 6 h 9"/>
                <a:gd name="T50" fmla="*/ 1 w 9"/>
                <a:gd name="T51" fmla="*/ 7 h 9"/>
                <a:gd name="T52" fmla="*/ 3 w 9"/>
                <a:gd name="T53" fmla="*/ 8 h 9"/>
                <a:gd name="T54" fmla="*/ 4 w 9"/>
                <a:gd name="T55" fmla="*/ 9 h 9"/>
                <a:gd name="T56" fmla="*/ 5 w 9"/>
                <a:gd name="T57" fmla="*/ 9 h 9"/>
                <a:gd name="T58" fmla="*/ 5 w 9"/>
                <a:gd name="T59" fmla="*/ 9 h 9"/>
                <a:gd name="T60" fmla="*/ 5 w 9"/>
                <a:gd name="T61" fmla="*/ 9 h 9"/>
                <a:gd name="T62" fmla="*/ 5 w 9"/>
                <a:gd name="T63" fmla="*/ 9 h 9"/>
                <a:gd name="T64" fmla="*/ 6 w 9"/>
                <a:gd name="T65" fmla="*/ 8 h 9"/>
                <a:gd name="T66" fmla="*/ 6 w 9"/>
                <a:gd name="T67" fmla="*/ 8 h 9"/>
                <a:gd name="T68" fmla="*/ 7 w 9"/>
                <a:gd name="T69" fmla="*/ 8 h 9"/>
                <a:gd name="T70" fmla="*/ 7 w 9"/>
                <a:gd name="T71" fmla="*/ 8 h 9"/>
                <a:gd name="T72" fmla="*/ 8 w 9"/>
                <a:gd name="T73" fmla="*/ 7 h 9"/>
                <a:gd name="T74" fmla="*/ 8 w 9"/>
                <a:gd name="T75" fmla="*/ 7 h 9"/>
                <a:gd name="T76" fmla="*/ 8 w 9"/>
                <a:gd name="T77" fmla="*/ 7 h 9"/>
                <a:gd name="T78" fmla="*/ 9 w 9"/>
                <a:gd name="T79" fmla="*/ 6 h 9"/>
                <a:gd name="T80" fmla="*/ 9 w 9"/>
                <a:gd name="T81" fmla="*/ 6 h 9"/>
                <a:gd name="T82" fmla="*/ 9 w 9"/>
                <a:gd name="T83" fmla="*/ 5 h 9"/>
                <a:gd name="T84" fmla="*/ 9 w 9"/>
                <a:gd name="T85" fmla="*/ 5 h 9"/>
                <a:gd name="T86" fmla="*/ 9 w 9"/>
                <a:gd name="T87" fmla="*/ 5 h 9"/>
                <a:gd name="T88" fmla="*/ 9 w 9"/>
                <a:gd name="T8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4"/>
                  </a:moveTo>
                  <a:cubicBezTo>
                    <a:pt x="9" y="4"/>
                    <a:pt x="9" y="4"/>
                    <a:pt x="9" y="4"/>
                  </a:cubicBezTo>
                  <a:cubicBezTo>
                    <a:pt x="9" y="3"/>
                    <a:pt x="9" y="3"/>
                    <a:pt x="9" y="3"/>
                  </a:cubicBezTo>
                  <a:cubicBezTo>
                    <a:pt x="9" y="3"/>
                    <a:pt x="9" y="3"/>
                    <a:pt x="9" y="3"/>
                  </a:cubicBezTo>
                  <a:cubicBezTo>
                    <a:pt x="9" y="3"/>
                    <a:pt x="9" y="3"/>
                    <a:pt x="9" y="2"/>
                  </a:cubicBezTo>
                  <a:cubicBezTo>
                    <a:pt x="9" y="2"/>
                    <a:pt x="9" y="2"/>
                    <a:pt x="9" y="2"/>
                  </a:cubicBezTo>
                  <a:cubicBezTo>
                    <a:pt x="8" y="2"/>
                    <a:pt x="8" y="2"/>
                    <a:pt x="8" y="2"/>
                  </a:cubicBezTo>
                  <a:cubicBezTo>
                    <a:pt x="8" y="2"/>
                    <a:pt x="8" y="2"/>
                    <a:pt x="8" y="1"/>
                  </a:cubicBezTo>
                  <a:cubicBezTo>
                    <a:pt x="8" y="1"/>
                    <a:pt x="8" y="1"/>
                    <a:pt x="8" y="1"/>
                  </a:cubicBezTo>
                  <a:cubicBezTo>
                    <a:pt x="7" y="1"/>
                    <a:pt x="7" y="1"/>
                    <a:pt x="7" y="1"/>
                  </a:cubicBezTo>
                  <a:cubicBezTo>
                    <a:pt x="7" y="1"/>
                    <a:pt x="7" y="1"/>
                    <a:pt x="7" y="0"/>
                  </a:cubicBezTo>
                  <a:cubicBezTo>
                    <a:pt x="7" y="0"/>
                    <a:pt x="7"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4" y="0"/>
                    <a:pt x="4" y="0"/>
                    <a:pt x="4" y="0"/>
                  </a:cubicBezTo>
                  <a:cubicBezTo>
                    <a:pt x="4" y="0"/>
                    <a:pt x="3" y="0"/>
                    <a:pt x="3" y="0"/>
                  </a:cubicBezTo>
                  <a:cubicBezTo>
                    <a:pt x="2" y="0"/>
                    <a:pt x="2" y="1"/>
                    <a:pt x="1" y="1"/>
                  </a:cubicBezTo>
                  <a:cubicBezTo>
                    <a:pt x="1" y="2"/>
                    <a:pt x="1" y="2"/>
                    <a:pt x="1" y="2"/>
                  </a:cubicBezTo>
                  <a:cubicBezTo>
                    <a:pt x="1" y="2"/>
                    <a:pt x="1" y="3"/>
                    <a:pt x="0" y="3"/>
                  </a:cubicBezTo>
                  <a:cubicBezTo>
                    <a:pt x="0" y="4"/>
                    <a:pt x="0" y="5"/>
                    <a:pt x="0" y="6"/>
                  </a:cubicBezTo>
                  <a:cubicBezTo>
                    <a:pt x="0" y="6"/>
                    <a:pt x="0" y="6"/>
                    <a:pt x="1" y="6"/>
                  </a:cubicBezTo>
                  <a:cubicBezTo>
                    <a:pt x="1" y="6"/>
                    <a:pt x="1" y="6"/>
                    <a:pt x="1" y="6"/>
                  </a:cubicBezTo>
                  <a:cubicBezTo>
                    <a:pt x="1" y="7"/>
                    <a:pt x="1" y="7"/>
                    <a:pt x="1" y="7"/>
                  </a:cubicBezTo>
                  <a:cubicBezTo>
                    <a:pt x="2" y="8"/>
                    <a:pt x="2" y="8"/>
                    <a:pt x="3" y="8"/>
                  </a:cubicBezTo>
                  <a:cubicBezTo>
                    <a:pt x="3" y="9"/>
                    <a:pt x="4" y="9"/>
                    <a:pt x="4" y="9"/>
                  </a:cubicBezTo>
                  <a:cubicBezTo>
                    <a:pt x="4" y="9"/>
                    <a:pt x="4" y="9"/>
                    <a:pt x="5" y="9"/>
                  </a:cubicBezTo>
                  <a:cubicBezTo>
                    <a:pt x="5" y="9"/>
                    <a:pt x="5" y="9"/>
                    <a:pt x="5" y="9"/>
                  </a:cubicBezTo>
                  <a:cubicBezTo>
                    <a:pt x="5" y="9"/>
                    <a:pt x="5" y="9"/>
                    <a:pt x="5" y="9"/>
                  </a:cubicBezTo>
                  <a:cubicBezTo>
                    <a:pt x="5" y="9"/>
                    <a:pt x="5" y="9"/>
                    <a:pt x="5" y="9"/>
                  </a:cubicBezTo>
                  <a:cubicBezTo>
                    <a:pt x="6" y="9"/>
                    <a:pt x="6" y="8"/>
                    <a:pt x="6" y="8"/>
                  </a:cubicBezTo>
                  <a:cubicBezTo>
                    <a:pt x="6" y="8"/>
                    <a:pt x="6" y="8"/>
                    <a:pt x="6" y="8"/>
                  </a:cubicBezTo>
                  <a:cubicBezTo>
                    <a:pt x="7" y="8"/>
                    <a:pt x="7" y="8"/>
                    <a:pt x="7" y="8"/>
                  </a:cubicBezTo>
                  <a:cubicBezTo>
                    <a:pt x="7" y="8"/>
                    <a:pt x="7" y="8"/>
                    <a:pt x="7" y="8"/>
                  </a:cubicBezTo>
                  <a:cubicBezTo>
                    <a:pt x="7" y="8"/>
                    <a:pt x="7" y="8"/>
                    <a:pt x="8" y="7"/>
                  </a:cubicBezTo>
                  <a:cubicBezTo>
                    <a:pt x="8" y="7"/>
                    <a:pt x="8" y="7"/>
                    <a:pt x="8" y="7"/>
                  </a:cubicBezTo>
                  <a:cubicBezTo>
                    <a:pt x="8" y="7"/>
                    <a:pt x="8" y="7"/>
                    <a:pt x="8" y="7"/>
                  </a:cubicBezTo>
                  <a:cubicBezTo>
                    <a:pt x="8" y="7"/>
                    <a:pt x="8" y="6"/>
                    <a:pt x="9" y="6"/>
                  </a:cubicBezTo>
                  <a:cubicBezTo>
                    <a:pt x="9" y="6"/>
                    <a:pt x="9" y="6"/>
                    <a:pt x="9" y="6"/>
                  </a:cubicBezTo>
                  <a:cubicBezTo>
                    <a:pt x="9" y="6"/>
                    <a:pt x="9" y="6"/>
                    <a:pt x="9" y="5"/>
                  </a:cubicBezTo>
                  <a:cubicBezTo>
                    <a:pt x="9" y="5"/>
                    <a:pt x="9" y="5"/>
                    <a:pt x="9" y="5"/>
                  </a:cubicBezTo>
                  <a:cubicBezTo>
                    <a:pt x="9" y="5"/>
                    <a:pt x="9" y="5"/>
                    <a:pt x="9" y="5"/>
                  </a:cubicBezTo>
                  <a:cubicBezTo>
                    <a:pt x="9" y="5"/>
                    <a:pt x="9" y="4"/>
                    <a:pt x="9" y="4"/>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5" name="iSliḍé"/>
            <p:cNvSpPr/>
            <p:nvPr/>
          </p:nvSpPr>
          <p:spPr bwMode="auto">
            <a:xfrm>
              <a:off x="6815931" y="2889251"/>
              <a:ext cx="176213" cy="458788"/>
            </a:xfrm>
            <a:custGeom>
              <a:avLst/>
              <a:gdLst>
                <a:gd name="T0" fmla="*/ 18 w 22"/>
                <a:gd name="T1" fmla="*/ 6 h 57"/>
                <a:gd name="T2" fmla="*/ 9 w 22"/>
                <a:gd name="T3" fmla="*/ 6 h 57"/>
                <a:gd name="T4" fmla="*/ 5 w 22"/>
                <a:gd name="T5" fmla="*/ 40 h 57"/>
                <a:gd name="T6" fmla="*/ 9 w 22"/>
                <a:gd name="T7" fmla="*/ 57 h 57"/>
                <a:gd name="T8" fmla="*/ 15 w 22"/>
                <a:gd name="T9" fmla="*/ 54 h 57"/>
                <a:gd name="T10" fmla="*/ 18 w 22"/>
                <a:gd name="T11" fmla="*/ 6 h 57"/>
              </a:gdLst>
              <a:ahLst/>
              <a:cxnLst>
                <a:cxn ang="0">
                  <a:pos x="T0" y="T1"/>
                </a:cxn>
                <a:cxn ang="0">
                  <a:pos x="T2" y="T3"/>
                </a:cxn>
                <a:cxn ang="0">
                  <a:pos x="T4" y="T5"/>
                </a:cxn>
                <a:cxn ang="0">
                  <a:pos x="T6" y="T7"/>
                </a:cxn>
                <a:cxn ang="0">
                  <a:pos x="T8" y="T9"/>
                </a:cxn>
                <a:cxn ang="0">
                  <a:pos x="T10" y="T11"/>
                </a:cxn>
              </a:cxnLst>
              <a:rect l="0" t="0" r="r" b="b"/>
              <a:pathLst>
                <a:path w="22" h="57">
                  <a:moveTo>
                    <a:pt x="18" y="6"/>
                  </a:moveTo>
                  <a:cubicBezTo>
                    <a:pt x="18" y="0"/>
                    <a:pt x="9" y="0"/>
                    <a:pt x="9" y="6"/>
                  </a:cubicBezTo>
                  <a:cubicBezTo>
                    <a:pt x="8" y="18"/>
                    <a:pt x="8" y="29"/>
                    <a:pt x="5" y="40"/>
                  </a:cubicBezTo>
                  <a:cubicBezTo>
                    <a:pt x="4" y="45"/>
                    <a:pt x="0" y="57"/>
                    <a:pt x="9" y="57"/>
                  </a:cubicBezTo>
                  <a:cubicBezTo>
                    <a:pt x="11" y="57"/>
                    <a:pt x="14" y="55"/>
                    <a:pt x="15" y="54"/>
                  </a:cubicBezTo>
                  <a:cubicBezTo>
                    <a:pt x="22" y="39"/>
                    <a:pt x="19" y="22"/>
                    <a:pt x="18" y="6"/>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6" name="iṧḷîdê"/>
            <p:cNvSpPr/>
            <p:nvPr/>
          </p:nvSpPr>
          <p:spPr bwMode="auto">
            <a:xfrm>
              <a:off x="6871494" y="2792413"/>
              <a:ext cx="80963" cy="80963"/>
            </a:xfrm>
            <a:custGeom>
              <a:avLst/>
              <a:gdLst>
                <a:gd name="T0" fmla="*/ 6 w 10"/>
                <a:gd name="T1" fmla="*/ 0 h 10"/>
                <a:gd name="T2" fmla="*/ 1 w 10"/>
                <a:gd name="T3" fmla="*/ 4 h 10"/>
                <a:gd name="T4" fmla="*/ 7 w 10"/>
                <a:gd name="T5" fmla="*/ 9 h 10"/>
                <a:gd name="T6" fmla="*/ 9 w 10"/>
                <a:gd name="T7" fmla="*/ 7 h 10"/>
                <a:gd name="T8" fmla="*/ 6 w 10"/>
                <a:gd name="T9" fmla="*/ 0 h 10"/>
              </a:gdLst>
              <a:ahLst/>
              <a:cxnLst>
                <a:cxn ang="0">
                  <a:pos x="T0" y="T1"/>
                </a:cxn>
                <a:cxn ang="0">
                  <a:pos x="T2" y="T3"/>
                </a:cxn>
                <a:cxn ang="0">
                  <a:pos x="T4" y="T5"/>
                </a:cxn>
                <a:cxn ang="0">
                  <a:pos x="T6" y="T7"/>
                </a:cxn>
                <a:cxn ang="0">
                  <a:pos x="T8" y="T9"/>
                </a:cxn>
              </a:cxnLst>
              <a:rect l="0" t="0" r="r" b="b"/>
              <a:pathLst>
                <a:path w="10" h="10">
                  <a:moveTo>
                    <a:pt x="6" y="0"/>
                  </a:moveTo>
                  <a:cubicBezTo>
                    <a:pt x="4" y="0"/>
                    <a:pt x="1" y="1"/>
                    <a:pt x="1" y="4"/>
                  </a:cubicBezTo>
                  <a:cubicBezTo>
                    <a:pt x="0" y="7"/>
                    <a:pt x="3" y="10"/>
                    <a:pt x="7" y="9"/>
                  </a:cubicBezTo>
                  <a:cubicBezTo>
                    <a:pt x="8" y="8"/>
                    <a:pt x="8" y="8"/>
                    <a:pt x="9" y="7"/>
                  </a:cubicBezTo>
                  <a:cubicBezTo>
                    <a:pt x="10" y="4"/>
                    <a:pt x="9" y="1"/>
                    <a:pt x="6" y="0"/>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7" name="îṧļíďê"/>
            <p:cNvSpPr/>
            <p:nvPr/>
          </p:nvSpPr>
          <p:spPr bwMode="auto">
            <a:xfrm>
              <a:off x="8497094" y="1554163"/>
              <a:ext cx="273050" cy="860425"/>
            </a:xfrm>
            <a:custGeom>
              <a:avLst/>
              <a:gdLst>
                <a:gd name="T0" fmla="*/ 27 w 34"/>
                <a:gd name="T1" fmla="*/ 56 h 107"/>
                <a:gd name="T2" fmla="*/ 5 w 34"/>
                <a:gd name="T3" fmla="*/ 2 h 107"/>
                <a:gd name="T4" fmla="*/ 2 w 34"/>
                <a:gd name="T5" fmla="*/ 4 h 107"/>
                <a:gd name="T6" fmla="*/ 17 w 34"/>
                <a:gd name="T7" fmla="*/ 53 h 107"/>
                <a:gd name="T8" fmla="*/ 25 w 34"/>
                <a:gd name="T9" fmla="*/ 105 h 107"/>
                <a:gd name="T10" fmla="*/ 29 w 34"/>
                <a:gd name="T11" fmla="*/ 105 h 107"/>
                <a:gd name="T12" fmla="*/ 27 w 34"/>
                <a:gd name="T13" fmla="*/ 56 h 107"/>
              </a:gdLst>
              <a:ahLst/>
              <a:cxnLst>
                <a:cxn ang="0">
                  <a:pos x="T0" y="T1"/>
                </a:cxn>
                <a:cxn ang="0">
                  <a:pos x="T2" y="T3"/>
                </a:cxn>
                <a:cxn ang="0">
                  <a:pos x="T4" y="T5"/>
                </a:cxn>
                <a:cxn ang="0">
                  <a:pos x="T6" y="T7"/>
                </a:cxn>
                <a:cxn ang="0">
                  <a:pos x="T8" y="T9"/>
                </a:cxn>
                <a:cxn ang="0">
                  <a:pos x="T10" y="T11"/>
                </a:cxn>
                <a:cxn ang="0">
                  <a:pos x="T12" y="T13"/>
                </a:cxn>
              </a:cxnLst>
              <a:rect l="0" t="0" r="r" b="b"/>
              <a:pathLst>
                <a:path w="34" h="107">
                  <a:moveTo>
                    <a:pt x="27" y="56"/>
                  </a:moveTo>
                  <a:cubicBezTo>
                    <a:pt x="24" y="36"/>
                    <a:pt x="16" y="18"/>
                    <a:pt x="5" y="2"/>
                  </a:cubicBezTo>
                  <a:cubicBezTo>
                    <a:pt x="3" y="0"/>
                    <a:pt x="0" y="2"/>
                    <a:pt x="2" y="4"/>
                  </a:cubicBezTo>
                  <a:cubicBezTo>
                    <a:pt x="11" y="18"/>
                    <a:pt x="14" y="36"/>
                    <a:pt x="17" y="53"/>
                  </a:cubicBezTo>
                  <a:cubicBezTo>
                    <a:pt x="21" y="70"/>
                    <a:pt x="19" y="89"/>
                    <a:pt x="25" y="105"/>
                  </a:cubicBezTo>
                  <a:cubicBezTo>
                    <a:pt x="25" y="107"/>
                    <a:pt x="29" y="107"/>
                    <a:pt x="29" y="105"/>
                  </a:cubicBezTo>
                  <a:cubicBezTo>
                    <a:pt x="34" y="90"/>
                    <a:pt x="30" y="71"/>
                    <a:pt x="27" y="56"/>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8" name="í$lïḋê"/>
            <p:cNvSpPr/>
            <p:nvPr/>
          </p:nvSpPr>
          <p:spPr bwMode="auto">
            <a:xfrm>
              <a:off x="8673306" y="2471738"/>
              <a:ext cx="112713" cy="112713"/>
            </a:xfrm>
            <a:custGeom>
              <a:avLst/>
              <a:gdLst>
                <a:gd name="T0" fmla="*/ 11 w 14"/>
                <a:gd name="T1" fmla="*/ 3 h 14"/>
                <a:gd name="T2" fmla="*/ 4 w 14"/>
                <a:gd name="T3" fmla="*/ 4 h 14"/>
                <a:gd name="T4" fmla="*/ 1 w 14"/>
                <a:gd name="T5" fmla="*/ 9 h 14"/>
                <a:gd name="T6" fmla="*/ 6 w 14"/>
                <a:gd name="T7" fmla="*/ 13 h 14"/>
                <a:gd name="T8" fmla="*/ 10 w 14"/>
                <a:gd name="T9" fmla="*/ 10 h 14"/>
                <a:gd name="T10" fmla="*/ 11 w 14"/>
                <a:gd name="T11" fmla="*/ 3 h 14"/>
              </a:gdLst>
              <a:ahLst/>
              <a:cxnLst>
                <a:cxn ang="0">
                  <a:pos x="T0" y="T1"/>
                </a:cxn>
                <a:cxn ang="0">
                  <a:pos x="T2" y="T3"/>
                </a:cxn>
                <a:cxn ang="0">
                  <a:pos x="T4" y="T5"/>
                </a:cxn>
                <a:cxn ang="0">
                  <a:pos x="T6" y="T7"/>
                </a:cxn>
                <a:cxn ang="0">
                  <a:pos x="T8" y="T9"/>
                </a:cxn>
                <a:cxn ang="0">
                  <a:pos x="T10" y="T11"/>
                </a:cxn>
              </a:cxnLst>
              <a:rect l="0" t="0" r="r" b="b"/>
              <a:pathLst>
                <a:path w="14" h="14">
                  <a:moveTo>
                    <a:pt x="11" y="3"/>
                  </a:moveTo>
                  <a:cubicBezTo>
                    <a:pt x="9" y="0"/>
                    <a:pt x="6" y="1"/>
                    <a:pt x="4" y="4"/>
                  </a:cubicBezTo>
                  <a:cubicBezTo>
                    <a:pt x="3" y="5"/>
                    <a:pt x="2" y="7"/>
                    <a:pt x="1" y="9"/>
                  </a:cubicBezTo>
                  <a:cubicBezTo>
                    <a:pt x="0" y="12"/>
                    <a:pt x="4" y="14"/>
                    <a:pt x="6" y="13"/>
                  </a:cubicBezTo>
                  <a:cubicBezTo>
                    <a:pt x="8" y="12"/>
                    <a:pt x="9" y="11"/>
                    <a:pt x="10" y="10"/>
                  </a:cubicBezTo>
                  <a:cubicBezTo>
                    <a:pt x="13" y="8"/>
                    <a:pt x="14" y="5"/>
                    <a:pt x="11" y="3"/>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9" name="ïŝļíḍê"/>
            <p:cNvSpPr/>
            <p:nvPr/>
          </p:nvSpPr>
          <p:spPr bwMode="auto">
            <a:xfrm>
              <a:off x="8906669" y="2181226"/>
              <a:ext cx="201613" cy="112713"/>
            </a:xfrm>
            <a:custGeom>
              <a:avLst/>
              <a:gdLst>
                <a:gd name="T0" fmla="*/ 21 w 25"/>
                <a:gd name="T1" fmla="*/ 2 h 14"/>
                <a:gd name="T2" fmla="*/ 10 w 25"/>
                <a:gd name="T3" fmla="*/ 1 h 14"/>
                <a:gd name="T4" fmla="*/ 3 w 25"/>
                <a:gd name="T5" fmla="*/ 9 h 14"/>
                <a:gd name="T6" fmla="*/ 11 w 25"/>
                <a:gd name="T7" fmla="*/ 13 h 14"/>
                <a:gd name="T8" fmla="*/ 20 w 25"/>
                <a:gd name="T9" fmla="*/ 14 h 14"/>
                <a:gd name="T10" fmla="*/ 24 w 25"/>
                <a:gd name="T11" fmla="*/ 9 h 14"/>
                <a:gd name="T12" fmla="*/ 21 w 25"/>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21" y="2"/>
                  </a:moveTo>
                  <a:cubicBezTo>
                    <a:pt x="18" y="0"/>
                    <a:pt x="13" y="1"/>
                    <a:pt x="10" y="1"/>
                  </a:cubicBezTo>
                  <a:cubicBezTo>
                    <a:pt x="7" y="2"/>
                    <a:pt x="0" y="5"/>
                    <a:pt x="3" y="9"/>
                  </a:cubicBezTo>
                  <a:cubicBezTo>
                    <a:pt x="4" y="12"/>
                    <a:pt x="8" y="13"/>
                    <a:pt x="11" y="13"/>
                  </a:cubicBezTo>
                  <a:cubicBezTo>
                    <a:pt x="13" y="13"/>
                    <a:pt x="16" y="14"/>
                    <a:pt x="20" y="14"/>
                  </a:cubicBezTo>
                  <a:cubicBezTo>
                    <a:pt x="22" y="13"/>
                    <a:pt x="23" y="11"/>
                    <a:pt x="24" y="9"/>
                  </a:cubicBezTo>
                  <a:cubicBezTo>
                    <a:pt x="25" y="6"/>
                    <a:pt x="23" y="4"/>
                    <a:pt x="21" y="2"/>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0" name="işļiḑè"/>
            <p:cNvSpPr/>
            <p:nvPr/>
          </p:nvSpPr>
          <p:spPr bwMode="auto">
            <a:xfrm>
              <a:off x="9203531" y="2301876"/>
              <a:ext cx="793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1" name="iṧļíḍé"/>
            <p:cNvSpPr/>
            <p:nvPr/>
          </p:nvSpPr>
          <p:spPr bwMode="auto">
            <a:xfrm>
              <a:off x="9179719" y="2205038"/>
              <a:ext cx="136525" cy="104775"/>
            </a:xfrm>
            <a:custGeom>
              <a:avLst/>
              <a:gdLst>
                <a:gd name="T0" fmla="*/ 15 w 17"/>
                <a:gd name="T1" fmla="*/ 5 h 13"/>
                <a:gd name="T2" fmla="*/ 10 w 17"/>
                <a:gd name="T3" fmla="*/ 1 h 13"/>
                <a:gd name="T4" fmla="*/ 4 w 17"/>
                <a:gd name="T5" fmla="*/ 1 h 13"/>
                <a:gd name="T6" fmla="*/ 0 w 17"/>
                <a:gd name="T7" fmla="*/ 6 h 13"/>
                <a:gd name="T8" fmla="*/ 4 w 17"/>
                <a:gd name="T9" fmla="*/ 12 h 13"/>
                <a:gd name="T10" fmla="*/ 6 w 17"/>
                <a:gd name="T11" fmla="*/ 13 h 13"/>
                <a:gd name="T12" fmla="*/ 12 w 17"/>
                <a:gd name="T13" fmla="*/ 13 h 13"/>
                <a:gd name="T14" fmla="*/ 15 w 17"/>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15" y="5"/>
                  </a:moveTo>
                  <a:cubicBezTo>
                    <a:pt x="14" y="3"/>
                    <a:pt x="12" y="1"/>
                    <a:pt x="10" y="1"/>
                  </a:cubicBezTo>
                  <a:cubicBezTo>
                    <a:pt x="8" y="0"/>
                    <a:pt x="6" y="0"/>
                    <a:pt x="4" y="1"/>
                  </a:cubicBezTo>
                  <a:cubicBezTo>
                    <a:pt x="2" y="2"/>
                    <a:pt x="0" y="4"/>
                    <a:pt x="0" y="6"/>
                  </a:cubicBezTo>
                  <a:cubicBezTo>
                    <a:pt x="0" y="9"/>
                    <a:pt x="1" y="11"/>
                    <a:pt x="4" y="12"/>
                  </a:cubicBezTo>
                  <a:cubicBezTo>
                    <a:pt x="4" y="12"/>
                    <a:pt x="6" y="13"/>
                    <a:pt x="6" y="13"/>
                  </a:cubicBezTo>
                  <a:cubicBezTo>
                    <a:pt x="8" y="13"/>
                    <a:pt x="10" y="13"/>
                    <a:pt x="12" y="13"/>
                  </a:cubicBezTo>
                  <a:cubicBezTo>
                    <a:pt x="15" y="13"/>
                    <a:pt x="17" y="7"/>
                    <a:pt x="15" y="5"/>
                  </a:cubicBezTo>
                  <a:close/>
                </a:path>
              </a:pathLst>
            </a:custGeom>
            <a:solidFill>
              <a:srgbClr val="CEEE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2" name="îṣļïďe"/>
            <p:cNvSpPr/>
            <p:nvPr/>
          </p:nvSpPr>
          <p:spPr bwMode="auto">
            <a:xfrm>
              <a:off x="9155906" y="2197101"/>
              <a:ext cx="160338" cy="128588"/>
            </a:xfrm>
            <a:custGeom>
              <a:avLst/>
              <a:gdLst>
                <a:gd name="T0" fmla="*/ 16 w 20"/>
                <a:gd name="T1" fmla="*/ 4 h 16"/>
                <a:gd name="T2" fmla="*/ 14 w 20"/>
                <a:gd name="T3" fmla="*/ 5 h 16"/>
                <a:gd name="T4" fmla="*/ 14 w 20"/>
                <a:gd name="T5" fmla="*/ 10 h 16"/>
                <a:gd name="T6" fmla="*/ 8 w 20"/>
                <a:gd name="T7" fmla="*/ 11 h 16"/>
                <a:gd name="T8" fmla="*/ 5 w 20"/>
                <a:gd name="T9" fmla="*/ 5 h 16"/>
                <a:gd name="T10" fmla="*/ 9 w 20"/>
                <a:gd name="T11" fmla="*/ 4 h 16"/>
                <a:gd name="T12" fmla="*/ 10 w 20"/>
                <a:gd name="T13" fmla="*/ 3 h 16"/>
                <a:gd name="T14" fmla="*/ 3 w 20"/>
                <a:gd name="T15" fmla="*/ 3 h 16"/>
                <a:gd name="T16" fmla="*/ 5 w 20"/>
                <a:gd name="T17" fmla="*/ 13 h 16"/>
                <a:gd name="T18" fmla="*/ 16 w 20"/>
                <a:gd name="T19" fmla="*/ 13 h 16"/>
                <a:gd name="T20" fmla="*/ 16 w 20"/>
                <a:gd name="T2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6">
                  <a:moveTo>
                    <a:pt x="16" y="4"/>
                  </a:moveTo>
                  <a:cubicBezTo>
                    <a:pt x="15" y="3"/>
                    <a:pt x="13" y="4"/>
                    <a:pt x="14" y="5"/>
                  </a:cubicBezTo>
                  <a:cubicBezTo>
                    <a:pt x="15" y="7"/>
                    <a:pt x="15" y="8"/>
                    <a:pt x="14" y="10"/>
                  </a:cubicBezTo>
                  <a:cubicBezTo>
                    <a:pt x="13" y="12"/>
                    <a:pt x="10" y="11"/>
                    <a:pt x="8" y="11"/>
                  </a:cubicBezTo>
                  <a:cubicBezTo>
                    <a:pt x="7" y="10"/>
                    <a:pt x="4" y="7"/>
                    <a:pt x="5" y="5"/>
                  </a:cubicBezTo>
                  <a:cubicBezTo>
                    <a:pt x="6" y="4"/>
                    <a:pt x="8" y="4"/>
                    <a:pt x="9" y="4"/>
                  </a:cubicBezTo>
                  <a:cubicBezTo>
                    <a:pt x="10" y="4"/>
                    <a:pt x="10" y="3"/>
                    <a:pt x="10" y="3"/>
                  </a:cubicBezTo>
                  <a:cubicBezTo>
                    <a:pt x="9" y="0"/>
                    <a:pt x="4" y="1"/>
                    <a:pt x="3" y="3"/>
                  </a:cubicBezTo>
                  <a:cubicBezTo>
                    <a:pt x="0" y="6"/>
                    <a:pt x="2" y="11"/>
                    <a:pt x="5" y="13"/>
                  </a:cubicBezTo>
                  <a:cubicBezTo>
                    <a:pt x="8" y="15"/>
                    <a:pt x="13" y="16"/>
                    <a:pt x="16" y="13"/>
                  </a:cubicBezTo>
                  <a:cubicBezTo>
                    <a:pt x="19" y="11"/>
                    <a:pt x="20" y="5"/>
                    <a:pt x="16" y="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3" name="í$líḍe"/>
            <p:cNvSpPr/>
            <p:nvPr/>
          </p:nvSpPr>
          <p:spPr bwMode="auto">
            <a:xfrm>
              <a:off x="8874919" y="2173288"/>
              <a:ext cx="241300" cy="128588"/>
            </a:xfrm>
            <a:custGeom>
              <a:avLst/>
              <a:gdLst>
                <a:gd name="T0" fmla="*/ 29 w 30"/>
                <a:gd name="T1" fmla="*/ 8 h 16"/>
                <a:gd name="T2" fmla="*/ 9 w 30"/>
                <a:gd name="T3" fmla="*/ 3 h 16"/>
                <a:gd name="T4" fmla="*/ 10 w 30"/>
                <a:gd name="T5" fmla="*/ 5 h 16"/>
                <a:gd name="T6" fmla="*/ 18 w 30"/>
                <a:gd name="T7" fmla="*/ 4 h 16"/>
                <a:gd name="T8" fmla="*/ 26 w 30"/>
                <a:gd name="T9" fmla="*/ 7 h 16"/>
                <a:gd name="T10" fmla="*/ 25 w 30"/>
                <a:gd name="T11" fmla="*/ 10 h 16"/>
                <a:gd name="T12" fmla="*/ 24 w 30"/>
                <a:gd name="T13" fmla="*/ 10 h 16"/>
                <a:gd name="T14" fmla="*/ 24 w 30"/>
                <a:gd name="T15" fmla="*/ 10 h 16"/>
                <a:gd name="T16" fmla="*/ 15 w 30"/>
                <a:gd name="T17" fmla="*/ 10 h 16"/>
                <a:gd name="T18" fmla="*/ 4 w 30"/>
                <a:gd name="T19" fmla="*/ 4 h 16"/>
                <a:gd name="T20" fmla="*/ 2 w 30"/>
                <a:gd name="T21" fmla="*/ 4 h 16"/>
                <a:gd name="T22" fmla="*/ 5 w 30"/>
                <a:gd name="T23" fmla="*/ 13 h 16"/>
                <a:gd name="T24" fmla="*/ 24 w 30"/>
                <a:gd name="T25" fmla="*/ 13 h 16"/>
                <a:gd name="T26" fmla="*/ 24 w 30"/>
                <a:gd name="T27" fmla="*/ 13 h 16"/>
                <a:gd name="T28" fmla="*/ 26 w 30"/>
                <a:gd name="T29" fmla="*/ 13 h 16"/>
                <a:gd name="T30" fmla="*/ 29 w 30"/>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16">
                  <a:moveTo>
                    <a:pt x="29" y="8"/>
                  </a:moveTo>
                  <a:cubicBezTo>
                    <a:pt x="28" y="0"/>
                    <a:pt x="14" y="1"/>
                    <a:pt x="9" y="3"/>
                  </a:cubicBezTo>
                  <a:cubicBezTo>
                    <a:pt x="8" y="3"/>
                    <a:pt x="8" y="5"/>
                    <a:pt x="10" y="5"/>
                  </a:cubicBezTo>
                  <a:cubicBezTo>
                    <a:pt x="12" y="4"/>
                    <a:pt x="15" y="4"/>
                    <a:pt x="18" y="4"/>
                  </a:cubicBezTo>
                  <a:cubicBezTo>
                    <a:pt x="20" y="4"/>
                    <a:pt x="25" y="5"/>
                    <a:pt x="26" y="7"/>
                  </a:cubicBezTo>
                  <a:cubicBezTo>
                    <a:pt x="25" y="8"/>
                    <a:pt x="25" y="9"/>
                    <a:pt x="25" y="10"/>
                  </a:cubicBezTo>
                  <a:cubicBezTo>
                    <a:pt x="25" y="10"/>
                    <a:pt x="24" y="10"/>
                    <a:pt x="24" y="10"/>
                  </a:cubicBezTo>
                  <a:cubicBezTo>
                    <a:pt x="24" y="10"/>
                    <a:pt x="24" y="10"/>
                    <a:pt x="24" y="10"/>
                  </a:cubicBezTo>
                  <a:cubicBezTo>
                    <a:pt x="21" y="9"/>
                    <a:pt x="18" y="10"/>
                    <a:pt x="15" y="10"/>
                  </a:cubicBezTo>
                  <a:cubicBezTo>
                    <a:pt x="11" y="11"/>
                    <a:pt x="1" y="11"/>
                    <a:pt x="4" y="4"/>
                  </a:cubicBezTo>
                  <a:cubicBezTo>
                    <a:pt x="4" y="3"/>
                    <a:pt x="2" y="3"/>
                    <a:pt x="2" y="4"/>
                  </a:cubicBezTo>
                  <a:cubicBezTo>
                    <a:pt x="0" y="7"/>
                    <a:pt x="1" y="11"/>
                    <a:pt x="5" y="13"/>
                  </a:cubicBezTo>
                  <a:cubicBezTo>
                    <a:pt x="10" y="16"/>
                    <a:pt x="18" y="14"/>
                    <a:pt x="24" y="13"/>
                  </a:cubicBezTo>
                  <a:cubicBezTo>
                    <a:pt x="24" y="13"/>
                    <a:pt x="24" y="13"/>
                    <a:pt x="24" y="13"/>
                  </a:cubicBezTo>
                  <a:cubicBezTo>
                    <a:pt x="25" y="13"/>
                    <a:pt x="25" y="13"/>
                    <a:pt x="26" y="13"/>
                  </a:cubicBezTo>
                  <a:cubicBezTo>
                    <a:pt x="28" y="13"/>
                    <a:pt x="30" y="10"/>
                    <a:pt x="29" y="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4" name="îṡḷíḍé"/>
            <p:cNvSpPr/>
            <p:nvPr/>
          </p:nvSpPr>
          <p:spPr bwMode="auto">
            <a:xfrm>
              <a:off x="6895306" y="1520826"/>
              <a:ext cx="1657350" cy="1143000"/>
            </a:xfrm>
            <a:custGeom>
              <a:avLst/>
              <a:gdLst>
                <a:gd name="T0" fmla="*/ 195 w 206"/>
                <a:gd name="T1" fmla="*/ 71 h 142"/>
                <a:gd name="T2" fmla="*/ 175 w 206"/>
                <a:gd name="T3" fmla="*/ 12 h 142"/>
                <a:gd name="T4" fmla="*/ 171 w 206"/>
                <a:gd name="T5" fmla="*/ 8 h 142"/>
                <a:gd name="T6" fmla="*/ 166 w 206"/>
                <a:gd name="T7" fmla="*/ 5 h 142"/>
                <a:gd name="T8" fmla="*/ 164 w 206"/>
                <a:gd name="T9" fmla="*/ 4 h 142"/>
                <a:gd name="T10" fmla="*/ 76 w 206"/>
                <a:gd name="T11" fmla="*/ 4 h 142"/>
                <a:gd name="T12" fmla="*/ 15 w 206"/>
                <a:gd name="T13" fmla="*/ 8 h 142"/>
                <a:gd name="T14" fmla="*/ 12 w 206"/>
                <a:gd name="T15" fmla="*/ 9 h 142"/>
                <a:gd name="T16" fmla="*/ 11 w 206"/>
                <a:gd name="T17" fmla="*/ 11 h 142"/>
                <a:gd name="T18" fmla="*/ 11 w 206"/>
                <a:gd name="T19" fmla="*/ 11 h 142"/>
                <a:gd name="T20" fmla="*/ 10 w 206"/>
                <a:gd name="T21" fmla="*/ 13 h 142"/>
                <a:gd name="T22" fmla="*/ 4 w 206"/>
                <a:gd name="T23" fmla="*/ 47 h 142"/>
                <a:gd name="T24" fmla="*/ 3 w 206"/>
                <a:gd name="T25" fmla="*/ 98 h 142"/>
                <a:gd name="T26" fmla="*/ 19 w 206"/>
                <a:gd name="T27" fmla="*/ 138 h 142"/>
                <a:gd name="T28" fmla="*/ 97 w 206"/>
                <a:gd name="T29" fmla="*/ 139 h 142"/>
                <a:gd name="T30" fmla="*/ 187 w 206"/>
                <a:gd name="T31" fmla="*/ 134 h 142"/>
                <a:gd name="T32" fmla="*/ 189 w 206"/>
                <a:gd name="T33" fmla="*/ 133 h 142"/>
                <a:gd name="T34" fmla="*/ 195 w 206"/>
                <a:gd name="T35" fmla="*/ 71 h 142"/>
                <a:gd name="T36" fmla="*/ 186 w 206"/>
                <a:gd name="T37" fmla="*/ 125 h 142"/>
                <a:gd name="T38" fmla="*/ 97 w 206"/>
                <a:gd name="T39" fmla="*/ 130 h 142"/>
                <a:gd name="T40" fmla="*/ 20 w 206"/>
                <a:gd name="T41" fmla="*/ 131 h 142"/>
                <a:gd name="T42" fmla="*/ 11 w 206"/>
                <a:gd name="T43" fmla="*/ 69 h 142"/>
                <a:gd name="T44" fmla="*/ 15 w 206"/>
                <a:gd name="T45" fmla="*/ 14 h 142"/>
                <a:gd name="T46" fmla="*/ 87 w 206"/>
                <a:gd name="T47" fmla="*/ 12 h 142"/>
                <a:gd name="T48" fmla="*/ 98 w 206"/>
                <a:gd name="T49" fmla="*/ 12 h 142"/>
                <a:gd name="T50" fmla="*/ 34 w 206"/>
                <a:gd name="T51" fmla="*/ 84 h 142"/>
                <a:gd name="T52" fmla="*/ 36 w 206"/>
                <a:gd name="T53" fmla="*/ 85 h 142"/>
                <a:gd name="T54" fmla="*/ 104 w 206"/>
                <a:gd name="T55" fmla="*/ 12 h 142"/>
                <a:gd name="T56" fmla="*/ 104 w 206"/>
                <a:gd name="T57" fmla="*/ 12 h 142"/>
                <a:gd name="T58" fmla="*/ 164 w 206"/>
                <a:gd name="T59" fmla="*/ 12 h 142"/>
                <a:gd name="T60" fmla="*/ 164 w 206"/>
                <a:gd name="T61" fmla="*/ 12 h 142"/>
                <a:gd name="T62" fmla="*/ 166 w 206"/>
                <a:gd name="T63" fmla="*/ 13 h 142"/>
                <a:gd name="T64" fmla="*/ 109 w 206"/>
                <a:gd name="T65" fmla="*/ 77 h 142"/>
                <a:gd name="T66" fmla="*/ 111 w 206"/>
                <a:gd name="T67" fmla="*/ 79 h 142"/>
                <a:gd name="T68" fmla="*/ 170 w 206"/>
                <a:gd name="T69" fmla="*/ 16 h 142"/>
                <a:gd name="T70" fmla="*/ 185 w 206"/>
                <a:gd name="T71" fmla="*/ 62 h 142"/>
                <a:gd name="T72" fmla="*/ 186 w 206"/>
                <a:gd name="T73" fmla="*/ 1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42">
                  <a:moveTo>
                    <a:pt x="195" y="71"/>
                  </a:moveTo>
                  <a:cubicBezTo>
                    <a:pt x="193" y="54"/>
                    <a:pt x="190" y="24"/>
                    <a:pt x="175" y="12"/>
                  </a:cubicBezTo>
                  <a:cubicBezTo>
                    <a:pt x="174" y="10"/>
                    <a:pt x="172" y="9"/>
                    <a:pt x="171" y="8"/>
                  </a:cubicBezTo>
                  <a:cubicBezTo>
                    <a:pt x="169" y="7"/>
                    <a:pt x="167" y="6"/>
                    <a:pt x="166" y="5"/>
                  </a:cubicBezTo>
                  <a:cubicBezTo>
                    <a:pt x="165" y="5"/>
                    <a:pt x="164" y="4"/>
                    <a:pt x="164" y="4"/>
                  </a:cubicBezTo>
                  <a:cubicBezTo>
                    <a:pt x="134" y="4"/>
                    <a:pt x="105" y="4"/>
                    <a:pt x="76" y="4"/>
                  </a:cubicBezTo>
                  <a:cubicBezTo>
                    <a:pt x="58" y="4"/>
                    <a:pt x="33" y="0"/>
                    <a:pt x="15" y="8"/>
                  </a:cubicBezTo>
                  <a:cubicBezTo>
                    <a:pt x="14" y="8"/>
                    <a:pt x="13" y="8"/>
                    <a:pt x="12" y="9"/>
                  </a:cubicBezTo>
                  <a:cubicBezTo>
                    <a:pt x="12" y="9"/>
                    <a:pt x="12" y="10"/>
                    <a:pt x="11" y="11"/>
                  </a:cubicBezTo>
                  <a:cubicBezTo>
                    <a:pt x="11" y="11"/>
                    <a:pt x="11" y="11"/>
                    <a:pt x="11" y="11"/>
                  </a:cubicBezTo>
                  <a:cubicBezTo>
                    <a:pt x="10" y="11"/>
                    <a:pt x="10" y="12"/>
                    <a:pt x="10" y="13"/>
                  </a:cubicBezTo>
                  <a:cubicBezTo>
                    <a:pt x="5" y="23"/>
                    <a:pt x="5" y="35"/>
                    <a:pt x="4" y="47"/>
                  </a:cubicBezTo>
                  <a:cubicBezTo>
                    <a:pt x="4" y="64"/>
                    <a:pt x="3" y="81"/>
                    <a:pt x="3" y="98"/>
                  </a:cubicBezTo>
                  <a:cubicBezTo>
                    <a:pt x="2" y="110"/>
                    <a:pt x="0" y="141"/>
                    <a:pt x="19" y="138"/>
                  </a:cubicBezTo>
                  <a:cubicBezTo>
                    <a:pt x="44" y="142"/>
                    <a:pt x="72" y="140"/>
                    <a:pt x="97" y="139"/>
                  </a:cubicBezTo>
                  <a:cubicBezTo>
                    <a:pt x="127" y="139"/>
                    <a:pt x="157" y="137"/>
                    <a:pt x="187" y="134"/>
                  </a:cubicBezTo>
                  <a:cubicBezTo>
                    <a:pt x="188" y="134"/>
                    <a:pt x="189" y="134"/>
                    <a:pt x="189" y="133"/>
                  </a:cubicBezTo>
                  <a:cubicBezTo>
                    <a:pt x="206" y="126"/>
                    <a:pt x="196" y="82"/>
                    <a:pt x="195" y="71"/>
                  </a:cubicBezTo>
                  <a:moveTo>
                    <a:pt x="186" y="125"/>
                  </a:moveTo>
                  <a:cubicBezTo>
                    <a:pt x="156" y="128"/>
                    <a:pt x="127" y="130"/>
                    <a:pt x="97" y="130"/>
                  </a:cubicBezTo>
                  <a:cubicBezTo>
                    <a:pt x="72" y="131"/>
                    <a:pt x="45" y="129"/>
                    <a:pt x="20" y="131"/>
                  </a:cubicBezTo>
                  <a:cubicBezTo>
                    <a:pt x="4" y="122"/>
                    <a:pt x="11" y="83"/>
                    <a:pt x="11" y="69"/>
                  </a:cubicBezTo>
                  <a:cubicBezTo>
                    <a:pt x="11" y="50"/>
                    <a:pt x="10" y="32"/>
                    <a:pt x="15" y="14"/>
                  </a:cubicBezTo>
                  <a:cubicBezTo>
                    <a:pt x="39" y="10"/>
                    <a:pt x="63" y="12"/>
                    <a:pt x="87" y="12"/>
                  </a:cubicBezTo>
                  <a:cubicBezTo>
                    <a:pt x="91" y="12"/>
                    <a:pt x="94" y="12"/>
                    <a:pt x="98" y="12"/>
                  </a:cubicBezTo>
                  <a:cubicBezTo>
                    <a:pt x="74" y="33"/>
                    <a:pt x="53" y="58"/>
                    <a:pt x="34" y="84"/>
                  </a:cubicBezTo>
                  <a:cubicBezTo>
                    <a:pt x="33" y="85"/>
                    <a:pt x="35" y="86"/>
                    <a:pt x="36" y="85"/>
                  </a:cubicBezTo>
                  <a:cubicBezTo>
                    <a:pt x="58" y="60"/>
                    <a:pt x="82" y="37"/>
                    <a:pt x="104" y="12"/>
                  </a:cubicBezTo>
                  <a:cubicBezTo>
                    <a:pt x="104" y="12"/>
                    <a:pt x="104" y="12"/>
                    <a:pt x="104" y="12"/>
                  </a:cubicBezTo>
                  <a:cubicBezTo>
                    <a:pt x="124" y="12"/>
                    <a:pt x="144" y="12"/>
                    <a:pt x="164" y="12"/>
                  </a:cubicBezTo>
                  <a:cubicBezTo>
                    <a:pt x="164" y="12"/>
                    <a:pt x="164" y="12"/>
                    <a:pt x="164" y="12"/>
                  </a:cubicBezTo>
                  <a:cubicBezTo>
                    <a:pt x="165" y="12"/>
                    <a:pt x="166" y="13"/>
                    <a:pt x="166" y="13"/>
                  </a:cubicBezTo>
                  <a:cubicBezTo>
                    <a:pt x="145" y="32"/>
                    <a:pt x="127" y="55"/>
                    <a:pt x="109" y="77"/>
                  </a:cubicBezTo>
                  <a:cubicBezTo>
                    <a:pt x="108" y="79"/>
                    <a:pt x="110" y="81"/>
                    <a:pt x="111" y="79"/>
                  </a:cubicBezTo>
                  <a:cubicBezTo>
                    <a:pt x="130" y="58"/>
                    <a:pt x="151" y="38"/>
                    <a:pt x="170" y="16"/>
                  </a:cubicBezTo>
                  <a:cubicBezTo>
                    <a:pt x="180" y="28"/>
                    <a:pt x="182" y="47"/>
                    <a:pt x="185" y="62"/>
                  </a:cubicBezTo>
                  <a:cubicBezTo>
                    <a:pt x="187" y="76"/>
                    <a:pt x="195" y="110"/>
                    <a:pt x="186" y="12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5" name="ïŝlïḍe"/>
            <p:cNvSpPr/>
            <p:nvPr/>
          </p:nvSpPr>
          <p:spPr bwMode="auto">
            <a:xfrm>
              <a:off x="5247481" y="1528763"/>
              <a:ext cx="1809750" cy="2681288"/>
            </a:xfrm>
            <a:custGeom>
              <a:avLst/>
              <a:gdLst>
                <a:gd name="T0" fmla="*/ 223 w 225"/>
                <a:gd name="T1" fmla="*/ 159 h 333"/>
                <a:gd name="T2" fmla="*/ 222 w 225"/>
                <a:gd name="T3" fmla="*/ 158 h 333"/>
                <a:gd name="T4" fmla="*/ 208 w 225"/>
                <a:gd name="T5" fmla="*/ 144 h 333"/>
                <a:gd name="T6" fmla="*/ 196 w 225"/>
                <a:gd name="T7" fmla="*/ 132 h 333"/>
                <a:gd name="T8" fmla="*/ 198 w 225"/>
                <a:gd name="T9" fmla="*/ 13 h 333"/>
                <a:gd name="T10" fmla="*/ 190 w 225"/>
                <a:gd name="T11" fmla="*/ 133 h 333"/>
                <a:gd name="T12" fmla="*/ 204 w 225"/>
                <a:gd name="T13" fmla="*/ 148 h 333"/>
                <a:gd name="T14" fmla="*/ 217 w 225"/>
                <a:gd name="T15" fmla="*/ 194 h 333"/>
                <a:gd name="T16" fmla="*/ 184 w 225"/>
                <a:gd name="T17" fmla="*/ 271 h 333"/>
                <a:gd name="T18" fmla="*/ 89 w 225"/>
                <a:gd name="T19" fmla="*/ 322 h 333"/>
                <a:gd name="T20" fmla="*/ 23 w 225"/>
                <a:gd name="T21" fmla="*/ 321 h 333"/>
                <a:gd name="T22" fmla="*/ 5 w 225"/>
                <a:gd name="T23" fmla="*/ 273 h 333"/>
                <a:gd name="T24" fmla="*/ 24 w 225"/>
                <a:gd name="T25" fmla="*/ 142 h 333"/>
                <a:gd name="T26" fmla="*/ 167 w 225"/>
                <a:gd name="T27" fmla="*/ 137 h 333"/>
                <a:gd name="T28" fmla="*/ 173 w 225"/>
                <a:gd name="T29" fmla="*/ 135 h 333"/>
                <a:gd name="T30" fmla="*/ 174 w 225"/>
                <a:gd name="T31" fmla="*/ 5 h 333"/>
                <a:gd name="T32" fmla="*/ 33 w 225"/>
                <a:gd name="T33" fmla="*/ 5 h 333"/>
                <a:gd name="T34" fmla="*/ 11 w 225"/>
                <a:gd name="T35" fmla="*/ 66 h 333"/>
                <a:gd name="T36" fmla="*/ 3 w 225"/>
                <a:gd name="T37" fmla="*/ 129 h 333"/>
                <a:gd name="T38" fmla="*/ 3 w 225"/>
                <a:gd name="T39" fmla="*/ 131 h 333"/>
                <a:gd name="T40" fmla="*/ 15 w 225"/>
                <a:gd name="T41" fmla="*/ 141 h 333"/>
                <a:gd name="T42" fmla="*/ 21 w 225"/>
                <a:gd name="T43" fmla="*/ 142 h 333"/>
                <a:gd name="T44" fmla="*/ 0 w 225"/>
                <a:gd name="T45" fmla="*/ 269 h 333"/>
                <a:gd name="T46" fmla="*/ 7 w 225"/>
                <a:gd name="T47" fmla="*/ 297 h 333"/>
                <a:gd name="T48" fmla="*/ 20 w 225"/>
                <a:gd name="T49" fmla="*/ 325 h 333"/>
                <a:gd name="T50" fmla="*/ 92 w 225"/>
                <a:gd name="T51" fmla="*/ 330 h 333"/>
                <a:gd name="T52" fmla="*/ 164 w 225"/>
                <a:gd name="T53" fmla="*/ 322 h 333"/>
                <a:gd name="T54" fmla="*/ 166 w 225"/>
                <a:gd name="T55" fmla="*/ 319 h 333"/>
                <a:gd name="T56" fmla="*/ 220 w 225"/>
                <a:gd name="T57" fmla="*/ 231 h 333"/>
                <a:gd name="T58" fmla="*/ 224 w 225"/>
                <a:gd name="T59" fmla="*/ 194 h 333"/>
                <a:gd name="T60" fmla="*/ 18 w 225"/>
                <a:gd name="T61" fmla="*/ 137 h 333"/>
                <a:gd name="T62" fmla="*/ 11 w 225"/>
                <a:gd name="T63" fmla="*/ 131 h 333"/>
                <a:gd name="T64" fmla="*/ 18 w 225"/>
                <a:gd name="T65" fmla="*/ 68 h 333"/>
                <a:gd name="T66" fmla="*/ 99 w 225"/>
                <a:gd name="T67" fmla="*/ 9 h 333"/>
                <a:gd name="T68" fmla="*/ 33 w 225"/>
                <a:gd name="T69" fmla="*/ 91 h 333"/>
                <a:gd name="T70" fmla="*/ 109 w 225"/>
                <a:gd name="T71" fmla="*/ 11 h 333"/>
                <a:gd name="T72" fmla="*/ 172 w 225"/>
                <a:gd name="T73" fmla="*/ 10 h 333"/>
                <a:gd name="T74" fmla="*/ 139 w 225"/>
                <a:gd name="T75" fmla="*/ 52 h 333"/>
                <a:gd name="T76" fmla="*/ 106 w 225"/>
                <a:gd name="T77" fmla="*/ 94 h 333"/>
                <a:gd name="T78" fmla="*/ 173 w 225"/>
                <a:gd name="T79" fmla="*/ 20 h 333"/>
                <a:gd name="T80" fmla="*/ 167 w 225"/>
                <a:gd name="T81" fmla="*/ 129 h 333"/>
                <a:gd name="T82" fmla="*/ 88 w 225"/>
                <a:gd name="T83"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333">
                  <a:moveTo>
                    <a:pt x="223" y="161"/>
                  </a:moveTo>
                  <a:cubicBezTo>
                    <a:pt x="223" y="161"/>
                    <a:pt x="223" y="160"/>
                    <a:pt x="223" y="159"/>
                  </a:cubicBezTo>
                  <a:cubicBezTo>
                    <a:pt x="222" y="159"/>
                    <a:pt x="222" y="158"/>
                    <a:pt x="222" y="158"/>
                  </a:cubicBezTo>
                  <a:cubicBezTo>
                    <a:pt x="222" y="158"/>
                    <a:pt x="222" y="158"/>
                    <a:pt x="222" y="158"/>
                  </a:cubicBezTo>
                  <a:cubicBezTo>
                    <a:pt x="222" y="158"/>
                    <a:pt x="222" y="157"/>
                    <a:pt x="221" y="157"/>
                  </a:cubicBezTo>
                  <a:cubicBezTo>
                    <a:pt x="217" y="152"/>
                    <a:pt x="213" y="148"/>
                    <a:pt x="208" y="144"/>
                  </a:cubicBezTo>
                  <a:cubicBezTo>
                    <a:pt x="204" y="140"/>
                    <a:pt x="200" y="136"/>
                    <a:pt x="195" y="132"/>
                  </a:cubicBezTo>
                  <a:cubicBezTo>
                    <a:pt x="195" y="132"/>
                    <a:pt x="196" y="132"/>
                    <a:pt x="196" y="132"/>
                  </a:cubicBezTo>
                  <a:cubicBezTo>
                    <a:pt x="201" y="94"/>
                    <a:pt x="203" y="52"/>
                    <a:pt x="200" y="14"/>
                  </a:cubicBezTo>
                  <a:cubicBezTo>
                    <a:pt x="200" y="13"/>
                    <a:pt x="199" y="12"/>
                    <a:pt x="198" y="13"/>
                  </a:cubicBezTo>
                  <a:cubicBezTo>
                    <a:pt x="191" y="51"/>
                    <a:pt x="189" y="93"/>
                    <a:pt x="190" y="132"/>
                  </a:cubicBezTo>
                  <a:cubicBezTo>
                    <a:pt x="190" y="132"/>
                    <a:pt x="190" y="132"/>
                    <a:pt x="190" y="133"/>
                  </a:cubicBezTo>
                  <a:cubicBezTo>
                    <a:pt x="190" y="134"/>
                    <a:pt x="191" y="134"/>
                    <a:pt x="191" y="135"/>
                  </a:cubicBezTo>
                  <a:cubicBezTo>
                    <a:pt x="195" y="140"/>
                    <a:pt x="200" y="144"/>
                    <a:pt x="204" y="148"/>
                  </a:cubicBezTo>
                  <a:cubicBezTo>
                    <a:pt x="209" y="153"/>
                    <a:pt x="213" y="157"/>
                    <a:pt x="219" y="161"/>
                  </a:cubicBezTo>
                  <a:cubicBezTo>
                    <a:pt x="217" y="172"/>
                    <a:pt x="218" y="183"/>
                    <a:pt x="217" y="194"/>
                  </a:cubicBezTo>
                  <a:cubicBezTo>
                    <a:pt x="217" y="205"/>
                    <a:pt x="215" y="217"/>
                    <a:pt x="216" y="228"/>
                  </a:cubicBezTo>
                  <a:cubicBezTo>
                    <a:pt x="203" y="239"/>
                    <a:pt x="193" y="256"/>
                    <a:pt x="184" y="271"/>
                  </a:cubicBezTo>
                  <a:cubicBezTo>
                    <a:pt x="175" y="285"/>
                    <a:pt x="167" y="299"/>
                    <a:pt x="160" y="314"/>
                  </a:cubicBezTo>
                  <a:cubicBezTo>
                    <a:pt x="136" y="318"/>
                    <a:pt x="113" y="321"/>
                    <a:pt x="89" y="322"/>
                  </a:cubicBezTo>
                  <a:cubicBezTo>
                    <a:pt x="67" y="323"/>
                    <a:pt x="45" y="320"/>
                    <a:pt x="23" y="322"/>
                  </a:cubicBezTo>
                  <a:cubicBezTo>
                    <a:pt x="24" y="322"/>
                    <a:pt x="24" y="322"/>
                    <a:pt x="23" y="321"/>
                  </a:cubicBezTo>
                  <a:cubicBezTo>
                    <a:pt x="21" y="311"/>
                    <a:pt x="17" y="301"/>
                    <a:pt x="13" y="291"/>
                  </a:cubicBezTo>
                  <a:cubicBezTo>
                    <a:pt x="11" y="285"/>
                    <a:pt x="9" y="279"/>
                    <a:pt x="5" y="273"/>
                  </a:cubicBezTo>
                  <a:cubicBezTo>
                    <a:pt x="12" y="251"/>
                    <a:pt x="14" y="227"/>
                    <a:pt x="18" y="204"/>
                  </a:cubicBezTo>
                  <a:cubicBezTo>
                    <a:pt x="21" y="183"/>
                    <a:pt x="24" y="163"/>
                    <a:pt x="24" y="142"/>
                  </a:cubicBezTo>
                  <a:cubicBezTo>
                    <a:pt x="45" y="145"/>
                    <a:pt x="67" y="141"/>
                    <a:pt x="88" y="141"/>
                  </a:cubicBezTo>
                  <a:cubicBezTo>
                    <a:pt x="114" y="139"/>
                    <a:pt x="140" y="138"/>
                    <a:pt x="167" y="137"/>
                  </a:cubicBezTo>
                  <a:cubicBezTo>
                    <a:pt x="168" y="137"/>
                    <a:pt x="168" y="137"/>
                    <a:pt x="169" y="136"/>
                  </a:cubicBezTo>
                  <a:cubicBezTo>
                    <a:pt x="170" y="137"/>
                    <a:pt x="172" y="136"/>
                    <a:pt x="173" y="135"/>
                  </a:cubicBezTo>
                  <a:cubicBezTo>
                    <a:pt x="191" y="100"/>
                    <a:pt x="192" y="41"/>
                    <a:pt x="176" y="6"/>
                  </a:cubicBezTo>
                  <a:cubicBezTo>
                    <a:pt x="176" y="5"/>
                    <a:pt x="175" y="5"/>
                    <a:pt x="174" y="5"/>
                  </a:cubicBezTo>
                  <a:cubicBezTo>
                    <a:pt x="151" y="1"/>
                    <a:pt x="126" y="2"/>
                    <a:pt x="103" y="2"/>
                  </a:cubicBezTo>
                  <a:cubicBezTo>
                    <a:pt x="80" y="2"/>
                    <a:pt x="55" y="0"/>
                    <a:pt x="33" y="5"/>
                  </a:cubicBezTo>
                  <a:cubicBezTo>
                    <a:pt x="32" y="5"/>
                    <a:pt x="31" y="5"/>
                    <a:pt x="31" y="6"/>
                  </a:cubicBezTo>
                  <a:cubicBezTo>
                    <a:pt x="21" y="24"/>
                    <a:pt x="15" y="46"/>
                    <a:pt x="11" y="66"/>
                  </a:cubicBezTo>
                  <a:cubicBezTo>
                    <a:pt x="7" y="84"/>
                    <a:pt x="2" y="105"/>
                    <a:pt x="2" y="124"/>
                  </a:cubicBezTo>
                  <a:cubicBezTo>
                    <a:pt x="2" y="126"/>
                    <a:pt x="2" y="128"/>
                    <a:pt x="3" y="129"/>
                  </a:cubicBezTo>
                  <a:cubicBezTo>
                    <a:pt x="3" y="129"/>
                    <a:pt x="3" y="130"/>
                    <a:pt x="3" y="130"/>
                  </a:cubicBezTo>
                  <a:cubicBezTo>
                    <a:pt x="3" y="130"/>
                    <a:pt x="3" y="131"/>
                    <a:pt x="3" y="131"/>
                  </a:cubicBezTo>
                  <a:cubicBezTo>
                    <a:pt x="4" y="133"/>
                    <a:pt x="5" y="134"/>
                    <a:pt x="5" y="135"/>
                  </a:cubicBezTo>
                  <a:cubicBezTo>
                    <a:pt x="7" y="138"/>
                    <a:pt x="11" y="142"/>
                    <a:pt x="15" y="141"/>
                  </a:cubicBezTo>
                  <a:cubicBezTo>
                    <a:pt x="15" y="141"/>
                    <a:pt x="15" y="141"/>
                    <a:pt x="16" y="141"/>
                  </a:cubicBezTo>
                  <a:cubicBezTo>
                    <a:pt x="17" y="141"/>
                    <a:pt x="19" y="142"/>
                    <a:pt x="21" y="142"/>
                  </a:cubicBezTo>
                  <a:cubicBezTo>
                    <a:pt x="16" y="164"/>
                    <a:pt x="14" y="187"/>
                    <a:pt x="10" y="209"/>
                  </a:cubicBezTo>
                  <a:cubicBezTo>
                    <a:pt x="7" y="229"/>
                    <a:pt x="3" y="249"/>
                    <a:pt x="0" y="269"/>
                  </a:cubicBezTo>
                  <a:cubicBezTo>
                    <a:pt x="0" y="269"/>
                    <a:pt x="0" y="270"/>
                    <a:pt x="0" y="270"/>
                  </a:cubicBezTo>
                  <a:cubicBezTo>
                    <a:pt x="0" y="279"/>
                    <a:pt x="4" y="288"/>
                    <a:pt x="7" y="297"/>
                  </a:cubicBezTo>
                  <a:cubicBezTo>
                    <a:pt x="11" y="306"/>
                    <a:pt x="14" y="315"/>
                    <a:pt x="18" y="324"/>
                  </a:cubicBezTo>
                  <a:cubicBezTo>
                    <a:pt x="19" y="325"/>
                    <a:pt x="19" y="325"/>
                    <a:pt x="20" y="325"/>
                  </a:cubicBezTo>
                  <a:cubicBezTo>
                    <a:pt x="20" y="326"/>
                    <a:pt x="21" y="326"/>
                    <a:pt x="22" y="327"/>
                  </a:cubicBezTo>
                  <a:cubicBezTo>
                    <a:pt x="44" y="333"/>
                    <a:pt x="69" y="331"/>
                    <a:pt x="92" y="330"/>
                  </a:cubicBezTo>
                  <a:cubicBezTo>
                    <a:pt x="114" y="329"/>
                    <a:pt x="137" y="327"/>
                    <a:pt x="158" y="323"/>
                  </a:cubicBezTo>
                  <a:cubicBezTo>
                    <a:pt x="160" y="324"/>
                    <a:pt x="163" y="325"/>
                    <a:pt x="164" y="322"/>
                  </a:cubicBezTo>
                  <a:cubicBezTo>
                    <a:pt x="164" y="322"/>
                    <a:pt x="164" y="321"/>
                    <a:pt x="165" y="321"/>
                  </a:cubicBezTo>
                  <a:cubicBezTo>
                    <a:pt x="165" y="320"/>
                    <a:pt x="166" y="320"/>
                    <a:pt x="166" y="319"/>
                  </a:cubicBezTo>
                  <a:cubicBezTo>
                    <a:pt x="174" y="305"/>
                    <a:pt x="182" y="289"/>
                    <a:pt x="191" y="275"/>
                  </a:cubicBezTo>
                  <a:cubicBezTo>
                    <a:pt x="200" y="260"/>
                    <a:pt x="213" y="246"/>
                    <a:pt x="220" y="231"/>
                  </a:cubicBezTo>
                  <a:cubicBezTo>
                    <a:pt x="220" y="231"/>
                    <a:pt x="220" y="230"/>
                    <a:pt x="220" y="230"/>
                  </a:cubicBezTo>
                  <a:cubicBezTo>
                    <a:pt x="225" y="219"/>
                    <a:pt x="224" y="206"/>
                    <a:pt x="224" y="194"/>
                  </a:cubicBezTo>
                  <a:cubicBezTo>
                    <a:pt x="225" y="183"/>
                    <a:pt x="225" y="172"/>
                    <a:pt x="223" y="161"/>
                  </a:cubicBezTo>
                  <a:moveTo>
                    <a:pt x="18" y="137"/>
                  </a:moveTo>
                  <a:cubicBezTo>
                    <a:pt x="18" y="137"/>
                    <a:pt x="18" y="137"/>
                    <a:pt x="18" y="137"/>
                  </a:cubicBezTo>
                  <a:cubicBezTo>
                    <a:pt x="17" y="134"/>
                    <a:pt x="13" y="133"/>
                    <a:pt x="11" y="131"/>
                  </a:cubicBezTo>
                  <a:cubicBezTo>
                    <a:pt x="10" y="129"/>
                    <a:pt x="9" y="128"/>
                    <a:pt x="9" y="126"/>
                  </a:cubicBezTo>
                  <a:cubicBezTo>
                    <a:pt x="13" y="107"/>
                    <a:pt x="14" y="87"/>
                    <a:pt x="18" y="68"/>
                  </a:cubicBezTo>
                  <a:cubicBezTo>
                    <a:pt x="23" y="48"/>
                    <a:pt x="29" y="29"/>
                    <a:pt x="33" y="9"/>
                  </a:cubicBezTo>
                  <a:cubicBezTo>
                    <a:pt x="55" y="12"/>
                    <a:pt x="78" y="9"/>
                    <a:pt x="99" y="9"/>
                  </a:cubicBezTo>
                  <a:cubicBezTo>
                    <a:pt x="101" y="9"/>
                    <a:pt x="102" y="9"/>
                    <a:pt x="104" y="9"/>
                  </a:cubicBezTo>
                  <a:cubicBezTo>
                    <a:pt x="79" y="36"/>
                    <a:pt x="57" y="64"/>
                    <a:pt x="33" y="91"/>
                  </a:cubicBezTo>
                  <a:cubicBezTo>
                    <a:pt x="33" y="92"/>
                    <a:pt x="34" y="93"/>
                    <a:pt x="34" y="92"/>
                  </a:cubicBezTo>
                  <a:cubicBezTo>
                    <a:pt x="59" y="65"/>
                    <a:pt x="85" y="39"/>
                    <a:pt x="109" y="11"/>
                  </a:cubicBezTo>
                  <a:cubicBezTo>
                    <a:pt x="109" y="10"/>
                    <a:pt x="109" y="10"/>
                    <a:pt x="110" y="10"/>
                  </a:cubicBezTo>
                  <a:cubicBezTo>
                    <a:pt x="130" y="10"/>
                    <a:pt x="152" y="12"/>
                    <a:pt x="172" y="10"/>
                  </a:cubicBezTo>
                  <a:cubicBezTo>
                    <a:pt x="172" y="12"/>
                    <a:pt x="173" y="13"/>
                    <a:pt x="173" y="15"/>
                  </a:cubicBezTo>
                  <a:cubicBezTo>
                    <a:pt x="160" y="26"/>
                    <a:pt x="150" y="40"/>
                    <a:pt x="139" y="52"/>
                  </a:cubicBezTo>
                  <a:cubicBezTo>
                    <a:pt x="127" y="65"/>
                    <a:pt x="115" y="79"/>
                    <a:pt x="104" y="92"/>
                  </a:cubicBezTo>
                  <a:cubicBezTo>
                    <a:pt x="103" y="93"/>
                    <a:pt x="104" y="95"/>
                    <a:pt x="106" y="94"/>
                  </a:cubicBezTo>
                  <a:cubicBezTo>
                    <a:pt x="118" y="80"/>
                    <a:pt x="131" y="67"/>
                    <a:pt x="144" y="53"/>
                  </a:cubicBezTo>
                  <a:cubicBezTo>
                    <a:pt x="154" y="42"/>
                    <a:pt x="165" y="32"/>
                    <a:pt x="173" y="20"/>
                  </a:cubicBezTo>
                  <a:cubicBezTo>
                    <a:pt x="175" y="36"/>
                    <a:pt x="177" y="51"/>
                    <a:pt x="177" y="67"/>
                  </a:cubicBezTo>
                  <a:cubicBezTo>
                    <a:pt x="177" y="88"/>
                    <a:pt x="171" y="108"/>
                    <a:pt x="167" y="129"/>
                  </a:cubicBezTo>
                  <a:cubicBezTo>
                    <a:pt x="167" y="129"/>
                    <a:pt x="167" y="129"/>
                    <a:pt x="167" y="129"/>
                  </a:cubicBezTo>
                  <a:cubicBezTo>
                    <a:pt x="140" y="130"/>
                    <a:pt x="114" y="131"/>
                    <a:pt x="88" y="132"/>
                  </a:cubicBezTo>
                  <a:cubicBezTo>
                    <a:pt x="65" y="133"/>
                    <a:pt x="40" y="132"/>
                    <a:pt x="18" y="13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6" name="iṡ1iḋe"/>
            <p:cNvSpPr/>
            <p:nvPr/>
          </p:nvSpPr>
          <p:spPr bwMode="auto">
            <a:xfrm>
              <a:off x="6301581" y="2825751"/>
              <a:ext cx="490538" cy="168275"/>
            </a:xfrm>
            <a:custGeom>
              <a:avLst/>
              <a:gdLst>
                <a:gd name="T0" fmla="*/ 59 w 61"/>
                <a:gd name="T1" fmla="*/ 7 h 21"/>
                <a:gd name="T2" fmla="*/ 57 w 61"/>
                <a:gd name="T3" fmla="*/ 4 h 21"/>
                <a:gd name="T4" fmla="*/ 33 w 61"/>
                <a:gd name="T5" fmla="*/ 1 h 21"/>
                <a:gd name="T6" fmla="*/ 9 w 61"/>
                <a:gd name="T7" fmla="*/ 2 h 21"/>
                <a:gd name="T8" fmla="*/ 8 w 61"/>
                <a:gd name="T9" fmla="*/ 2 h 21"/>
                <a:gd name="T10" fmla="*/ 7 w 61"/>
                <a:gd name="T11" fmla="*/ 3 h 21"/>
                <a:gd name="T12" fmla="*/ 39 w 61"/>
                <a:gd name="T13" fmla="*/ 18 h 21"/>
                <a:gd name="T14" fmla="*/ 58 w 61"/>
                <a:gd name="T15" fmla="*/ 16 h 21"/>
                <a:gd name="T16" fmla="*/ 59 w 61"/>
                <a:gd name="T17" fmla="*/ 7 h 21"/>
                <a:gd name="T18" fmla="*/ 34 w 61"/>
                <a:gd name="T19" fmla="*/ 11 h 21"/>
                <a:gd name="T20" fmla="*/ 13 w 61"/>
                <a:gd name="T21" fmla="*/ 5 h 21"/>
                <a:gd name="T22" fmla="*/ 31 w 61"/>
                <a:gd name="T23" fmla="*/ 6 h 21"/>
                <a:gd name="T24" fmla="*/ 54 w 61"/>
                <a:gd name="T25" fmla="*/ 9 h 21"/>
                <a:gd name="T26" fmla="*/ 34 w 61"/>
                <a:gd name="T2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1">
                  <a:moveTo>
                    <a:pt x="59" y="7"/>
                  </a:moveTo>
                  <a:cubicBezTo>
                    <a:pt x="59" y="6"/>
                    <a:pt x="58" y="5"/>
                    <a:pt x="57" y="4"/>
                  </a:cubicBezTo>
                  <a:cubicBezTo>
                    <a:pt x="50" y="1"/>
                    <a:pt x="41" y="1"/>
                    <a:pt x="33" y="1"/>
                  </a:cubicBezTo>
                  <a:cubicBezTo>
                    <a:pt x="25" y="0"/>
                    <a:pt x="17" y="0"/>
                    <a:pt x="9" y="2"/>
                  </a:cubicBezTo>
                  <a:cubicBezTo>
                    <a:pt x="9" y="2"/>
                    <a:pt x="8" y="2"/>
                    <a:pt x="8" y="2"/>
                  </a:cubicBezTo>
                  <a:cubicBezTo>
                    <a:pt x="8" y="2"/>
                    <a:pt x="7" y="3"/>
                    <a:pt x="7" y="3"/>
                  </a:cubicBezTo>
                  <a:cubicBezTo>
                    <a:pt x="0" y="18"/>
                    <a:pt x="32" y="17"/>
                    <a:pt x="39" y="18"/>
                  </a:cubicBezTo>
                  <a:cubicBezTo>
                    <a:pt x="45" y="19"/>
                    <a:pt x="54" y="21"/>
                    <a:pt x="58" y="16"/>
                  </a:cubicBezTo>
                  <a:cubicBezTo>
                    <a:pt x="61" y="13"/>
                    <a:pt x="61" y="9"/>
                    <a:pt x="59" y="7"/>
                  </a:cubicBezTo>
                  <a:moveTo>
                    <a:pt x="34" y="11"/>
                  </a:moveTo>
                  <a:cubicBezTo>
                    <a:pt x="30" y="11"/>
                    <a:pt x="12" y="10"/>
                    <a:pt x="13" y="5"/>
                  </a:cubicBezTo>
                  <a:cubicBezTo>
                    <a:pt x="19" y="6"/>
                    <a:pt x="25" y="6"/>
                    <a:pt x="31" y="6"/>
                  </a:cubicBezTo>
                  <a:cubicBezTo>
                    <a:pt x="39" y="7"/>
                    <a:pt x="46" y="9"/>
                    <a:pt x="54" y="9"/>
                  </a:cubicBezTo>
                  <a:cubicBezTo>
                    <a:pt x="55" y="16"/>
                    <a:pt x="38" y="12"/>
                    <a:pt x="34" y="1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7" name="íSḷîḋé"/>
            <p:cNvSpPr/>
            <p:nvPr/>
          </p:nvSpPr>
          <p:spPr bwMode="auto">
            <a:xfrm>
              <a:off x="7136606" y="2889251"/>
              <a:ext cx="1617663" cy="128588"/>
            </a:xfrm>
            <a:custGeom>
              <a:avLst/>
              <a:gdLst>
                <a:gd name="T0" fmla="*/ 197 w 201"/>
                <a:gd name="T1" fmla="*/ 0 h 16"/>
                <a:gd name="T2" fmla="*/ 2 w 201"/>
                <a:gd name="T3" fmla="*/ 9 h 16"/>
                <a:gd name="T4" fmla="*/ 2 w 201"/>
                <a:gd name="T5" fmla="*/ 12 h 16"/>
                <a:gd name="T6" fmla="*/ 198 w 201"/>
                <a:gd name="T7" fmla="*/ 5 h 16"/>
                <a:gd name="T8" fmla="*/ 197 w 201"/>
                <a:gd name="T9" fmla="*/ 0 h 16"/>
              </a:gdLst>
              <a:ahLst/>
              <a:cxnLst>
                <a:cxn ang="0">
                  <a:pos x="T0" y="T1"/>
                </a:cxn>
                <a:cxn ang="0">
                  <a:pos x="T2" y="T3"/>
                </a:cxn>
                <a:cxn ang="0">
                  <a:pos x="T4" y="T5"/>
                </a:cxn>
                <a:cxn ang="0">
                  <a:pos x="T6" y="T7"/>
                </a:cxn>
                <a:cxn ang="0">
                  <a:pos x="T8" y="T9"/>
                </a:cxn>
              </a:cxnLst>
              <a:rect l="0" t="0" r="r" b="b"/>
              <a:pathLst>
                <a:path w="201" h="16">
                  <a:moveTo>
                    <a:pt x="197" y="0"/>
                  </a:moveTo>
                  <a:cubicBezTo>
                    <a:pt x="132" y="3"/>
                    <a:pt x="67" y="6"/>
                    <a:pt x="2" y="9"/>
                  </a:cubicBezTo>
                  <a:cubicBezTo>
                    <a:pt x="0" y="9"/>
                    <a:pt x="0" y="12"/>
                    <a:pt x="2" y="12"/>
                  </a:cubicBezTo>
                  <a:cubicBezTo>
                    <a:pt x="66" y="16"/>
                    <a:pt x="134" y="14"/>
                    <a:pt x="198" y="5"/>
                  </a:cubicBezTo>
                  <a:cubicBezTo>
                    <a:pt x="201" y="5"/>
                    <a:pt x="200" y="0"/>
                    <a:pt x="197"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8" name="íSḷíḓè"/>
            <p:cNvSpPr/>
            <p:nvPr/>
          </p:nvSpPr>
          <p:spPr bwMode="auto">
            <a:xfrm>
              <a:off x="2666206" y="1360488"/>
              <a:ext cx="6859588" cy="4137025"/>
            </a:xfrm>
            <a:custGeom>
              <a:avLst/>
              <a:gdLst>
                <a:gd name="T0" fmla="*/ 722 w 853"/>
                <a:gd name="T1" fmla="*/ 4 h 514"/>
                <a:gd name="T2" fmla="*/ 298 w 853"/>
                <a:gd name="T3" fmla="*/ 29 h 514"/>
                <a:gd name="T4" fmla="*/ 40 w 853"/>
                <a:gd name="T5" fmla="*/ 196 h 514"/>
                <a:gd name="T6" fmla="*/ 19 w 853"/>
                <a:gd name="T7" fmla="*/ 222 h 514"/>
                <a:gd name="T8" fmla="*/ 25 w 853"/>
                <a:gd name="T9" fmla="*/ 315 h 514"/>
                <a:gd name="T10" fmla="*/ 31 w 853"/>
                <a:gd name="T11" fmla="*/ 367 h 514"/>
                <a:gd name="T12" fmla="*/ 77 w 853"/>
                <a:gd name="T13" fmla="*/ 362 h 514"/>
                <a:gd name="T14" fmla="*/ 101 w 853"/>
                <a:gd name="T15" fmla="*/ 497 h 514"/>
                <a:gd name="T16" fmla="*/ 238 w 853"/>
                <a:gd name="T17" fmla="*/ 495 h 514"/>
                <a:gd name="T18" fmla="*/ 317 w 853"/>
                <a:gd name="T19" fmla="*/ 383 h 514"/>
                <a:gd name="T20" fmla="*/ 499 w 853"/>
                <a:gd name="T21" fmla="*/ 380 h 514"/>
                <a:gd name="T22" fmla="*/ 574 w 853"/>
                <a:gd name="T23" fmla="*/ 496 h 514"/>
                <a:gd name="T24" fmla="*/ 716 w 853"/>
                <a:gd name="T25" fmla="*/ 509 h 514"/>
                <a:gd name="T26" fmla="*/ 748 w 853"/>
                <a:gd name="T27" fmla="*/ 369 h 514"/>
                <a:gd name="T28" fmla="*/ 779 w 853"/>
                <a:gd name="T29" fmla="*/ 374 h 514"/>
                <a:gd name="T30" fmla="*/ 784 w 853"/>
                <a:gd name="T31" fmla="*/ 323 h 514"/>
                <a:gd name="T32" fmla="*/ 12 w 853"/>
                <a:gd name="T33" fmla="*/ 259 h 514"/>
                <a:gd name="T34" fmla="*/ 290 w 853"/>
                <a:gd name="T35" fmla="*/ 87 h 514"/>
                <a:gd name="T36" fmla="*/ 308 w 853"/>
                <a:gd name="T37" fmla="*/ 90 h 514"/>
                <a:gd name="T38" fmla="*/ 275 w 853"/>
                <a:gd name="T39" fmla="*/ 152 h 514"/>
                <a:gd name="T40" fmla="*/ 271 w 853"/>
                <a:gd name="T41" fmla="*/ 159 h 514"/>
                <a:gd name="T42" fmla="*/ 290 w 853"/>
                <a:gd name="T43" fmla="*/ 175 h 514"/>
                <a:gd name="T44" fmla="*/ 75 w 853"/>
                <a:gd name="T45" fmla="*/ 179 h 514"/>
                <a:gd name="T46" fmla="*/ 163 w 853"/>
                <a:gd name="T47" fmla="*/ 204 h 514"/>
                <a:gd name="T48" fmla="*/ 295 w 853"/>
                <a:gd name="T49" fmla="*/ 175 h 514"/>
                <a:gd name="T50" fmla="*/ 287 w 853"/>
                <a:gd name="T51" fmla="*/ 159 h 514"/>
                <a:gd name="T52" fmla="*/ 326 w 853"/>
                <a:gd name="T53" fmla="*/ 36 h 514"/>
                <a:gd name="T54" fmla="*/ 521 w 853"/>
                <a:gd name="T55" fmla="*/ 11 h 514"/>
                <a:gd name="T56" fmla="*/ 762 w 853"/>
                <a:gd name="T57" fmla="*/ 325 h 514"/>
                <a:gd name="T58" fmla="*/ 547 w 853"/>
                <a:gd name="T59" fmla="*/ 256 h 514"/>
                <a:gd name="T60" fmla="*/ 333 w 853"/>
                <a:gd name="T61" fmla="*/ 364 h 514"/>
                <a:gd name="T62" fmla="*/ 183 w 853"/>
                <a:gd name="T63" fmla="*/ 253 h 514"/>
                <a:gd name="T64" fmla="*/ 53 w 853"/>
                <a:gd name="T65" fmla="*/ 320 h 514"/>
                <a:gd name="T66" fmla="*/ 26 w 853"/>
                <a:gd name="T67" fmla="*/ 302 h 514"/>
                <a:gd name="T68" fmla="*/ 35 w 853"/>
                <a:gd name="T69" fmla="*/ 197 h 514"/>
                <a:gd name="T70" fmla="*/ 118 w 853"/>
                <a:gd name="T71" fmla="*/ 316 h 514"/>
                <a:gd name="T72" fmla="*/ 257 w 853"/>
                <a:gd name="T73" fmla="*/ 300 h 514"/>
                <a:gd name="T74" fmla="*/ 81 w 853"/>
                <a:gd name="T75" fmla="*/ 356 h 514"/>
                <a:gd name="T76" fmla="*/ 268 w 853"/>
                <a:gd name="T77" fmla="*/ 279 h 514"/>
                <a:gd name="T78" fmla="*/ 656 w 853"/>
                <a:gd name="T79" fmla="*/ 499 h 514"/>
                <a:gd name="T80" fmla="*/ 732 w 853"/>
                <a:gd name="T81" fmla="*/ 366 h 514"/>
                <a:gd name="T82" fmla="*/ 613 w 853"/>
                <a:gd name="T83" fmla="*/ 288 h 514"/>
                <a:gd name="T84" fmla="*/ 562 w 853"/>
                <a:gd name="T85" fmla="*/ 283 h 514"/>
                <a:gd name="T86" fmla="*/ 751 w 853"/>
                <a:gd name="T87" fmla="*/ 361 h 514"/>
                <a:gd name="T88" fmla="*/ 737 w 853"/>
                <a:gd name="T89" fmla="*/ 318 h 514"/>
                <a:gd name="T90" fmla="*/ 680 w 853"/>
                <a:gd name="T91" fmla="*/ 266 h 514"/>
                <a:gd name="T92" fmla="*/ 501 w 853"/>
                <a:gd name="T93" fmla="*/ 370 h 514"/>
                <a:gd name="T94" fmla="*/ 322 w 853"/>
                <a:gd name="T95" fmla="*/ 382 h 514"/>
                <a:gd name="T96" fmla="*/ 109 w 853"/>
                <a:gd name="T97" fmla="*/ 278 h 514"/>
                <a:gd name="T98" fmla="*/ 45 w 853"/>
                <a:gd name="T99" fmla="*/ 359 h 514"/>
                <a:gd name="T100" fmla="*/ 72 w 853"/>
                <a:gd name="T101" fmla="*/ 325 h 514"/>
                <a:gd name="T102" fmla="*/ 298 w 853"/>
                <a:gd name="T103" fmla="*/ 309 h 514"/>
                <a:gd name="T104" fmla="*/ 329 w 853"/>
                <a:gd name="T105" fmla="*/ 369 h 514"/>
                <a:gd name="T106" fmla="*/ 549 w 853"/>
                <a:gd name="T107" fmla="*/ 262 h 514"/>
                <a:gd name="T108" fmla="*/ 756 w 853"/>
                <a:gd name="T109" fmla="*/ 331 h 514"/>
                <a:gd name="T110" fmla="*/ 841 w 853"/>
                <a:gd name="T111" fmla="*/ 224 h 514"/>
                <a:gd name="T112" fmla="*/ 840 w 853"/>
                <a:gd name="T113" fmla="*/ 230 h 514"/>
                <a:gd name="T114" fmla="*/ 829 w 853"/>
                <a:gd name="T115" fmla="*/ 267 h 514"/>
                <a:gd name="T116" fmla="*/ 772 w 853"/>
                <a:gd name="T117" fmla="*/ 122 h 514"/>
                <a:gd name="T118" fmla="*/ 831 w 853"/>
                <a:gd name="T119" fmla="*/ 130 h 514"/>
                <a:gd name="T120" fmla="*/ 839 w 853"/>
                <a:gd name="T121" fmla="*/ 162 h 514"/>
                <a:gd name="T122" fmla="*/ 836 w 853"/>
                <a:gd name="T123" fmla="*/ 192 h 514"/>
                <a:gd name="T124" fmla="*/ 841 w 853"/>
                <a:gd name="T125" fmla="*/ 22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3" h="514">
                  <a:moveTo>
                    <a:pt x="850" y="200"/>
                  </a:moveTo>
                  <a:cubicBezTo>
                    <a:pt x="849" y="170"/>
                    <a:pt x="849" y="137"/>
                    <a:pt x="840" y="108"/>
                  </a:cubicBezTo>
                  <a:cubicBezTo>
                    <a:pt x="838" y="95"/>
                    <a:pt x="822" y="87"/>
                    <a:pt x="810" y="85"/>
                  </a:cubicBezTo>
                  <a:cubicBezTo>
                    <a:pt x="800" y="84"/>
                    <a:pt x="778" y="84"/>
                    <a:pt x="769" y="93"/>
                  </a:cubicBezTo>
                  <a:cubicBezTo>
                    <a:pt x="766" y="56"/>
                    <a:pt x="758" y="7"/>
                    <a:pt x="722" y="4"/>
                  </a:cubicBezTo>
                  <a:cubicBezTo>
                    <a:pt x="722" y="4"/>
                    <a:pt x="721" y="4"/>
                    <a:pt x="721" y="4"/>
                  </a:cubicBezTo>
                  <a:cubicBezTo>
                    <a:pt x="655" y="4"/>
                    <a:pt x="590" y="3"/>
                    <a:pt x="524" y="3"/>
                  </a:cubicBezTo>
                  <a:cubicBezTo>
                    <a:pt x="492" y="3"/>
                    <a:pt x="460" y="3"/>
                    <a:pt x="428" y="3"/>
                  </a:cubicBezTo>
                  <a:cubicBezTo>
                    <a:pt x="397" y="3"/>
                    <a:pt x="364" y="0"/>
                    <a:pt x="333" y="4"/>
                  </a:cubicBezTo>
                  <a:cubicBezTo>
                    <a:pt x="319" y="2"/>
                    <a:pt x="302" y="14"/>
                    <a:pt x="298" y="29"/>
                  </a:cubicBezTo>
                  <a:cubicBezTo>
                    <a:pt x="291" y="48"/>
                    <a:pt x="287" y="69"/>
                    <a:pt x="283" y="89"/>
                  </a:cubicBezTo>
                  <a:cubicBezTo>
                    <a:pt x="277" y="110"/>
                    <a:pt x="272" y="130"/>
                    <a:pt x="268" y="151"/>
                  </a:cubicBezTo>
                  <a:cubicBezTo>
                    <a:pt x="216" y="153"/>
                    <a:pt x="162" y="154"/>
                    <a:pt x="111" y="159"/>
                  </a:cubicBezTo>
                  <a:cubicBezTo>
                    <a:pt x="78" y="163"/>
                    <a:pt x="53" y="181"/>
                    <a:pt x="42" y="210"/>
                  </a:cubicBezTo>
                  <a:cubicBezTo>
                    <a:pt x="41" y="205"/>
                    <a:pt x="41" y="201"/>
                    <a:pt x="40" y="196"/>
                  </a:cubicBezTo>
                  <a:cubicBezTo>
                    <a:pt x="40" y="195"/>
                    <a:pt x="40" y="195"/>
                    <a:pt x="40" y="194"/>
                  </a:cubicBezTo>
                  <a:cubicBezTo>
                    <a:pt x="37" y="188"/>
                    <a:pt x="27" y="190"/>
                    <a:pt x="23" y="193"/>
                  </a:cubicBezTo>
                  <a:cubicBezTo>
                    <a:pt x="19" y="196"/>
                    <a:pt x="18" y="202"/>
                    <a:pt x="19" y="207"/>
                  </a:cubicBezTo>
                  <a:cubicBezTo>
                    <a:pt x="19" y="207"/>
                    <a:pt x="19" y="207"/>
                    <a:pt x="19" y="207"/>
                  </a:cubicBezTo>
                  <a:cubicBezTo>
                    <a:pt x="19" y="212"/>
                    <a:pt x="19" y="217"/>
                    <a:pt x="19" y="222"/>
                  </a:cubicBezTo>
                  <a:cubicBezTo>
                    <a:pt x="15" y="219"/>
                    <a:pt x="10" y="220"/>
                    <a:pt x="7" y="224"/>
                  </a:cubicBezTo>
                  <a:cubicBezTo>
                    <a:pt x="0" y="232"/>
                    <a:pt x="4" y="247"/>
                    <a:pt x="5" y="256"/>
                  </a:cubicBezTo>
                  <a:cubicBezTo>
                    <a:pt x="5" y="264"/>
                    <a:pt x="2" y="307"/>
                    <a:pt x="21" y="299"/>
                  </a:cubicBezTo>
                  <a:cubicBezTo>
                    <a:pt x="21" y="300"/>
                    <a:pt x="21" y="300"/>
                    <a:pt x="21" y="301"/>
                  </a:cubicBezTo>
                  <a:cubicBezTo>
                    <a:pt x="21" y="306"/>
                    <a:pt x="21" y="311"/>
                    <a:pt x="25" y="315"/>
                  </a:cubicBezTo>
                  <a:cubicBezTo>
                    <a:pt x="28" y="316"/>
                    <a:pt x="31" y="316"/>
                    <a:pt x="33" y="315"/>
                  </a:cubicBezTo>
                  <a:cubicBezTo>
                    <a:pt x="33" y="317"/>
                    <a:pt x="33" y="318"/>
                    <a:pt x="33" y="320"/>
                  </a:cubicBezTo>
                  <a:cubicBezTo>
                    <a:pt x="33" y="320"/>
                    <a:pt x="33" y="321"/>
                    <a:pt x="33" y="321"/>
                  </a:cubicBezTo>
                  <a:cubicBezTo>
                    <a:pt x="23" y="323"/>
                    <a:pt x="25" y="335"/>
                    <a:pt x="25" y="343"/>
                  </a:cubicBezTo>
                  <a:cubicBezTo>
                    <a:pt x="24" y="351"/>
                    <a:pt x="22" y="363"/>
                    <a:pt x="31" y="367"/>
                  </a:cubicBezTo>
                  <a:cubicBezTo>
                    <a:pt x="37" y="369"/>
                    <a:pt x="43" y="367"/>
                    <a:pt x="49" y="367"/>
                  </a:cubicBezTo>
                  <a:cubicBezTo>
                    <a:pt x="57" y="366"/>
                    <a:pt x="64" y="366"/>
                    <a:pt x="72" y="365"/>
                  </a:cubicBezTo>
                  <a:cubicBezTo>
                    <a:pt x="73" y="365"/>
                    <a:pt x="74" y="365"/>
                    <a:pt x="74" y="364"/>
                  </a:cubicBezTo>
                  <a:cubicBezTo>
                    <a:pt x="75" y="364"/>
                    <a:pt x="76" y="364"/>
                    <a:pt x="76" y="363"/>
                  </a:cubicBezTo>
                  <a:cubicBezTo>
                    <a:pt x="77" y="363"/>
                    <a:pt x="77" y="362"/>
                    <a:pt x="77" y="362"/>
                  </a:cubicBezTo>
                  <a:cubicBezTo>
                    <a:pt x="79" y="363"/>
                    <a:pt x="80" y="363"/>
                    <a:pt x="82" y="363"/>
                  </a:cubicBezTo>
                  <a:cubicBezTo>
                    <a:pt x="83" y="363"/>
                    <a:pt x="83" y="363"/>
                    <a:pt x="84" y="363"/>
                  </a:cubicBezTo>
                  <a:cubicBezTo>
                    <a:pt x="78" y="387"/>
                    <a:pt x="81" y="414"/>
                    <a:pt x="88" y="435"/>
                  </a:cubicBezTo>
                  <a:cubicBezTo>
                    <a:pt x="98" y="467"/>
                    <a:pt x="122" y="485"/>
                    <a:pt x="151" y="494"/>
                  </a:cubicBezTo>
                  <a:cubicBezTo>
                    <a:pt x="134" y="494"/>
                    <a:pt x="117" y="494"/>
                    <a:pt x="101" y="497"/>
                  </a:cubicBezTo>
                  <a:cubicBezTo>
                    <a:pt x="99" y="498"/>
                    <a:pt x="99" y="501"/>
                    <a:pt x="101" y="501"/>
                  </a:cubicBezTo>
                  <a:cubicBezTo>
                    <a:pt x="129" y="507"/>
                    <a:pt x="160" y="504"/>
                    <a:pt x="188" y="504"/>
                  </a:cubicBezTo>
                  <a:cubicBezTo>
                    <a:pt x="219" y="504"/>
                    <a:pt x="251" y="504"/>
                    <a:pt x="282" y="501"/>
                  </a:cubicBezTo>
                  <a:cubicBezTo>
                    <a:pt x="284" y="501"/>
                    <a:pt x="284" y="498"/>
                    <a:pt x="282" y="497"/>
                  </a:cubicBezTo>
                  <a:cubicBezTo>
                    <a:pt x="267" y="496"/>
                    <a:pt x="253" y="496"/>
                    <a:pt x="238" y="495"/>
                  </a:cubicBezTo>
                  <a:cubicBezTo>
                    <a:pt x="271" y="484"/>
                    <a:pt x="292" y="457"/>
                    <a:pt x="299" y="419"/>
                  </a:cubicBezTo>
                  <a:cubicBezTo>
                    <a:pt x="302" y="402"/>
                    <a:pt x="303" y="385"/>
                    <a:pt x="300" y="369"/>
                  </a:cubicBezTo>
                  <a:cubicBezTo>
                    <a:pt x="301" y="369"/>
                    <a:pt x="304" y="369"/>
                    <a:pt x="305" y="369"/>
                  </a:cubicBezTo>
                  <a:cubicBezTo>
                    <a:pt x="306" y="369"/>
                    <a:pt x="307" y="369"/>
                    <a:pt x="308" y="369"/>
                  </a:cubicBezTo>
                  <a:cubicBezTo>
                    <a:pt x="311" y="374"/>
                    <a:pt x="314" y="379"/>
                    <a:pt x="317" y="383"/>
                  </a:cubicBezTo>
                  <a:cubicBezTo>
                    <a:pt x="317" y="384"/>
                    <a:pt x="317" y="385"/>
                    <a:pt x="318" y="385"/>
                  </a:cubicBezTo>
                  <a:cubicBezTo>
                    <a:pt x="334" y="391"/>
                    <a:pt x="353" y="390"/>
                    <a:pt x="370" y="390"/>
                  </a:cubicBezTo>
                  <a:cubicBezTo>
                    <a:pt x="390" y="391"/>
                    <a:pt x="410" y="390"/>
                    <a:pt x="429" y="390"/>
                  </a:cubicBezTo>
                  <a:cubicBezTo>
                    <a:pt x="446" y="389"/>
                    <a:pt x="483" y="394"/>
                    <a:pt x="497" y="380"/>
                  </a:cubicBezTo>
                  <a:cubicBezTo>
                    <a:pt x="498" y="380"/>
                    <a:pt x="498" y="380"/>
                    <a:pt x="499" y="380"/>
                  </a:cubicBezTo>
                  <a:cubicBezTo>
                    <a:pt x="501" y="377"/>
                    <a:pt x="502" y="375"/>
                    <a:pt x="504" y="373"/>
                  </a:cubicBezTo>
                  <a:cubicBezTo>
                    <a:pt x="504" y="373"/>
                    <a:pt x="505" y="373"/>
                    <a:pt x="505" y="373"/>
                  </a:cubicBezTo>
                  <a:cubicBezTo>
                    <a:pt x="509" y="375"/>
                    <a:pt x="513" y="374"/>
                    <a:pt x="517" y="374"/>
                  </a:cubicBezTo>
                  <a:cubicBezTo>
                    <a:pt x="520" y="374"/>
                    <a:pt x="522" y="375"/>
                    <a:pt x="525" y="374"/>
                  </a:cubicBezTo>
                  <a:cubicBezTo>
                    <a:pt x="516" y="420"/>
                    <a:pt x="532" y="471"/>
                    <a:pt x="574" y="496"/>
                  </a:cubicBezTo>
                  <a:cubicBezTo>
                    <a:pt x="579" y="498"/>
                    <a:pt x="583" y="500"/>
                    <a:pt x="588" y="502"/>
                  </a:cubicBezTo>
                  <a:cubicBezTo>
                    <a:pt x="576" y="502"/>
                    <a:pt x="564" y="503"/>
                    <a:pt x="553" y="505"/>
                  </a:cubicBezTo>
                  <a:cubicBezTo>
                    <a:pt x="551" y="506"/>
                    <a:pt x="551" y="508"/>
                    <a:pt x="553" y="509"/>
                  </a:cubicBezTo>
                  <a:cubicBezTo>
                    <a:pt x="578" y="514"/>
                    <a:pt x="606" y="511"/>
                    <a:pt x="631" y="511"/>
                  </a:cubicBezTo>
                  <a:cubicBezTo>
                    <a:pt x="660" y="510"/>
                    <a:pt x="688" y="512"/>
                    <a:pt x="716" y="509"/>
                  </a:cubicBezTo>
                  <a:cubicBezTo>
                    <a:pt x="719" y="509"/>
                    <a:pt x="719" y="505"/>
                    <a:pt x="716" y="505"/>
                  </a:cubicBezTo>
                  <a:cubicBezTo>
                    <a:pt x="702" y="503"/>
                    <a:pt x="687" y="503"/>
                    <a:pt x="672" y="503"/>
                  </a:cubicBezTo>
                  <a:cubicBezTo>
                    <a:pt x="685" y="498"/>
                    <a:pt x="698" y="492"/>
                    <a:pt x="709" y="483"/>
                  </a:cubicBezTo>
                  <a:cubicBezTo>
                    <a:pt x="743" y="454"/>
                    <a:pt x="750" y="410"/>
                    <a:pt x="741" y="369"/>
                  </a:cubicBezTo>
                  <a:cubicBezTo>
                    <a:pt x="744" y="369"/>
                    <a:pt x="746" y="369"/>
                    <a:pt x="748" y="369"/>
                  </a:cubicBezTo>
                  <a:cubicBezTo>
                    <a:pt x="751" y="369"/>
                    <a:pt x="753" y="369"/>
                    <a:pt x="755" y="368"/>
                  </a:cubicBezTo>
                  <a:cubicBezTo>
                    <a:pt x="755" y="369"/>
                    <a:pt x="756" y="369"/>
                    <a:pt x="756" y="370"/>
                  </a:cubicBezTo>
                  <a:cubicBezTo>
                    <a:pt x="757" y="371"/>
                    <a:pt x="758" y="371"/>
                    <a:pt x="758" y="371"/>
                  </a:cubicBezTo>
                  <a:cubicBezTo>
                    <a:pt x="759" y="371"/>
                    <a:pt x="759" y="371"/>
                    <a:pt x="759" y="372"/>
                  </a:cubicBezTo>
                  <a:cubicBezTo>
                    <a:pt x="764" y="377"/>
                    <a:pt x="772" y="375"/>
                    <a:pt x="779" y="374"/>
                  </a:cubicBezTo>
                  <a:cubicBezTo>
                    <a:pt x="786" y="374"/>
                    <a:pt x="795" y="373"/>
                    <a:pt x="800" y="368"/>
                  </a:cubicBezTo>
                  <a:cubicBezTo>
                    <a:pt x="805" y="364"/>
                    <a:pt x="805" y="357"/>
                    <a:pt x="805" y="351"/>
                  </a:cubicBezTo>
                  <a:cubicBezTo>
                    <a:pt x="804" y="344"/>
                    <a:pt x="804" y="335"/>
                    <a:pt x="801" y="329"/>
                  </a:cubicBezTo>
                  <a:cubicBezTo>
                    <a:pt x="802" y="328"/>
                    <a:pt x="802" y="326"/>
                    <a:pt x="801" y="325"/>
                  </a:cubicBezTo>
                  <a:cubicBezTo>
                    <a:pt x="796" y="322"/>
                    <a:pt x="790" y="322"/>
                    <a:pt x="784" y="323"/>
                  </a:cubicBezTo>
                  <a:cubicBezTo>
                    <a:pt x="784" y="318"/>
                    <a:pt x="784" y="314"/>
                    <a:pt x="784" y="309"/>
                  </a:cubicBezTo>
                  <a:cubicBezTo>
                    <a:pt x="802" y="318"/>
                    <a:pt x="843" y="315"/>
                    <a:pt x="845" y="291"/>
                  </a:cubicBezTo>
                  <a:cubicBezTo>
                    <a:pt x="853" y="263"/>
                    <a:pt x="850" y="228"/>
                    <a:pt x="850" y="200"/>
                  </a:cubicBezTo>
                  <a:moveTo>
                    <a:pt x="19" y="292"/>
                  </a:moveTo>
                  <a:cubicBezTo>
                    <a:pt x="13" y="295"/>
                    <a:pt x="12" y="262"/>
                    <a:pt x="12" y="259"/>
                  </a:cubicBezTo>
                  <a:cubicBezTo>
                    <a:pt x="12" y="255"/>
                    <a:pt x="7" y="224"/>
                    <a:pt x="18" y="227"/>
                  </a:cubicBezTo>
                  <a:cubicBezTo>
                    <a:pt x="18" y="227"/>
                    <a:pt x="18" y="227"/>
                    <a:pt x="19" y="227"/>
                  </a:cubicBezTo>
                  <a:cubicBezTo>
                    <a:pt x="18" y="249"/>
                    <a:pt x="19" y="270"/>
                    <a:pt x="20" y="291"/>
                  </a:cubicBezTo>
                  <a:cubicBezTo>
                    <a:pt x="20" y="292"/>
                    <a:pt x="20" y="292"/>
                    <a:pt x="19" y="292"/>
                  </a:cubicBezTo>
                  <a:moveTo>
                    <a:pt x="290" y="87"/>
                  </a:moveTo>
                  <a:cubicBezTo>
                    <a:pt x="294" y="70"/>
                    <a:pt x="298" y="53"/>
                    <a:pt x="301" y="36"/>
                  </a:cubicBezTo>
                  <a:cubicBezTo>
                    <a:pt x="301" y="36"/>
                    <a:pt x="302" y="36"/>
                    <a:pt x="302" y="36"/>
                  </a:cubicBezTo>
                  <a:cubicBezTo>
                    <a:pt x="305" y="33"/>
                    <a:pt x="309" y="32"/>
                    <a:pt x="313" y="33"/>
                  </a:cubicBezTo>
                  <a:cubicBezTo>
                    <a:pt x="316" y="34"/>
                    <a:pt x="318" y="35"/>
                    <a:pt x="320" y="36"/>
                  </a:cubicBezTo>
                  <a:cubicBezTo>
                    <a:pt x="313" y="53"/>
                    <a:pt x="312" y="73"/>
                    <a:pt x="308" y="90"/>
                  </a:cubicBezTo>
                  <a:cubicBezTo>
                    <a:pt x="304" y="110"/>
                    <a:pt x="296" y="130"/>
                    <a:pt x="293" y="151"/>
                  </a:cubicBezTo>
                  <a:cubicBezTo>
                    <a:pt x="291" y="151"/>
                    <a:pt x="289" y="151"/>
                    <a:pt x="286" y="151"/>
                  </a:cubicBezTo>
                  <a:cubicBezTo>
                    <a:pt x="283" y="152"/>
                    <a:pt x="280" y="152"/>
                    <a:pt x="277" y="153"/>
                  </a:cubicBezTo>
                  <a:cubicBezTo>
                    <a:pt x="277" y="153"/>
                    <a:pt x="276" y="152"/>
                    <a:pt x="276" y="152"/>
                  </a:cubicBezTo>
                  <a:cubicBezTo>
                    <a:pt x="276" y="152"/>
                    <a:pt x="275" y="152"/>
                    <a:pt x="275" y="152"/>
                  </a:cubicBezTo>
                  <a:cubicBezTo>
                    <a:pt x="281" y="130"/>
                    <a:pt x="285" y="109"/>
                    <a:pt x="290" y="87"/>
                  </a:cubicBezTo>
                  <a:moveTo>
                    <a:pt x="75" y="179"/>
                  </a:moveTo>
                  <a:cubicBezTo>
                    <a:pt x="94" y="166"/>
                    <a:pt x="119" y="167"/>
                    <a:pt x="141" y="166"/>
                  </a:cubicBezTo>
                  <a:cubicBezTo>
                    <a:pt x="184" y="164"/>
                    <a:pt x="227" y="162"/>
                    <a:pt x="269" y="159"/>
                  </a:cubicBezTo>
                  <a:cubicBezTo>
                    <a:pt x="270" y="159"/>
                    <a:pt x="271" y="159"/>
                    <a:pt x="271" y="159"/>
                  </a:cubicBezTo>
                  <a:cubicBezTo>
                    <a:pt x="272" y="159"/>
                    <a:pt x="273" y="158"/>
                    <a:pt x="273" y="158"/>
                  </a:cubicBezTo>
                  <a:cubicBezTo>
                    <a:pt x="273" y="158"/>
                    <a:pt x="274" y="158"/>
                    <a:pt x="274" y="158"/>
                  </a:cubicBezTo>
                  <a:cubicBezTo>
                    <a:pt x="274" y="158"/>
                    <a:pt x="275" y="158"/>
                    <a:pt x="275" y="158"/>
                  </a:cubicBezTo>
                  <a:cubicBezTo>
                    <a:pt x="277" y="161"/>
                    <a:pt x="279" y="164"/>
                    <a:pt x="282" y="166"/>
                  </a:cubicBezTo>
                  <a:cubicBezTo>
                    <a:pt x="284" y="170"/>
                    <a:pt x="287" y="173"/>
                    <a:pt x="290" y="175"/>
                  </a:cubicBezTo>
                  <a:cubicBezTo>
                    <a:pt x="287" y="178"/>
                    <a:pt x="285" y="182"/>
                    <a:pt x="283" y="185"/>
                  </a:cubicBezTo>
                  <a:cubicBezTo>
                    <a:pt x="281" y="190"/>
                    <a:pt x="279" y="194"/>
                    <a:pt x="278" y="199"/>
                  </a:cubicBezTo>
                  <a:cubicBezTo>
                    <a:pt x="238" y="197"/>
                    <a:pt x="198" y="197"/>
                    <a:pt x="159" y="198"/>
                  </a:cubicBezTo>
                  <a:cubicBezTo>
                    <a:pt x="124" y="198"/>
                    <a:pt x="88" y="198"/>
                    <a:pt x="54" y="202"/>
                  </a:cubicBezTo>
                  <a:cubicBezTo>
                    <a:pt x="59" y="193"/>
                    <a:pt x="66" y="185"/>
                    <a:pt x="75" y="179"/>
                  </a:cubicBezTo>
                  <a:moveTo>
                    <a:pt x="40" y="309"/>
                  </a:moveTo>
                  <a:cubicBezTo>
                    <a:pt x="48" y="296"/>
                    <a:pt x="44" y="279"/>
                    <a:pt x="44" y="264"/>
                  </a:cubicBezTo>
                  <a:cubicBezTo>
                    <a:pt x="43" y="251"/>
                    <a:pt x="44" y="237"/>
                    <a:pt x="43" y="223"/>
                  </a:cubicBezTo>
                  <a:cubicBezTo>
                    <a:pt x="46" y="218"/>
                    <a:pt x="48" y="212"/>
                    <a:pt x="51" y="207"/>
                  </a:cubicBezTo>
                  <a:cubicBezTo>
                    <a:pt x="88" y="208"/>
                    <a:pt x="126" y="204"/>
                    <a:pt x="163" y="204"/>
                  </a:cubicBezTo>
                  <a:cubicBezTo>
                    <a:pt x="201" y="203"/>
                    <a:pt x="239" y="205"/>
                    <a:pt x="278" y="205"/>
                  </a:cubicBezTo>
                  <a:cubicBezTo>
                    <a:pt x="279" y="205"/>
                    <a:pt x="280" y="205"/>
                    <a:pt x="280" y="204"/>
                  </a:cubicBezTo>
                  <a:cubicBezTo>
                    <a:pt x="281" y="205"/>
                    <a:pt x="283" y="204"/>
                    <a:pt x="283" y="203"/>
                  </a:cubicBezTo>
                  <a:cubicBezTo>
                    <a:pt x="286" y="198"/>
                    <a:pt x="287" y="193"/>
                    <a:pt x="289" y="189"/>
                  </a:cubicBezTo>
                  <a:cubicBezTo>
                    <a:pt x="292" y="184"/>
                    <a:pt x="294" y="180"/>
                    <a:pt x="295" y="175"/>
                  </a:cubicBezTo>
                  <a:cubicBezTo>
                    <a:pt x="295" y="175"/>
                    <a:pt x="295" y="175"/>
                    <a:pt x="295" y="174"/>
                  </a:cubicBezTo>
                  <a:cubicBezTo>
                    <a:pt x="295" y="174"/>
                    <a:pt x="295" y="174"/>
                    <a:pt x="295" y="173"/>
                  </a:cubicBezTo>
                  <a:cubicBezTo>
                    <a:pt x="292" y="169"/>
                    <a:pt x="289" y="166"/>
                    <a:pt x="286" y="162"/>
                  </a:cubicBezTo>
                  <a:cubicBezTo>
                    <a:pt x="285" y="161"/>
                    <a:pt x="284" y="160"/>
                    <a:pt x="283" y="159"/>
                  </a:cubicBezTo>
                  <a:cubicBezTo>
                    <a:pt x="285" y="159"/>
                    <a:pt x="286" y="159"/>
                    <a:pt x="287" y="159"/>
                  </a:cubicBezTo>
                  <a:cubicBezTo>
                    <a:pt x="291" y="158"/>
                    <a:pt x="296" y="159"/>
                    <a:pt x="298" y="156"/>
                  </a:cubicBezTo>
                  <a:cubicBezTo>
                    <a:pt x="299" y="155"/>
                    <a:pt x="299" y="154"/>
                    <a:pt x="299" y="153"/>
                  </a:cubicBezTo>
                  <a:cubicBezTo>
                    <a:pt x="309" y="135"/>
                    <a:pt x="313" y="113"/>
                    <a:pt x="317" y="93"/>
                  </a:cubicBezTo>
                  <a:cubicBezTo>
                    <a:pt x="321" y="75"/>
                    <a:pt x="327" y="56"/>
                    <a:pt x="325" y="38"/>
                  </a:cubicBezTo>
                  <a:cubicBezTo>
                    <a:pt x="326" y="38"/>
                    <a:pt x="326" y="37"/>
                    <a:pt x="326" y="36"/>
                  </a:cubicBezTo>
                  <a:cubicBezTo>
                    <a:pt x="324" y="25"/>
                    <a:pt x="311" y="25"/>
                    <a:pt x="303" y="29"/>
                  </a:cubicBezTo>
                  <a:cubicBezTo>
                    <a:pt x="306" y="24"/>
                    <a:pt x="310" y="20"/>
                    <a:pt x="315" y="16"/>
                  </a:cubicBezTo>
                  <a:cubicBezTo>
                    <a:pt x="322" y="12"/>
                    <a:pt x="329" y="12"/>
                    <a:pt x="336" y="10"/>
                  </a:cubicBezTo>
                  <a:cubicBezTo>
                    <a:pt x="365" y="13"/>
                    <a:pt x="395" y="11"/>
                    <a:pt x="424" y="11"/>
                  </a:cubicBezTo>
                  <a:cubicBezTo>
                    <a:pt x="456" y="11"/>
                    <a:pt x="488" y="11"/>
                    <a:pt x="521" y="11"/>
                  </a:cubicBezTo>
                  <a:cubicBezTo>
                    <a:pt x="587" y="12"/>
                    <a:pt x="653" y="12"/>
                    <a:pt x="719" y="12"/>
                  </a:cubicBezTo>
                  <a:cubicBezTo>
                    <a:pt x="746" y="23"/>
                    <a:pt x="753" y="48"/>
                    <a:pt x="757" y="75"/>
                  </a:cubicBezTo>
                  <a:cubicBezTo>
                    <a:pt x="761" y="104"/>
                    <a:pt x="764" y="133"/>
                    <a:pt x="766" y="162"/>
                  </a:cubicBezTo>
                  <a:cubicBezTo>
                    <a:pt x="771" y="216"/>
                    <a:pt x="773" y="270"/>
                    <a:pt x="776" y="324"/>
                  </a:cubicBezTo>
                  <a:cubicBezTo>
                    <a:pt x="771" y="324"/>
                    <a:pt x="766" y="324"/>
                    <a:pt x="762" y="325"/>
                  </a:cubicBezTo>
                  <a:cubicBezTo>
                    <a:pt x="761" y="313"/>
                    <a:pt x="751" y="299"/>
                    <a:pt x="746" y="289"/>
                  </a:cubicBezTo>
                  <a:cubicBezTo>
                    <a:pt x="739" y="278"/>
                    <a:pt x="732" y="265"/>
                    <a:pt x="721" y="257"/>
                  </a:cubicBezTo>
                  <a:cubicBezTo>
                    <a:pt x="721" y="255"/>
                    <a:pt x="719" y="253"/>
                    <a:pt x="717" y="253"/>
                  </a:cubicBezTo>
                  <a:cubicBezTo>
                    <a:pt x="688" y="249"/>
                    <a:pt x="658" y="248"/>
                    <a:pt x="629" y="248"/>
                  </a:cubicBezTo>
                  <a:cubicBezTo>
                    <a:pt x="602" y="249"/>
                    <a:pt x="573" y="249"/>
                    <a:pt x="547" y="256"/>
                  </a:cubicBezTo>
                  <a:cubicBezTo>
                    <a:pt x="546" y="256"/>
                    <a:pt x="544" y="256"/>
                    <a:pt x="543" y="258"/>
                  </a:cubicBezTo>
                  <a:cubicBezTo>
                    <a:pt x="533" y="273"/>
                    <a:pt x="524" y="289"/>
                    <a:pt x="515" y="305"/>
                  </a:cubicBezTo>
                  <a:cubicBezTo>
                    <a:pt x="507" y="318"/>
                    <a:pt x="496" y="348"/>
                    <a:pt x="481" y="356"/>
                  </a:cubicBezTo>
                  <a:cubicBezTo>
                    <a:pt x="455" y="357"/>
                    <a:pt x="429" y="359"/>
                    <a:pt x="403" y="361"/>
                  </a:cubicBezTo>
                  <a:cubicBezTo>
                    <a:pt x="380" y="361"/>
                    <a:pt x="356" y="360"/>
                    <a:pt x="333" y="364"/>
                  </a:cubicBezTo>
                  <a:cubicBezTo>
                    <a:pt x="326" y="346"/>
                    <a:pt x="317" y="329"/>
                    <a:pt x="309" y="311"/>
                  </a:cubicBezTo>
                  <a:cubicBezTo>
                    <a:pt x="300" y="292"/>
                    <a:pt x="292" y="271"/>
                    <a:pt x="279" y="254"/>
                  </a:cubicBezTo>
                  <a:cubicBezTo>
                    <a:pt x="279" y="254"/>
                    <a:pt x="279" y="254"/>
                    <a:pt x="278" y="253"/>
                  </a:cubicBezTo>
                  <a:cubicBezTo>
                    <a:pt x="278" y="253"/>
                    <a:pt x="277" y="253"/>
                    <a:pt x="277" y="253"/>
                  </a:cubicBezTo>
                  <a:cubicBezTo>
                    <a:pt x="246" y="250"/>
                    <a:pt x="214" y="252"/>
                    <a:pt x="183" y="253"/>
                  </a:cubicBezTo>
                  <a:cubicBezTo>
                    <a:pt x="155" y="254"/>
                    <a:pt x="123" y="252"/>
                    <a:pt x="97" y="261"/>
                  </a:cubicBezTo>
                  <a:cubicBezTo>
                    <a:pt x="96" y="261"/>
                    <a:pt x="96" y="261"/>
                    <a:pt x="96" y="262"/>
                  </a:cubicBezTo>
                  <a:cubicBezTo>
                    <a:pt x="96" y="262"/>
                    <a:pt x="96" y="262"/>
                    <a:pt x="96" y="262"/>
                  </a:cubicBezTo>
                  <a:cubicBezTo>
                    <a:pt x="85" y="279"/>
                    <a:pt x="75" y="300"/>
                    <a:pt x="70" y="320"/>
                  </a:cubicBezTo>
                  <a:cubicBezTo>
                    <a:pt x="64" y="319"/>
                    <a:pt x="58" y="320"/>
                    <a:pt x="53" y="320"/>
                  </a:cubicBezTo>
                  <a:cubicBezTo>
                    <a:pt x="49" y="320"/>
                    <a:pt x="44" y="320"/>
                    <a:pt x="40" y="320"/>
                  </a:cubicBezTo>
                  <a:cubicBezTo>
                    <a:pt x="40" y="316"/>
                    <a:pt x="40" y="313"/>
                    <a:pt x="40" y="309"/>
                  </a:cubicBezTo>
                  <a:moveTo>
                    <a:pt x="32" y="307"/>
                  </a:moveTo>
                  <a:cubicBezTo>
                    <a:pt x="31" y="310"/>
                    <a:pt x="30" y="311"/>
                    <a:pt x="28" y="309"/>
                  </a:cubicBezTo>
                  <a:cubicBezTo>
                    <a:pt x="26" y="307"/>
                    <a:pt x="26" y="304"/>
                    <a:pt x="26" y="302"/>
                  </a:cubicBezTo>
                  <a:cubicBezTo>
                    <a:pt x="26" y="300"/>
                    <a:pt x="26" y="298"/>
                    <a:pt x="25" y="295"/>
                  </a:cubicBezTo>
                  <a:cubicBezTo>
                    <a:pt x="28" y="267"/>
                    <a:pt x="28" y="236"/>
                    <a:pt x="23" y="208"/>
                  </a:cubicBezTo>
                  <a:cubicBezTo>
                    <a:pt x="23" y="208"/>
                    <a:pt x="24" y="208"/>
                    <a:pt x="24" y="207"/>
                  </a:cubicBezTo>
                  <a:cubicBezTo>
                    <a:pt x="23" y="204"/>
                    <a:pt x="24" y="200"/>
                    <a:pt x="27" y="198"/>
                  </a:cubicBezTo>
                  <a:cubicBezTo>
                    <a:pt x="30" y="196"/>
                    <a:pt x="33" y="197"/>
                    <a:pt x="35" y="197"/>
                  </a:cubicBezTo>
                  <a:cubicBezTo>
                    <a:pt x="31" y="233"/>
                    <a:pt x="42" y="271"/>
                    <a:pt x="34" y="306"/>
                  </a:cubicBezTo>
                  <a:cubicBezTo>
                    <a:pt x="33" y="307"/>
                    <a:pt x="33" y="307"/>
                    <a:pt x="32" y="307"/>
                  </a:cubicBezTo>
                  <a:moveTo>
                    <a:pt x="275" y="457"/>
                  </a:moveTo>
                  <a:cubicBezTo>
                    <a:pt x="244" y="506"/>
                    <a:pt x="158" y="503"/>
                    <a:pt x="117" y="467"/>
                  </a:cubicBezTo>
                  <a:cubicBezTo>
                    <a:pt x="77" y="430"/>
                    <a:pt x="80" y="354"/>
                    <a:pt x="118" y="316"/>
                  </a:cubicBezTo>
                  <a:cubicBezTo>
                    <a:pt x="140" y="304"/>
                    <a:pt x="161" y="290"/>
                    <a:pt x="188" y="289"/>
                  </a:cubicBezTo>
                  <a:cubicBezTo>
                    <a:pt x="215" y="287"/>
                    <a:pt x="242" y="296"/>
                    <a:pt x="261" y="313"/>
                  </a:cubicBezTo>
                  <a:cubicBezTo>
                    <a:pt x="301" y="348"/>
                    <a:pt x="302" y="415"/>
                    <a:pt x="275" y="457"/>
                  </a:cubicBezTo>
                  <a:moveTo>
                    <a:pt x="299" y="364"/>
                  </a:moveTo>
                  <a:cubicBezTo>
                    <a:pt x="293" y="338"/>
                    <a:pt x="280" y="315"/>
                    <a:pt x="257" y="300"/>
                  </a:cubicBezTo>
                  <a:cubicBezTo>
                    <a:pt x="215" y="271"/>
                    <a:pt x="141" y="274"/>
                    <a:pt x="108" y="317"/>
                  </a:cubicBezTo>
                  <a:cubicBezTo>
                    <a:pt x="108" y="317"/>
                    <a:pt x="108" y="318"/>
                    <a:pt x="108" y="318"/>
                  </a:cubicBezTo>
                  <a:cubicBezTo>
                    <a:pt x="96" y="328"/>
                    <a:pt x="89" y="342"/>
                    <a:pt x="85" y="356"/>
                  </a:cubicBezTo>
                  <a:cubicBezTo>
                    <a:pt x="84" y="356"/>
                    <a:pt x="83" y="356"/>
                    <a:pt x="82" y="356"/>
                  </a:cubicBezTo>
                  <a:cubicBezTo>
                    <a:pt x="82" y="356"/>
                    <a:pt x="81" y="356"/>
                    <a:pt x="81" y="356"/>
                  </a:cubicBezTo>
                  <a:cubicBezTo>
                    <a:pt x="86" y="347"/>
                    <a:pt x="90" y="335"/>
                    <a:pt x="94" y="324"/>
                  </a:cubicBezTo>
                  <a:cubicBezTo>
                    <a:pt x="99" y="311"/>
                    <a:pt x="105" y="298"/>
                    <a:pt x="108" y="284"/>
                  </a:cubicBezTo>
                  <a:cubicBezTo>
                    <a:pt x="134" y="284"/>
                    <a:pt x="161" y="279"/>
                    <a:pt x="187" y="278"/>
                  </a:cubicBezTo>
                  <a:cubicBezTo>
                    <a:pt x="214" y="277"/>
                    <a:pt x="241" y="279"/>
                    <a:pt x="267" y="279"/>
                  </a:cubicBezTo>
                  <a:cubicBezTo>
                    <a:pt x="267" y="279"/>
                    <a:pt x="268" y="279"/>
                    <a:pt x="268" y="279"/>
                  </a:cubicBezTo>
                  <a:cubicBezTo>
                    <a:pt x="274" y="296"/>
                    <a:pt x="282" y="313"/>
                    <a:pt x="290" y="330"/>
                  </a:cubicBezTo>
                  <a:cubicBezTo>
                    <a:pt x="295" y="340"/>
                    <a:pt x="300" y="352"/>
                    <a:pt x="305" y="362"/>
                  </a:cubicBezTo>
                  <a:cubicBezTo>
                    <a:pt x="303" y="363"/>
                    <a:pt x="301" y="363"/>
                    <a:pt x="299" y="364"/>
                  </a:cubicBezTo>
                  <a:moveTo>
                    <a:pt x="724" y="453"/>
                  </a:moveTo>
                  <a:cubicBezTo>
                    <a:pt x="709" y="477"/>
                    <a:pt x="683" y="493"/>
                    <a:pt x="656" y="499"/>
                  </a:cubicBezTo>
                  <a:cubicBezTo>
                    <a:pt x="595" y="514"/>
                    <a:pt x="537" y="474"/>
                    <a:pt x="531" y="410"/>
                  </a:cubicBezTo>
                  <a:cubicBezTo>
                    <a:pt x="528" y="381"/>
                    <a:pt x="536" y="350"/>
                    <a:pt x="555" y="328"/>
                  </a:cubicBezTo>
                  <a:cubicBezTo>
                    <a:pt x="571" y="308"/>
                    <a:pt x="591" y="300"/>
                    <a:pt x="615" y="293"/>
                  </a:cubicBezTo>
                  <a:cubicBezTo>
                    <a:pt x="637" y="291"/>
                    <a:pt x="659" y="291"/>
                    <a:pt x="680" y="299"/>
                  </a:cubicBezTo>
                  <a:cubicBezTo>
                    <a:pt x="710" y="310"/>
                    <a:pt x="726" y="336"/>
                    <a:pt x="732" y="366"/>
                  </a:cubicBezTo>
                  <a:cubicBezTo>
                    <a:pt x="739" y="395"/>
                    <a:pt x="741" y="427"/>
                    <a:pt x="724" y="453"/>
                  </a:cubicBezTo>
                  <a:moveTo>
                    <a:pt x="747" y="362"/>
                  </a:moveTo>
                  <a:cubicBezTo>
                    <a:pt x="745" y="362"/>
                    <a:pt x="742" y="362"/>
                    <a:pt x="740" y="363"/>
                  </a:cubicBezTo>
                  <a:cubicBezTo>
                    <a:pt x="738" y="356"/>
                    <a:pt x="736" y="350"/>
                    <a:pt x="734" y="344"/>
                  </a:cubicBezTo>
                  <a:cubicBezTo>
                    <a:pt x="714" y="293"/>
                    <a:pt x="662" y="280"/>
                    <a:pt x="613" y="288"/>
                  </a:cubicBezTo>
                  <a:cubicBezTo>
                    <a:pt x="570" y="289"/>
                    <a:pt x="536" y="329"/>
                    <a:pt x="526" y="369"/>
                  </a:cubicBezTo>
                  <a:cubicBezTo>
                    <a:pt x="523" y="367"/>
                    <a:pt x="519" y="366"/>
                    <a:pt x="516" y="366"/>
                  </a:cubicBezTo>
                  <a:cubicBezTo>
                    <a:pt x="514" y="367"/>
                    <a:pt x="511" y="367"/>
                    <a:pt x="509" y="367"/>
                  </a:cubicBezTo>
                  <a:cubicBezTo>
                    <a:pt x="517" y="355"/>
                    <a:pt x="525" y="343"/>
                    <a:pt x="532" y="331"/>
                  </a:cubicBezTo>
                  <a:cubicBezTo>
                    <a:pt x="543" y="315"/>
                    <a:pt x="555" y="300"/>
                    <a:pt x="562" y="283"/>
                  </a:cubicBezTo>
                  <a:cubicBezTo>
                    <a:pt x="585" y="272"/>
                    <a:pt x="609" y="274"/>
                    <a:pt x="634" y="274"/>
                  </a:cubicBezTo>
                  <a:cubicBezTo>
                    <a:pt x="658" y="274"/>
                    <a:pt x="681" y="273"/>
                    <a:pt x="705" y="277"/>
                  </a:cubicBezTo>
                  <a:cubicBezTo>
                    <a:pt x="705" y="277"/>
                    <a:pt x="705" y="277"/>
                    <a:pt x="705" y="277"/>
                  </a:cubicBezTo>
                  <a:cubicBezTo>
                    <a:pt x="713" y="292"/>
                    <a:pt x="722" y="307"/>
                    <a:pt x="731" y="322"/>
                  </a:cubicBezTo>
                  <a:cubicBezTo>
                    <a:pt x="737" y="335"/>
                    <a:pt x="743" y="349"/>
                    <a:pt x="751" y="361"/>
                  </a:cubicBezTo>
                  <a:cubicBezTo>
                    <a:pt x="749" y="361"/>
                    <a:pt x="748" y="361"/>
                    <a:pt x="747" y="362"/>
                  </a:cubicBezTo>
                  <a:moveTo>
                    <a:pt x="795" y="332"/>
                  </a:moveTo>
                  <a:cubicBezTo>
                    <a:pt x="794" y="342"/>
                    <a:pt x="799" y="358"/>
                    <a:pt x="791" y="363"/>
                  </a:cubicBezTo>
                  <a:cubicBezTo>
                    <a:pt x="782" y="367"/>
                    <a:pt x="770" y="363"/>
                    <a:pt x="761" y="366"/>
                  </a:cubicBezTo>
                  <a:cubicBezTo>
                    <a:pt x="756" y="350"/>
                    <a:pt x="745" y="334"/>
                    <a:pt x="737" y="318"/>
                  </a:cubicBezTo>
                  <a:cubicBezTo>
                    <a:pt x="728" y="303"/>
                    <a:pt x="719" y="287"/>
                    <a:pt x="708" y="273"/>
                  </a:cubicBezTo>
                  <a:cubicBezTo>
                    <a:pt x="708" y="273"/>
                    <a:pt x="708" y="273"/>
                    <a:pt x="707" y="272"/>
                  </a:cubicBezTo>
                  <a:cubicBezTo>
                    <a:pt x="707" y="272"/>
                    <a:pt x="707" y="272"/>
                    <a:pt x="707" y="272"/>
                  </a:cubicBezTo>
                  <a:cubicBezTo>
                    <a:pt x="707" y="272"/>
                    <a:pt x="707" y="272"/>
                    <a:pt x="706" y="272"/>
                  </a:cubicBezTo>
                  <a:cubicBezTo>
                    <a:pt x="698" y="266"/>
                    <a:pt x="690" y="266"/>
                    <a:pt x="680" y="266"/>
                  </a:cubicBezTo>
                  <a:cubicBezTo>
                    <a:pt x="662" y="266"/>
                    <a:pt x="644" y="266"/>
                    <a:pt x="627" y="266"/>
                  </a:cubicBezTo>
                  <a:cubicBezTo>
                    <a:pt x="607" y="267"/>
                    <a:pt x="578" y="263"/>
                    <a:pt x="562" y="277"/>
                  </a:cubicBezTo>
                  <a:cubicBezTo>
                    <a:pt x="561" y="277"/>
                    <a:pt x="560" y="277"/>
                    <a:pt x="560" y="278"/>
                  </a:cubicBezTo>
                  <a:cubicBezTo>
                    <a:pt x="547" y="291"/>
                    <a:pt x="538" y="309"/>
                    <a:pt x="529" y="324"/>
                  </a:cubicBezTo>
                  <a:cubicBezTo>
                    <a:pt x="519" y="339"/>
                    <a:pt x="509" y="354"/>
                    <a:pt x="501" y="370"/>
                  </a:cubicBezTo>
                  <a:cubicBezTo>
                    <a:pt x="500" y="370"/>
                    <a:pt x="499" y="369"/>
                    <a:pt x="498" y="370"/>
                  </a:cubicBezTo>
                  <a:cubicBezTo>
                    <a:pt x="485" y="380"/>
                    <a:pt x="471" y="380"/>
                    <a:pt x="455" y="381"/>
                  </a:cubicBezTo>
                  <a:cubicBezTo>
                    <a:pt x="439" y="382"/>
                    <a:pt x="423" y="382"/>
                    <a:pt x="407" y="382"/>
                  </a:cubicBezTo>
                  <a:cubicBezTo>
                    <a:pt x="392" y="383"/>
                    <a:pt x="377" y="382"/>
                    <a:pt x="363" y="382"/>
                  </a:cubicBezTo>
                  <a:cubicBezTo>
                    <a:pt x="349" y="382"/>
                    <a:pt x="335" y="379"/>
                    <a:pt x="322" y="382"/>
                  </a:cubicBezTo>
                  <a:cubicBezTo>
                    <a:pt x="317" y="364"/>
                    <a:pt x="306" y="346"/>
                    <a:pt x="298" y="330"/>
                  </a:cubicBezTo>
                  <a:cubicBezTo>
                    <a:pt x="290" y="312"/>
                    <a:pt x="281" y="294"/>
                    <a:pt x="271" y="277"/>
                  </a:cubicBezTo>
                  <a:cubicBezTo>
                    <a:pt x="272" y="274"/>
                    <a:pt x="270" y="272"/>
                    <a:pt x="267" y="271"/>
                  </a:cubicBezTo>
                  <a:cubicBezTo>
                    <a:pt x="240" y="268"/>
                    <a:pt x="211" y="269"/>
                    <a:pt x="184" y="270"/>
                  </a:cubicBezTo>
                  <a:cubicBezTo>
                    <a:pt x="159" y="271"/>
                    <a:pt x="133" y="272"/>
                    <a:pt x="109" y="278"/>
                  </a:cubicBezTo>
                  <a:cubicBezTo>
                    <a:pt x="108" y="277"/>
                    <a:pt x="107" y="276"/>
                    <a:pt x="106" y="278"/>
                  </a:cubicBezTo>
                  <a:cubicBezTo>
                    <a:pt x="99" y="290"/>
                    <a:pt x="95" y="304"/>
                    <a:pt x="89" y="317"/>
                  </a:cubicBezTo>
                  <a:cubicBezTo>
                    <a:pt x="84" y="330"/>
                    <a:pt x="76" y="343"/>
                    <a:pt x="73" y="358"/>
                  </a:cubicBezTo>
                  <a:cubicBezTo>
                    <a:pt x="73" y="358"/>
                    <a:pt x="72" y="358"/>
                    <a:pt x="72" y="358"/>
                  </a:cubicBezTo>
                  <a:cubicBezTo>
                    <a:pt x="63" y="358"/>
                    <a:pt x="54" y="358"/>
                    <a:pt x="45" y="359"/>
                  </a:cubicBezTo>
                  <a:cubicBezTo>
                    <a:pt x="41" y="359"/>
                    <a:pt x="34" y="361"/>
                    <a:pt x="32" y="356"/>
                  </a:cubicBezTo>
                  <a:cubicBezTo>
                    <a:pt x="31" y="353"/>
                    <a:pt x="33" y="346"/>
                    <a:pt x="33" y="343"/>
                  </a:cubicBezTo>
                  <a:cubicBezTo>
                    <a:pt x="33" y="339"/>
                    <a:pt x="32" y="333"/>
                    <a:pt x="35" y="330"/>
                  </a:cubicBezTo>
                  <a:cubicBezTo>
                    <a:pt x="38" y="327"/>
                    <a:pt x="43" y="328"/>
                    <a:pt x="48" y="327"/>
                  </a:cubicBezTo>
                  <a:cubicBezTo>
                    <a:pt x="56" y="327"/>
                    <a:pt x="65" y="327"/>
                    <a:pt x="72" y="325"/>
                  </a:cubicBezTo>
                  <a:cubicBezTo>
                    <a:pt x="73" y="325"/>
                    <a:pt x="74" y="324"/>
                    <a:pt x="75" y="323"/>
                  </a:cubicBezTo>
                  <a:cubicBezTo>
                    <a:pt x="85" y="306"/>
                    <a:pt x="93" y="283"/>
                    <a:pt x="98" y="264"/>
                  </a:cubicBezTo>
                  <a:cubicBezTo>
                    <a:pt x="127" y="267"/>
                    <a:pt x="158" y="261"/>
                    <a:pt x="187" y="260"/>
                  </a:cubicBezTo>
                  <a:cubicBezTo>
                    <a:pt x="216" y="259"/>
                    <a:pt x="246" y="260"/>
                    <a:pt x="276" y="259"/>
                  </a:cubicBezTo>
                  <a:cubicBezTo>
                    <a:pt x="281" y="277"/>
                    <a:pt x="290" y="293"/>
                    <a:pt x="298" y="309"/>
                  </a:cubicBezTo>
                  <a:cubicBezTo>
                    <a:pt x="307" y="329"/>
                    <a:pt x="316" y="349"/>
                    <a:pt x="326" y="368"/>
                  </a:cubicBezTo>
                  <a:cubicBezTo>
                    <a:pt x="327" y="368"/>
                    <a:pt x="327" y="369"/>
                    <a:pt x="328" y="369"/>
                  </a:cubicBezTo>
                  <a:cubicBezTo>
                    <a:pt x="328" y="369"/>
                    <a:pt x="328" y="369"/>
                    <a:pt x="328" y="369"/>
                  </a:cubicBezTo>
                  <a:cubicBezTo>
                    <a:pt x="328" y="369"/>
                    <a:pt x="328" y="369"/>
                    <a:pt x="329" y="369"/>
                  </a:cubicBezTo>
                  <a:cubicBezTo>
                    <a:pt x="329" y="369"/>
                    <a:pt x="329" y="369"/>
                    <a:pt x="329" y="369"/>
                  </a:cubicBezTo>
                  <a:cubicBezTo>
                    <a:pt x="353" y="373"/>
                    <a:pt x="379" y="370"/>
                    <a:pt x="403" y="369"/>
                  </a:cubicBezTo>
                  <a:cubicBezTo>
                    <a:pt x="430" y="368"/>
                    <a:pt x="457" y="367"/>
                    <a:pt x="483" y="364"/>
                  </a:cubicBezTo>
                  <a:cubicBezTo>
                    <a:pt x="485" y="364"/>
                    <a:pt x="486" y="363"/>
                    <a:pt x="487" y="361"/>
                  </a:cubicBezTo>
                  <a:cubicBezTo>
                    <a:pt x="496" y="358"/>
                    <a:pt x="502" y="344"/>
                    <a:pt x="507" y="335"/>
                  </a:cubicBezTo>
                  <a:cubicBezTo>
                    <a:pt x="521" y="311"/>
                    <a:pt x="537" y="287"/>
                    <a:pt x="549" y="262"/>
                  </a:cubicBezTo>
                  <a:cubicBezTo>
                    <a:pt x="577" y="262"/>
                    <a:pt x="605" y="257"/>
                    <a:pt x="632" y="256"/>
                  </a:cubicBezTo>
                  <a:cubicBezTo>
                    <a:pt x="660" y="256"/>
                    <a:pt x="689" y="258"/>
                    <a:pt x="717" y="261"/>
                  </a:cubicBezTo>
                  <a:cubicBezTo>
                    <a:pt x="722" y="272"/>
                    <a:pt x="731" y="282"/>
                    <a:pt x="738" y="293"/>
                  </a:cubicBezTo>
                  <a:cubicBezTo>
                    <a:pt x="744" y="304"/>
                    <a:pt x="747" y="318"/>
                    <a:pt x="755" y="328"/>
                  </a:cubicBezTo>
                  <a:cubicBezTo>
                    <a:pt x="754" y="329"/>
                    <a:pt x="754" y="331"/>
                    <a:pt x="756" y="331"/>
                  </a:cubicBezTo>
                  <a:cubicBezTo>
                    <a:pt x="757" y="331"/>
                    <a:pt x="757" y="331"/>
                    <a:pt x="758" y="332"/>
                  </a:cubicBezTo>
                  <a:cubicBezTo>
                    <a:pt x="759" y="332"/>
                    <a:pt x="760" y="332"/>
                    <a:pt x="760" y="332"/>
                  </a:cubicBezTo>
                  <a:cubicBezTo>
                    <a:pt x="767" y="333"/>
                    <a:pt x="774" y="333"/>
                    <a:pt x="781" y="332"/>
                  </a:cubicBezTo>
                  <a:cubicBezTo>
                    <a:pt x="786" y="332"/>
                    <a:pt x="790" y="333"/>
                    <a:pt x="795" y="332"/>
                  </a:cubicBezTo>
                  <a:moveTo>
                    <a:pt x="841" y="224"/>
                  </a:moveTo>
                  <a:cubicBezTo>
                    <a:pt x="838" y="224"/>
                    <a:pt x="835" y="225"/>
                    <a:pt x="832" y="225"/>
                  </a:cubicBezTo>
                  <a:cubicBezTo>
                    <a:pt x="827" y="226"/>
                    <a:pt x="822" y="226"/>
                    <a:pt x="817" y="226"/>
                  </a:cubicBezTo>
                  <a:cubicBezTo>
                    <a:pt x="815" y="227"/>
                    <a:pt x="814" y="231"/>
                    <a:pt x="817" y="231"/>
                  </a:cubicBezTo>
                  <a:cubicBezTo>
                    <a:pt x="823" y="231"/>
                    <a:pt x="828" y="230"/>
                    <a:pt x="833" y="230"/>
                  </a:cubicBezTo>
                  <a:cubicBezTo>
                    <a:pt x="835" y="230"/>
                    <a:pt x="838" y="230"/>
                    <a:pt x="840" y="230"/>
                  </a:cubicBezTo>
                  <a:cubicBezTo>
                    <a:pt x="840" y="240"/>
                    <a:pt x="839" y="251"/>
                    <a:pt x="838" y="261"/>
                  </a:cubicBezTo>
                  <a:cubicBezTo>
                    <a:pt x="835" y="261"/>
                    <a:pt x="832" y="261"/>
                    <a:pt x="829" y="261"/>
                  </a:cubicBezTo>
                  <a:cubicBezTo>
                    <a:pt x="824" y="261"/>
                    <a:pt x="819" y="261"/>
                    <a:pt x="814" y="262"/>
                  </a:cubicBezTo>
                  <a:cubicBezTo>
                    <a:pt x="813" y="262"/>
                    <a:pt x="813" y="265"/>
                    <a:pt x="814" y="265"/>
                  </a:cubicBezTo>
                  <a:cubicBezTo>
                    <a:pt x="819" y="266"/>
                    <a:pt x="824" y="267"/>
                    <a:pt x="829" y="267"/>
                  </a:cubicBezTo>
                  <a:cubicBezTo>
                    <a:pt x="832" y="267"/>
                    <a:pt x="835" y="267"/>
                    <a:pt x="838" y="267"/>
                  </a:cubicBezTo>
                  <a:cubicBezTo>
                    <a:pt x="838" y="275"/>
                    <a:pt x="838" y="283"/>
                    <a:pt x="838" y="290"/>
                  </a:cubicBezTo>
                  <a:cubicBezTo>
                    <a:pt x="830" y="296"/>
                    <a:pt x="825" y="303"/>
                    <a:pt x="814" y="304"/>
                  </a:cubicBezTo>
                  <a:cubicBezTo>
                    <a:pt x="804" y="306"/>
                    <a:pt x="794" y="302"/>
                    <a:pt x="784" y="303"/>
                  </a:cubicBezTo>
                  <a:cubicBezTo>
                    <a:pt x="781" y="243"/>
                    <a:pt x="778" y="182"/>
                    <a:pt x="772" y="122"/>
                  </a:cubicBezTo>
                  <a:cubicBezTo>
                    <a:pt x="771" y="116"/>
                    <a:pt x="770" y="108"/>
                    <a:pt x="770" y="99"/>
                  </a:cubicBezTo>
                  <a:cubicBezTo>
                    <a:pt x="779" y="93"/>
                    <a:pt x="795" y="92"/>
                    <a:pt x="805" y="93"/>
                  </a:cubicBezTo>
                  <a:cubicBezTo>
                    <a:pt x="820" y="93"/>
                    <a:pt x="828" y="100"/>
                    <a:pt x="835" y="112"/>
                  </a:cubicBezTo>
                  <a:cubicBezTo>
                    <a:pt x="835" y="118"/>
                    <a:pt x="836" y="123"/>
                    <a:pt x="836" y="129"/>
                  </a:cubicBezTo>
                  <a:cubicBezTo>
                    <a:pt x="834" y="129"/>
                    <a:pt x="833" y="129"/>
                    <a:pt x="831" y="130"/>
                  </a:cubicBezTo>
                  <a:cubicBezTo>
                    <a:pt x="826" y="130"/>
                    <a:pt x="822" y="131"/>
                    <a:pt x="817" y="131"/>
                  </a:cubicBezTo>
                  <a:cubicBezTo>
                    <a:pt x="814" y="132"/>
                    <a:pt x="814" y="136"/>
                    <a:pt x="817" y="136"/>
                  </a:cubicBezTo>
                  <a:cubicBezTo>
                    <a:pt x="822" y="135"/>
                    <a:pt x="827" y="135"/>
                    <a:pt x="832" y="135"/>
                  </a:cubicBezTo>
                  <a:cubicBezTo>
                    <a:pt x="833" y="134"/>
                    <a:pt x="835" y="134"/>
                    <a:pt x="836" y="134"/>
                  </a:cubicBezTo>
                  <a:cubicBezTo>
                    <a:pt x="837" y="143"/>
                    <a:pt x="838" y="153"/>
                    <a:pt x="839" y="162"/>
                  </a:cubicBezTo>
                  <a:cubicBezTo>
                    <a:pt x="836" y="162"/>
                    <a:pt x="832" y="162"/>
                    <a:pt x="829" y="162"/>
                  </a:cubicBezTo>
                  <a:cubicBezTo>
                    <a:pt x="826" y="162"/>
                    <a:pt x="826" y="168"/>
                    <a:pt x="829" y="168"/>
                  </a:cubicBezTo>
                  <a:cubicBezTo>
                    <a:pt x="832" y="168"/>
                    <a:pt x="836" y="168"/>
                    <a:pt x="839" y="168"/>
                  </a:cubicBezTo>
                  <a:cubicBezTo>
                    <a:pt x="840" y="176"/>
                    <a:pt x="841" y="183"/>
                    <a:pt x="841" y="191"/>
                  </a:cubicBezTo>
                  <a:cubicBezTo>
                    <a:pt x="839" y="191"/>
                    <a:pt x="838" y="191"/>
                    <a:pt x="836" y="192"/>
                  </a:cubicBezTo>
                  <a:cubicBezTo>
                    <a:pt x="833" y="192"/>
                    <a:pt x="830" y="192"/>
                    <a:pt x="826" y="192"/>
                  </a:cubicBezTo>
                  <a:cubicBezTo>
                    <a:pt x="823" y="192"/>
                    <a:pt x="823" y="196"/>
                    <a:pt x="826" y="197"/>
                  </a:cubicBezTo>
                  <a:cubicBezTo>
                    <a:pt x="831" y="197"/>
                    <a:pt x="836" y="198"/>
                    <a:pt x="841" y="197"/>
                  </a:cubicBezTo>
                  <a:cubicBezTo>
                    <a:pt x="841" y="198"/>
                    <a:pt x="841" y="199"/>
                    <a:pt x="841" y="200"/>
                  </a:cubicBezTo>
                  <a:cubicBezTo>
                    <a:pt x="842" y="208"/>
                    <a:pt x="841" y="216"/>
                    <a:pt x="841" y="22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9" name="îšľîḑè"/>
            <p:cNvSpPr/>
            <p:nvPr/>
          </p:nvSpPr>
          <p:spPr bwMode="auto">
            <a:xfrm>
              <a:off x="4998244" y="5345113"/>
              <a:ext cx="168275" cy="47625"/>
            </a:xfrm>
            <a:custGeom>
              <a:avLst/>
              <a:gdLst>
                <a:gd name="T0" fmla="*/ 20 w 21"/>
                <a:gd name="T1" fmla="*/ 1 h 6"/>
                <a:gd name="T2" fmla="*/ 2 w 21"/>
                <a:gd name="T3" fmla="*/ 1 h 6"/>
                <a:gd name="T4" fmla="*/ 2 w 21"/>
                <a:gd name="T5" fmla="*/ 5 h 6"/>
                <a:gd name="T6" fmla="*/ 20 w 21"/>
                <a:gd name="T7" fmla="*/ 5 h 6"/>
                <a:gd name="T8" fmla="*/ 20 w 21"/>
                <a:gd name="T9" fmla="*/ 1 h 6"/>
              </a:gdLst>
              <a:ahLst/>
              <a:cxnLst>
                <a:cxn ang="0">
                  <a:pos x="T0" y="T1"/>
                </a:cxn>
                <a:cxn ang="0">
                  <a:pos x="T2" y="T3"/>
                </a:cxn>
                <a:cxn ang="0">
                  <a:pos x="T4" y="T5"/>
                </a:cxn>
                <a:cxn ang="0">
                  <a:pos x="T6" y="T7"/>
                </a:cxn>
                <a:cxn ang="0">
                  <a:pos x="T8" y="T9"/>
                </a:cxn>
              </a:cxnLst>
              <a:rect l="0" t="0" r="r" b="b"/>
              <a:pathLst>
                <a:path w="21" h="6">
                  <a:moveTo>
                    <a:pt x="20" y="1"/>
                  </a:moveTo>
                  <a:cubicBezTo>
                    <a:pt x="14" y="0"/>
                    <a:pt x="8" y="0"/>
                    <a:pt x="2" y="1"/>
                  </a:cubicBezTo>
                  <a:cubicBezTo>
                    <a:pt x="0" y="1"/>
                    <a:pt x="0" y="5"/>
                    <a:pt x="2" y="5"/>
                  </a:cubicBezTo>
                  <a:cubicBezTo>
                    <a:pt x="8" y="6"/>
                    <a:pt x="14" y="6"/>
                    <a:pt x="20" y="5"/>
                  </a:cubicBezTo>
                  <a:cubicBezTo>
                    <a:pt x="21" y="5"/>
                    <a:pt x="21" y="2"/>
                    <a:pt x="2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0" name="îşľïḍé"/>
            <p:cNvSpPr/>
            <p:nvPr/>
          </p:nvSpPr>
          <p:spPr bwMode="auto">
            <a:xfrm>
              <a:off x="8560594" y="5408613"/>
              <a:ext cx="88900" cy="41275"/>
            </a:xfrm>
            <a:custGeom>
              <a:avLst/>
              <a:gdLst>
                <a:gd name="T0" fmla="*/ 9 w 11"/>
                <a:gd name="T1" fmla="*/ 1 h 5"/>
                <a:gd name="T2" fmla="*/ 2 w 11"/>
                <a:gd name="T3" fmla="*/ 1 h 5"/>
                <a:gd name="T4" fmla="*/ 3 w 11"/>
                <a:gd name="T5" fmla="*/ 5 h 5"/>
                <a:gd name="T6" fmla="*/ 10 w 11"/>
                <a:gd name="T7" fmla="*/ 4 h 5"/>
                <a:gd name="T8" fmla="*/ 9 w 11"/>
                <a:gd name="T9" fmla="*/ 1 h 5"/>
              </a:gdLst>
              <a:ahLst/>
              <a:cxnLst>
                <a:cxn ang="0">
                  <a:pos x="T0" y="T1"/>
                </a:cxn>
                <a:cxn ang="0">
                  <a:pos x="T2" y="T3"/>
                </a:cxn>
                <a:cxn ang="0">
                  <a:pos x="T4" y="T5"/>
                </a:cxn>
                <a:cxn ang="0">
                  <a:pos x="T6" y="T7"/>
                </a:cxn>
                <a:cxn ang="0">
                  <a:pos x="T8" y="T9"/>
                </a:cxn>
              </a:cxnLst>
              <a:rect l="0" t="0" r="r" b="b"/>
              <a:pathLst>
                <a:path w="11" h="5">
                  <a:moveTo>
                    <a:pt x="9" y="1"/>
                  </a:moveTo>
                  <a:cubicBezTo>
                    <a:pt x="7" y="0"/>
                    <a:pt x="4" y="1"/>
                    <a:pt x="2" y="1"/>
                  </a:cubicBezTo>
                  <a:cubicBezTo>
                    <a:pt x="0" y="2"/>
                    <a:pt x="1" y="5"/>
                    <a:pt x="3" y="5"/>
                  </a:cubicBezTo>
                  <a:cubicBezTo>
                    <a:pt x="5" y="5"/>
                    <a:pt x="8" y="5"/>
                    <a:pt x="10" y="4"/>
                  </a:cubicBezTo>
                  <a:cubicBezTo>
                    <a:pt x="11" y="3"/>
                    <a:pt x="11" y="1"/>
                    <a:pt x="9"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1" name="íšlíḑè"/>
            <p:cNvSpPr/>
            <p:nvPr/>
          </p:nvSpPr>
          <p:spPr bwMode="auto">
            <a:xfrm>
              <a:off x="3702844" y="3992563"/>
              <a:ext cx="1046163" cy="1069975"/>
            </a:xfrm>
            <a:custGeom>
              <a:avLst/>
              <a:gdLst>
                <a:gd name="T0" fmla="*/ 124 w 130"/>
                <a:gd name="T1" fmla="*/ 51 h 133"/>
                <a:gd name="T2" fmla="*/ 40 w 130"/>
                <a:gd name="T3" fmla="*/ 13 h 133"/>
                <a:gd name="T4" fmla="*/ 40 w 130"/>
                <a:gd name="T5" fmla="*/ 13 h 133"/>
                <a:gd name="T6" fmla="*/ 2 w 130"/>
                <a:gd name="T7" fmla="*/ 73 h 133"/>
                <a:gd name="T8" fmla="*/ 72 w 130"/>
                <a:gd name="T9" fmla="*/ 127 h 133"/>
                <a:gd name="T10" fmla="*/ 124 w 130"/>
                <a:gd name="T11" fmla="*/ 51 h 133"/>
                <a:gd name="T12" fmla="*/ 71 w 130"/>
                <a:gd name="T13" fmla="*/ 119 h 133"/>
                <a:gd name="T14" fmla="*/ 10 w 130"/>
                <a:gd name="T15" fmla="*/ 73 h 133"/>
                <a:gd name="T16" fmla="*/ 43 w 130"/>
                <a:gd name="T17" fmla="*/ 17 h 133"/>
                <a:gd name="T18" fmla="*/ 117 w 130"/>
                <a:gd name="T19" fmla="*/ 47 h 133"/>
                <a:gd name="T20" fmla="*/ 71 w 130"/>
                <a:gd name="T2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3">
                  <a:moveTo>
                    <a:pt x="124" y="51"/>
                  </a:moveTo>
                  <a:cubicBezTo>
                    <a:pt x="118" y="12"/>
                    <a:pt x="73" y="0"/>
                    <a:pt x="40" y="13"/>
                  </a:cubicBezTo>
                  <a:cubicBezTo>
                    <a:pt x="40" y="13"/>
                    <a:pt x="40" y="13"/>
                    <a:pt x="40" y="13"/>
                  </a:cubicBezTo>
                  <a:cubicBezTo>
                    <a:pt x="16" y="22"/>
                    <a:pt x="0" y="47"/>
                    <a:pt x="2" y="73"/>
                  </a:cubicBezTo>
                  <a:cubicBezTo>
                    <a:pt x="6" y="108"/>
                    <a:pt x="38" y="133"/>
                    <a:pt x="72" y="127"/>
                  </a:cubicBezTo>
                  <a:cubicBezTo>
                    <a:pt x="107" y="121"/>
                    <a:pt x="130" y="85"/>
                    <a:pt x="124" y="51"/>
                  </a:cubicBezTo>
                  <a:moveTo>
                    <a:pt x="71" y="119"/>
                  </a:moveTo>
                  <a:cubicBezTo>
                    <a:pt x="41" y="124"/>
                    <a:pt x="14" y="103"/>
                    <a:pt x="10" y="73"/>
                  </a:cubicBezTo>
                  <a:cubicBezTo>
                    <a:pt x="7" y="48"/>
                    <a:pt x="22" y="27"/>
                    <a:pt x="43" y="17"/>
                  </a:cubicBezTo>
                  <a:cubicBezTo>
                    <a:pt x="72" y="17"/>
                    <a:pt x="107" y="11"/>
                    <a:pt x="117" y="47"/>
                  </a:cubicBezTo>
                  <a:cubicBezTo>
                    <a:pt x="125" y="78"/>
                    <a:pt x="103" y="113"/>
                    <a:pt x="71" y="11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2" name="iṡḻíďè"/>
            <p:cNvSpPr/>
            <p:nvPr/>
          </p:nvSpPr>
          <p:spPr bwMode="auto">
            <a:xfrm>
              <a:off x="7241381" y="3960813"/>
              <a:ext cx="1093788" cy="1109663"/>
            </a:xfrm>
            <a:custGeom>
              <a:avLst/>
              <a:gdLst>
                <a:gd name="T0" fmla="*/ 124 w 136"/>
                <a:gd name="T1" fmla="*/ 51 h 138"/>
                <a:gd name="T2" fmla="*/ 37 w 136"/>
                <a:gd name="T3" fmla="*/ 19 h 138"/>
                <a:gd name="T4" fmla="*/ 35 w 136"/>
                <a:gd name="T5" fmla="*/ 20 h 138"/>
                <a:gd name="T6" fmla="*/ 2 w 136"/>
                <a:gd name="T7" fmla="*/ 91 h 138"/>
                <a:gd name="T8" fmla="*/ 84 w 136"/>
                <a:gd name="T9" fmla="*/ 128 h 138"/>
                <a:gd name="T10" fmla="*/ 124 w 136"/>
                <a:gd name="T11" fmla="*/ 51 h 138"/>
                <a:gd name="T12" fmla="*/ 82 w 136"/>
                <a:gd name="T13" fmla="*/ 121 h 138"/>
                <a:gd name="T14" fmla="*/ 9 w 136"/>
                <a:gd name="T15" fmla="*/ 86 h 138"/>
                <a:gd name="T16" fmla="*/ 43 w 136"/>
                <a:gd name="T17" fmla="*/ 22 h 138"/>
                <a:gd name="T18" fmla="*/ 114 w 136"/>
                <a:gd name="T19" fmla="*/ 48 h 138"/>
                <a:gd name="T20" fmla="*/ 82 w 136"/>
                <a:gd name="T21"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38">
                  <a:moveTo>
                    <a:pt x="124" y="51"/>
                  </a:moveTo>
                  <a:cubicBezTo>
                    <a:pt x="111" y="17"/>
                    <a:pt x="69" y="0"/>
                    <a:pt x="37" y="19"/>
                  </a:cubicBezTo>
                  <a:cubicBezTo>
                    <a:pt x="36" y="19"/>
                    <a:pt x="36" y="20"/>
                    <a:pt x="35" y="20"/>
                  </a:cubicBezTo>
                  <a:cubicBezTo>
                    <a:pt x="12" y="33"/>
                    <a:pt x="0" y="64"/>
                    <a:pt x="2" y="91"/>
                  </a:cubicBezTo>
                  <a:cubicBezTo>
                    <a:pt x="6" y="134"/>
                    <a:pt x="50" y="138"/>
                    <a:pt x="84" y="128"/>
                  </a:cubicBezTo>
                  <a:cubicBezTo>
                    <a:pt x="117" y="118"/>
                    <a:pt x="136" y="84"/>
                    <a:pt x="124" y="51"/>
                  </a:cubicBezTo>
                  <a:moveTo>
                    <a:pt x="82" y="121"/>
                  </a:moveTo>
                  <a:cubicBezTo>
                    <a:pt x="51" y="130"/>
                    <a:pt x="10" y="126"/>
                    <a:pt x="9" y="86"/>
                  </a:cubicBezTo>
                  <a:cubicBezTo>
                    <a:pt x="8" y="59"/>
                    <a:pt x="21" y="35"/>
                    <a:pt x="43" y="22"/>
                  </a:cubicBezTo>
                  <a:cubicBezTo>
                    <a:pt x="70" y="16"/>
                    <a:pt x="99" y="20"/>
                    <a:pt x="114" y="48"/>
                  </a:cubicBezTo>
                  <a:cubicBezTo>
                    <a:pt x="130" y="78"/>
                    <a:pt x="113" y="111"/>
                    <a:pt x="82" y="12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3" name="íš1iďè"/>
            <p:cNvSpPr/>
            <p:nvPr/>
          </p:nvSpPr>
          <p:spPr bwMode="auto">
            <a:xfrm>
              <a:off x="3872706" y="4137026"/>
              <a:ext cx="280988" cy="330200"/>
            </a:xfrm>
            <a:custGeom>
              <a:avLst/>
              <a:gdLst>
                <a:gd name="T0" fmla="*/ 34 w 35"/>
                <a:gd name="T1" fmla="*/ 38 h 41"/>
                <a:gd name="T2" fmla="*/ 33 w 35"/>
                <a:gd name="T3" fmla="*/ 21 h 41"/>
                <a:gd name="T4" fmla="*/ 29 w 35"/>
                <a:gd name="T5" fmla="*/ 7 h 41"/>
                <a:gd name="T6" fmla="*/ 13 w 35"/>
                <a:gd name="T7" fmla="*/ 7 h 41"/>
                <a:gd name="T8" fmla="*/ 6 w 35"/>
                <a:gd name="T9" fmla="*/ 28 h 41"/>
                <a:gd name="T10" fmla="*/ 32 w 35"/>
                <a:gd name="T11" fmla="*/ 41 h 41"/>
                <a:gd name="T12" fmla="*/ 33 w 35"/>
                <a:gd name="T13" fmla="*/ 38 h 41"/>
                <a:gd name="T14" fmla="*/ 34 w 35"/>
                <a:gd name="T15" fmla="*/ 38 h 41"/>
                <a:gd name="T16" fmla="*/ 11 w 35"/>
                <a:gd name="T17" fmla="*/ 26 h 41"/>
                <a:gd name="T18" fmla="*/ 14 w 35"/>
                <a:gd name="T19" fmla="*/ 13 h 41"/>
                <a:gd name="T20" fmla="*/ 18 w 35"/>
                <a:gd name="T21" fmla="*/ 10 h 41"/>
                <a:gd name="T22" fmla="*/ 25 w 35"/>
                <a:gd name="T23" fmla="*/ 10 h 41"/>
                <a:gd name="T24" fmla="*/ 28 w 35"/>
                <a:gd name="T25" fmla="*/ 20 h 41"/>
                <a:gd name="T26" fmla="*/ 31 w 35"/>
                <a:gd name="T27" fmla="*/ 37 h 41"/>
                <a:gd name="T28" fmla="*/ 18 w 35"/>
                <a:gd name="T29" fmla="*/ 30 h 41"/>
                <a:gd name="T30" fmla="*/ 11 w 35"/>
                <a:gd name="T31"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1">
                  <a:moveTo>
                    <a:pt x="34" y="38"/>
                  </a:moveTo>
                  <a:cubicBezTo>
                    <a:pt x="35" y="32"/>
                    <a:pt x="34" y="27"/>
                    <a:pt x="33" y="21"/>
                  </a:cubicBezTo>
                  <a:cubicBezTo>
                    <a:pt x="32" y="17"/>
                    <a:pt x="31" y="11"/>
                    <a:pt x="29" y="7"/>
                  </a:cubicBezTo>
                  <a:cubicBezTo>
                    <a:pt x="25" y="0"/>
                    <a:pt x="18" y="3"/>
                    <a:pt x="13" y="7"/>
                  </a:cubicBezTo>
                  <a:cubicBezTo>
                    <a:pt x="9" y="12"/>
                    <a:pt x="0" y="21"/>
                    <a:pt x="6" y="28"/>
                  </a:cubicBezTo>
                  <a:cubicBezTo>
                    <a:pt x="11" y="35"/>
                    <a:pt x="23" y="39"/>
                    <a:pt x="32" y="41"/>
                  </a:cubicBezTo>
                  <a:cubicBezTo>
                    <a:pt x="33" y="41"/>
                    <a:pt x="34" y="39"/>
                    <a:pt x="33" y="38"/>
                  </a:cubicBezTo>
                  <a:cubicBezTo>
                    <a:pt x="33" y="38"/>
                    <a:pt x="33" y="38"/>
                    <a:pt x="34" y="38"/>
                  </a:cubicBezTo>
                  <a:moveTo>
                    <a:pt x="11" y="26"/>
                  </a:moveTo>
                  <a:cubicBezTo>
                    <a:pt x="8" y="21"/>
                    <a:pt x="11" y="17"/>
                    <a:pt x="14" y="13"/>
                  </a:cubicBezTo>
                  <a:cubicBezTo>
                    <a:pt x="15" y="12"/>
                    <a:pt x="16" y="11"/>
                    <a:pt x="18" y="10"/>
                  </a:cubicBezTo>
                  <a:cubicBezTo>
                    <a:pt x="20" y="10"/>
                    <a:pt x="23" y="10"/>
                    <a:pt x="25" y="10"/>
                  </a:cubicBezTo>
                  <a:cubicBezTo>
                    <a:pt x="27" y="12"/>
                    <a:pt x="28" y="18"/>
                    <a:pt x="28" y="20"/>
                  </a:cubicBezTo>
                  <a:cubicBezTo>
                    <a:pt x="29" y="26"/>
                    <a:pt x="29" y="32"/>
                    <a:pt x="31" y="37"/>
                  </a:cubicBezTo>
                  <a:cubicBezTo>
                    <a:pt x="27" y="35"/>
                    <a:pt x="22" y="33"/>
                    <a:pt x="18" y="30"/>
                  </a:cubicBezTo>
                  <a:cubicBezTo>
                    <a:pt x="16" y="29"/>
                    <a:pt x="13" y="28"/>
                    <a:pt x="11" y="2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4" name="ïṣḻidè"/>
            <p:cNvSpPr/>
            <p:nvPr/>
          </p:nvSpPr>
          <p:spPr bwMode="auto">
            <a:xfrm>
              <a:off x="4242594" y="4152901"/>
              <a:ext cx="288925" cy="314325"/>
            </a:xfrm>
            <a:custGeom>
              <a:avLst/>
              <a:gdLst>
                <a:gd name="T0" fmla="*/ 26 w 36"/>
                <a:gd name="T1" fmla="*/ 14 h 39"/>
                <a:gd name="T2" fmla="*/ 9 w 36"/>
                <a:gd name="T3" fmla="*/ 5 h 39"/>
                <a:gd name="T4" fmla="*/ 5 w 36"/>
                <a:gd name="T5" fmla="*/ 13 h 39"/>
                <a:gd name="T6" fmla="*/ 4 w 36"/>
                <a:gd name="T7" fmla="*/ 26 h 39"/>
                <a:gd name="T8" fmla="*/ 4 w 36"/>
                <a:gd name="T9" fmla="*/ 26 h 39"/>
                <a:gd name="T10" fmla="*/ 1 w 36"/>
                <a:gd name="T11" fmla="*/ 36 h 39"/>
                <a:gd name="T12" fmla="*/ 4 w 36"/>
                <a:gd name="T13" fmla="*/ 38 h 39"/>
                <a:gd name="T14" fmla="*/ 21 w 36"/>
                <a:gd name="T15" fmla="*/ 33 h 39"/>
                <a:gd name="T16" fmla="*/ 31 w 36"/>
                <a:gd name="T17" fmla="*/ 29 h 39"/>
                <a:gd name="T18" fmla="*/ 26 w 36"/>
                <a:gd name="T19" fmla="*/ 14 h 39"/>
                <a:gd name="T20" fmla="*/ 19 w 36"/>
                <a:gd name="T21" fmla="*/ 28 h 39"/>
                <a:gd name="T22" fmla="*/ 6 w 36"/>
                <a:gd name="T23" fmla="*/ 32 h 39"/>
                <a:gd name="T24" fmla="*/ 7 w 36"/>
                <a:gd name="T25" fmla="*/ 27 h 39"/>
                <a:gd name="T26" fmla="*/ 7 w 36"/>
                <a:gd name="T27" fmla="*/ 26 h 39"/>
                <a:gd name="T28" fmla="*/ 9 w 36"/>
                <a:gd name="T29" fmla="*/ 21 h 39"/>
                <a:gd name="T30" fmla="*/ 11 w 36"/>
                <a:gd name="T31" fmla="*/ 11 h 39"/>
                <a:gd name="T32" fmla="*/ 19 w 36"/>
                <a:gd name="T33" fmla="*/ 14 h 39"/>
                <a:gd name="T34" fmla="*/ 25 w 36"/>
                <a:gd name="T35" fmla="*/ 21 h 39"/>
                <a:gd name="T36" fmla="*/ 28 w 36"/>
                <a:gd name="T37" fmla="*/ 26 h 39"/>
                <a:gd name="T38" fmla="*/ 19 w 36"/>
                <a:gd name="T3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9">
                  <a:moveTo>
                    <a:pt x="26" y="14"/>
                  </a:moveTo>
                  <a:cubicBezTo>
                    <a:pt x="23" y="9"/>
                    <a:pt x="15" y="0"/>
                    <a:pt x="9" y="5"/>
                  </a:cubicBezTo>
                  <a:cubicBezTo>
                    <a:pt x="6" y="7"/>
                    <a:pt x="6" y="10"/>
                    <a:pt x="5" y="13"/>
                  </a:cubicBezTo>
                  <a:cubicBezTo>
                    <a:pt x="5" y="17"/>
                    <a:pt x="4" y="22"/>
                    <a:pt x="4" y="26"/>
                  </a:cubicBezTo>
                  <a:cubicBezTo>
                    <a:pt x="4" y="26"/>
                    <a:pt x="4" y="26"/>
                    <a:pt x="4" y="26"/>
                  </a:cubicBezTo>
                  <a:cubicBezTo>
                    <a:pt x="3" y="29"/>
                    <a:pt x="2" y="32"/>
                    <a:pt x="1" y="36"/>
                  </a:cubicBezTo>
                  <a:cubicBezTo>
                    <a:pt x="0" y="37"/>
                    <a:pt x="2" y="39"/>
                    <a:pt x="4" y="38"/>
                  </a:cubicBezTo>
                  <a:cubicBezTo>
                    <a:pt x="9" y="37"/>
                    <a:pt x="15" y="35"/>
                    <a:pt x="21" y="33"/>
                  </a:cubicBezTo>
                  <a:cubicBezTo>
                    <a:pt x="24" y="32"/>
                    <a:pt x="29" y="31"/>
                    <a:pt x="31" y="29"/>
                  </a:cubicBezTo>
                  <a:cubicBezTo>
                    <a:pt x="36" y="25"/>
                    <a:pt x="29" y="17"/>
                    <a:pt x="26" y="14"/>
                  </a:cubicBezTo>
                  <a:moveTo>
                    <a:pt x="19" y="28"/>
                  </a:moveTo>
                  <a:cubicBezTo>
                    <a:pt x="15" y="29"/>
                    <a:pt x="10" y="31"/>
                    <a:pt x="6" y="32"/>
                  </a:cubicBezTo>
                  <a:cubicBezTo>
                    <a:pt x="6" y="31"/>
                    <a:pt x="7" y="29"/>
                    <a:pt x="7" y="27"/>
                  </a:cubicBezTo>
                  <a:cubicBezTo>
                    <a:pt x="7" y="27"/>
                    <a:pt x="7" y="27"/>
                    <a:pt x="7" y="26"/>
                  </a:cubicBezTo>
                  <a:cubicBezTo>
                    <a:pt x="8" y="25"/>
                    <a:pt x="8" y="23"/>
                    <a:pt x="9" y="21"/>
                  </a:cubicBezTo>
                  <a:cubicBezTo>
                    <a:pt x="9" y="18"/>
                    <a:pt x="9" y="13"/>
                    <a:pt x="11" y="11"/>
                  </a:cubicBezTo>
                  <a:cubicBezTo>
                    <a:pt x="13" y="8"/>
                    <a:pt x="17" y="12"/>
                    <a:pt x="19" y="14"/>
                  </a:cubicBezTo>
                  <a:cubicBezTo>
                    <a:pt x="22" y="16"/>
                    <a:pt x="23" y="19"/>
                    <a:pt x="25" y="21"/>
                  </a:cubicBezTo>
                  <a:cubicBezTo>
                    <a:pt x="26" y="22"/>
                    <a:pt x="28" y="26"/>
                    <a:pt x="28" y="26"/>
                  </a:cubicBezTo>
                  <a:cubicBezTo>
                    <a:pt x="27" y="27"/>
                    <a:pt x="21" y="28"/>
                    <a:pt x="19" y="2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5" name="îṥḷïḍè"/>
            <p:cNvSpPr/>
            <p:nvPr/>
          </p:nvSpPr>
          <p:spPr bwMode="auto">
            <a:xfrm>
              <a:off x="3831431" y="4483101"/>
              <a:ext cx="282575" cy="314325"/>
            </a:xfrm>
            <a:custGeom>
              <a:avLst/>
              <a:gdLst>
                <a:gd name="T0" fmla="*/ 34 w 35"/>
                <a:gd name="T1" fmla="*/ 8 h 39"/>
                <a:gd name="T2" fmla="*/ 34 w 35"/>
                <a:gd name="T3" fmla="*/ 8 h 39"/>
                <a:gd name="T4" fmla="*/ 33 w 35"/>
                <a:gd name="T5" fmla="*/ 6 h 39"/>
                <a:gd name="T6" fmla="*/ 3 w 35"/>
                <a:gd name="T7" fmla="*/ 0 h 39"/>
                <a:gd name="T8" fmla="*/ 0 w 35"/>
                <a:gd name="T9" fmla="*/ 3 h 39"/>
                <a:gd name="T10" fmla="*/ 7 w 35"/>
                <a:gd name="T11" fmla="*/ 29 h 39"/>
                <a:gd name="T12" fmla="*/ 19 w 35"/>
                <a:gd name="T13" fmla="*/ 37 h 39"/>
                <a:gd name="T14" fmla="*/ 20 w 35"/>
                <a:gd name="T15" fmla="*/ 37 h 39"/>
                <a:gd name="T16" fmla="*/ 29 w 35"/>
                <a:gd name="T17" fmla="*/ 24 h 39"/>
                <a:gd name="T18" fmla="*/ 34 w 35"/>
                <a:gd name="T19" fmla="*/ 8 h 39"/>
                <a:gd name="T20" fmla="*/ 25 w 35"/>
                <a:gd name="T21" fmla="*/ 23 h 39"/>
                <a:gd name="T22" fmla="*/ 19 w 35"/>
                <a:gd name="T23" fmla="*/ 33 h 39"/>
                <a:gd name="T24" fmla="*/ 15 w 35"/>
                <a:gd name="T25" fmla="*/ 31 h 39"/>
                <a:gd name="T26" fmla="*/ 11 w 35"/>
                <a:gd name="T27" fmla="*/ 24 h 39"/>
                <a:gd name="T28" fmla="*/ 6 w 35"/>
                <a:gd name="T29" fmla="*/ 6 h 39"/>
                <a:gd name="T30" fmla="*/ 30 w 35"/>
                <a:gd name="T31" fmla="*/ 8 h 39"/>
                <a:gd name="T32" fmla="*/ 25 w 35"/>
                <a:gd name="T33"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9">
                  <a:moveTo>
                    <a:pt x="34" y="8"/>
                  </a:moveTo>
                  <a:cubicBezTo>
                    <a:pt x="34" y="8"/>
                    <a:pt x="34" y="8"/>
                    <a:pt x="34" y="8"/>
                  </a:cubicBezTo>
                  <a:cubicBezTo>
                    <a:pt x="34" y="7"/>
                    <a:pt x="34" y="6"/>
                    <a:pt x="33" y="6"/>
                  </a:cubicBezTo>
                  <a:cubicBezTo>
                    <a:pt x="24" y="2"/>
                    <a:pt x="13" y="0"/>
                    <a:pt x="3" y="0"/>
                  </a:cubicBezTo>
                  <a:cubicBezTo>
                    <a:pt x="2" y="0"/>
                    <a:pt x="0" y="1"/>
                    <a:pt x="0" y="3"/>
                  </a:cubicBezTo>
                  <a:cubicBezTo>
                    <a:pt x="1" y="12"/>
                    <a:pt x="3" y="21"/>
                    <a:pt x="7" y="29"/>
                  </a:cubicBezTo>
                  <a:cubicBezTo>
                    <a:pt x="9" y="33"/>
                    <a:pt x="14" y="39"/>
                    <a:pt x="19" y="37"/>
                  </a:cubicBezTo>
                  <a:cubicBezTo>
                    <a:pt x="19" y="37"/>
                    <a:pt x="19" y="37"/>
                    <a:pt x="20" y="37"/>
                  </a:cubicBezTo>
                  <a:cubicBezTo>
                    <a:pt x="24" y="34"/>
                    <a:pt x="27" y="29"/>
                    <a:pt x="29" y="24"/>
                  </a:cubicBezTo>
                  <a:cubicBezTo>
                    <a:pt x="32" y="20"/>
                    <a:pt x="35" y="14"/>
                    <a:pt x="34" y="8"/>
                  </a:cubicBezTo>
                  <a:moveTo>
                    <a:pt x="25" y="23"/>
                  </a:moveTo>
                  <a:cubicBezTo>
                    <a:pt x="23" y="26"/>
                    <a:pt x="21" y="29"/>
                    <a:pt x="19" y="33"/>
                  </a:cubicBezTo>
                  <a:cubicBezTo>
                    <a:pt x="18" y="32"/>
                    <a:pt x="17" y="32"/>
                    <a:pt x="15" y="31"/>
                  </a:cubicBezTo>
                  <a:cubicBezTo>
                    <a:pt x="13" y="29"/>
                    <a:pt x="12" y="26"/>
                    <a:pt x="11" y="24"/>
                  </a:cubicBezTo>
                  <a:cubicBezTo>
                    <a:pt x="8" y="18"/>
                    <a:pt x="7" y="12"/>
                    <a:pt x="6" y="6"/>
                  </a:cubicBezTo>
                  <a:cubicBezTo>
                    <a:pt x="14" y="7"/>
                    <a:pt x="22" y="8"/>
                    <a:pt x="30" y="8"/>
                  </a:cubicBezTo>
                  <a:cubicBezTo>
                    <a:pt x="28" y="13"/>
                    <a:pt x="27" y="18"/>
                    <a:pt x="25" y="2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6" name="îŝļiḍè"/>
            <p:cNvSpPr/>
            <p:nvPr/>
          </p:nvSpPr>
          <p:spPr bwMode="auto">
            <a:xfrm>
              <a:off x="4080669" y="4587876"/>
              <a:ext cx="257175" cy="354013"/>
            </a:xfrm>
            <a:custGeom>
              <a:avLst/>
              <a:gdLst>
                <a:gd name="T0" fmla="*/ 28 w 32"/>
                <a:gd name="T1" fmla="*/ 23 h 44"/>
                <a:gd name="T2" fmla="*/ 19 w 32"/>
                <a:gd name="T3" fmla="*/ 2 h 44"/>
                <a:gd name="T4" fmla="*/ 14 w 32"/>
                <a:gd name="T5" fmla="*/ 2 h 44"/>
                <a:gd name="T6" fmla="*/ 2 w 32"/>
                <a:gd name="T7" fmla="*/ 30 h 44"/>
                <a:gd name="T8" fmla="*/ 1 w 32"/>
                <a:gd name="T9" fmla="*/ 34 h 44"/>
                <a:gd name="T10" fmla="*/ 29 w 32"/>
                <a:gd name="T11" fmla="*/ 36 h 44"/>
                <a:gd name="T12" fmla="*/ 28 w 32"/>
                <a:gd name="T13" fmla="*/ 23 h 44"/>
                <a:gd name="T14" fmla="*/ 19 w 32"/>
                <a:gd name="T15" fmla="*/ 35 h 44"/>
                <a:gd name="T16" fmla="*/ 6 w 32"/>
                <a:gd name="T17" fmla="*/ 30 h 44"/>
                <a:gd name="T18" fmla="*/ 16 w 32"/>
                <a:gd name="T19" fmla="*/ 10 h 44"/>
                <a:gd name="T20" fmla="*/ 23 w 32"/>
                <a:gd name="T21" fmla="*/ 25 h 44"/>
                <a:gd name="T22" fmla="*/ 25 w 32"/>
                <a:gd name="T23" fmla="*/ 30 h 44"/>
                <a:gd name="T24" fmla="*/ 19 w 32"/>
                <a:gd name="T25"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8" y="23"/>
                  </a:moveTo>
                  <a:cubicBezTo>
                    <a:pt x="25" y="16"/>
                    <a:pt x="22" y="8"/>
                    <a:pt x="19" y="2"/>
                  </a:cubicBezTo>
                  <a:cubicBezTo>
                    <a:pt x="18" y="0"/>
                    <a:pt x="15" y="0"/>
                    <a:pt x="14" y="2"/>
                  </a:cubicBezTo>
                  <a:cubicBezTo>
                    <a:pt x="10" y="11"/>
                    <a:pt x="5" y="20"/>
                    <a:pt x="2" y="30"/>
                  </a:cubicBezTo>
                  <a:cubicBezTo>
                    <a:pt x="0" y="31"/>
                    <a:pt x="0" y="32"/>
                    <a:pt x="1" y="34"/>
                  </a:cubicBezTo>
                  <a:cubicBezTo>
                    <a:pt x="8" y="39"/>
                    <a:pt x="22" y="44"/>
                    <a:pt x="29" y="36"/>
                  </a:cubicBezTo>
                  <a:cubicBezTo>
                    <a:pt x="32" y="33"/>
                    <a:pt x="30" y="27"/>
                    <a:pt x="28" y="23"/>
                  </a:cubicBezTo>
                  <a:moveTo>
                    <a:pt x="19" y="35"/>
                  </a:moveTo>
                  <a:cubicBezTo>
                    <a:pt x="14" y="35"/>
                    <a:pt x="9" y="33"/>
                    <a:pt x="6" y="30"/>
                  </a:cubicBezTo>
                  <a:cubicBezTo>
                    <a:pt x="9" y="23"/>
                    <a:pt x="13" y="16"/>
                    <a:pt x="16" y="10"/>
                  </a:cubicBezTo>
                  <a:cubicBezTo>
                    <a:pt x="18" y="15"/>
                    <a:pt x="20" y="20"/>
                    <a:pt x="23" y="25"/>
                  </a:cubicBezTo>
                  <a:cubicBezTo>
                    <a:pt x="23" y="26"/>
                    <a:pt x="25" y="28"/>
                    <a:pt x="25" y="30"/>
                  </a:cubicBezTo>
                  <a:cubicBezTo>
                    <a:pt x="26" y="35"/>
                    <a:pt x="22" y="35"/>
                    <a:pt x="19" y="3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7" name="íṧľíḍè"/>
            <p:cNvSpPr/>
            <p:nvPr/>
          </p:nvSpPr>
          <p:spPr bwMode="auto">
            <a:xfrm>
              <a:off x="4290219" y="4435476"/>
              <a:ext cx="280988" cy="330200"/>
            </a:xfrm>
            <a:custGeom>
              <a:avLst/>
              <a:gdLst>
                <a:gd name="T0" fmla="*/ 33 w 35"/>
                <a:gd name="T1" fmla="*/ 4 h 41"/>
                <a:gd name="T2" fmla="*/ 24 w 35"/>
                <a:gd name="T3" fmla="*/ 3 h 41"/>
                <a:gd name="T4" fmla="*/ 2 w 35"/>
                <a:gd name="T5" fmla="*/ 13 h 41"/>
                <a:gd name="T6" fmla="*/ 0 w 35"/>
                <a:gd name="T7" fmla="*/ 17 h 41"/>
                <a:gd name="T8" fmla="*/ 0 w 35"/>
                <a:gd name="T9" fmla="*/ 17 h 41"/>
                <a:gd name="T10" fmla="*/ 0 w 35"/>
                <a:gd name="T11" fmla="*/ 17 h 41"/>
                <a:gd name="T12" fmla="*/ 1 w 35"/>
                <a:gd name="T13" fmla="*/ 18 h 41"/>
                <a:gd name="T14" fmla="*/ 23 w 35"/>
                <a:gd name="T15" fmla="*/ 40 h 41"/>
                <a:gd name="T16" fmla="*/ 28 w 35"/>
                <a:gd name="T17" fmla="*/ 39 h 41"/>
                <a:gd name="T18" fmla="*/ 33 w 35"/>
                <a:gd name="T19" fmla="*/ 21 h 41"/>
                <a:gd name="T20" fmla="*/ 33 w 35"/>
                <a:gd name="T21" fmla="*/ 4 h 41"/>
                <a:gd name="T22" fmla="*/ 27 w 35"/>
                <a:gd name="T23" fmla="*/ 22 h 41"/>
                <a:gd name="T24" fmla="*/ 24 w 35"/>
                <a:gd name="T25" fmla="*/ 33 h 41"/>
                <a:gd name="T26" fmla="*/ 7 w 35"/>
                <a:gd name="T27" fmla="*/ 18 h 41"/>
                <a:gd name="T28" fmla="*/ 17 w 35"/>
                <a:gd name="T29" fmla="*/ 13 h 41"/>
                <a:gd name="T30" fmla="*/ 28 w 35"/>
                <a:gd name="T31" fmla="*/ 8 h 41"/>
                <a:gd name="T32" fmla="*/ 27 w 35"/>
                <a:gd name="T3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1">
                  <a:moveTo>
                    <a:pt x="33" y="4"/>
                  </a:moveTo>
                  <a:cubicBezTo>
                    <a:pt x="30" y="0"/>
                    <a:pt x="27" y="2"/>
                    <a:pt x="24" y="3"/>
                  </a:cubicBezTo>
                  <a:cubicBezTo>
                    <a:pt x="17" y="6"/>
                    <a:pt x="9" y="10"/>
                    <a:pt x="2" y="13"/>
                  </a:cubicBezTo>
                  <a:cubicBezTo>
                    <a:pt x="0" y="14"/>
                    <a:pt x="0" y="15"/>
                    <a:pt x="0" y="17"/>
                  </a:cubicBezTo>
                  <a:cubicBezTo>
                    <a:pt x="0" y="17"/>
                    <a:pt x="0" y="17"/>
                    <a:pt x="0" y="17"/>
                  </a:cubicBezTo>
                  <a:cubicBezTo>
                    <a:pt x="0" y="17"/>
                    <a:pt x="0" y="17"/>
                    <a:pt x="0" y="17"/>
                  </a:cubicBezTo>
                  <a:cubicBezTo>
                    <a:pt x="0" y="18"/>
                    <a:pt x="1" y="18"/>
                    <a:pt x="1" y="18"/>
                  </a:cubicBezTo>
                  <a:cubicBezTo>
                    <a:pt x="6" y="27"/>
                    <a:pt x="15" y="34"/>
                    <a:pt x="23" y="40"/>
                  </a:cubicBezTo>
                  <a:cubicBezTo>
                    <a:pt x="24" y="41"/>
                    <a:pt x="27" y="41"/>
                    <a:pt x="28" y="39"/>
                  </a:cubicBezTo>
                  <a:cubicBezTo>
                    <a:pt x="30" y="33"/>
                    <a:pt x="32" y="27"/>
                    <a:pt x="33" y="21"/>
                  </a:cubicBezTo>
                  <a:cubicBezTo>
                    <a:pt x="34" y="16"/>
                    <a:pt x="35" y="8"/>
                    <a:pt x="33" y="4"/>
                  </a:cubicBezTo>
                  <a:moveTo>
                    <a:pt x="27" y="22"/>
                  </a:moveTo>
                  <a:cubicBezTo>
                    <a:pt x="27" y="26"/>
                    <a:pt x="25" y="29"/>
                    <a:pt x="24" y="33"/>
                  </a:cubicBezTo>
                  <a:cubicBezTo>
                    <a:pt x="19" y="28"/>
                    <a:pt x="13" y="22"/>
                    <a:pt x="7" y="18"/>
                  </a:cubicBezTo>
                  <a:cubicBezTo>
                    <a:pt x="11" y="16"/>
                    <a:pt x="14" y="15"/>
                    <a:pt x="17" y="13"/>
                  </a:cubicBezTo>
                  <a:cubicBezTo>
                    <a:pt x="21" y="12"/>
                    <a:pt x="24" y="9"/>
                    <a:pt x="28" y="8"/>
                  </a:cubicBezTo>
                  <a:cubicBezTo>
                    <a:pt x="29" y="11"/>
                    <a:pt x="28" y="19"/>
                    <a:pt x="27" y="2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8" name="íṡ1iḋé"/>
            <p:cNvSpPr/>
            <p:nvPr/>
          </p:nvSpPr>
          <p:spPr bwMode="auto">
            <a:xfrm>
              <a:off x="7403306" y="4152901"/>
              <a:ext cx="296863" cy="346075"/>
            </a:xfrm>
            <a:custGeom>
              <a:avLst/>
              <a:gdLst>
                <a:gd name="T0" fmla="*/ 36 w 37"/>
                <a:gd name="T1" fmla="*/ 38 h 43"/>
                <a:gd name="T2" fmla="*/ 32 w 37"/>
                <a:gd name="T3" fmla="*/ 20 h 43"/>
                <a:gd name="T4" fmla="*/ 28 w 37"/>
                <a:gd name="T5" fmla="*/ 7 h 43"/>
                <a:gd name="T6" fmla="*/ 12 w 37"/>
                <a:gd name="T7" fmla="*/ 15 h 43"/>
                <a:gd name="T8" fmla="*/ 7 w 37"/>
                <a:gd name="T9" fmla="*/ 34 h 43"/>
                <a:gd name="T10" fmla="*/ 31 w 37"/>
                <a:gd name="T11" fmla="*/ 41 h 43"/>
                <a:gd name="T12" fmla="*/ 37 w 37"/>
                <a:gd name="T13" fmla="*/ 40 h 43"/>
                <a:gd name="T14" fmla="*/ 36 w 37"/>
                <a:gd name="T15" fmla="*/ 38 h 43"/>
                <a:gd name="T16" fmla="*/ 15 w 37"/>
                <a:gd name="T17" fmla="*/ 32 h 43"/>
                <a:gd name="T18" fmla="*/ 19 w 37"/>
                <a:gd name="T19" fmla="*/ 16 h 43"/>
                <a:gd name="T20" fmla="*/ 24 w 37"/>
                <a:gd name="T21" fmla="*/ 13 h 43"/>
                <a:gd name="T22" fmla="*/ 26 w 37"/>
                <a:gd name="T23" fmla="*/ 22 h 43"/>
                <a:gd name="T24" fmla="*/ 30 w 37"/>
                <a:gd name="T25" fmla="*/ 36 h 43"/>
                <a:gd name="T26" fmla="*/ 15 w 37"/>
                <a:gd name="T27"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36" y="38"/>
                  </a:moveTo>
                  <a:cubicBezTo>
                    <a:pt x="35" y="32"/>
                    <a:pt x="34" y="26"/>
                    <a:pt x="32" y="20"/>
                  </a:cubicBezTo>
                  <a:cubicBezTo>
                    <a:pt x="31" y="16"/>
                    <a:pt x="31" y="11"/>
                    <a:pt x="28" y="7"/>
                  </a:cubicBezTo>
                  <a:cubicBezTo>
                    <a:pt x="22" y="0"/>
                    <a:pt x="15" y="11"/>
                    <a:pt x="12" y="15"/>
                  </a:cubicBezTo>
                  <a:cubicBezTo>
                    <a:pt x="7" y="21"/>
                    <a:pt x="0" y="28"/>
                    <a:pt x="7" y="34"/>
                  </a:cubicBezTo>
                  <a:cubicBezTo>
                    <a:pt x="13" y="40"/>
                    <a:pt x="23" y="42"/>
                    <a:pt x="31" y="41"/>
                  </a:cubicBezTo>
                  <a:cubicBezTo>
                    <a:pt x="33" y="43"/>
                    <a:pt x="36" y="42"/>
                    <a:pt x="37" y="40"/>
                  </a:cubicBezTo>
                  <a:cubicBezTo>
                    <a:pt x="37" y="39"/>
                    <a:pt x="37" y="38"/>
                    <a:pt x="36" y="38"/>
                  </a:cubicBezTo>
                  <a:moveTo>
                    <a:pt x="15" y="32"/>
                  </a:moveTo>
                  <a:cubicBezTo>
                    <a:pt x="7" y="28"/>
                    <a:pt x="15" y="21"/>
                    <a:pt x="19" y="16"/>
                  </a:cubicBezTo>
                  <a:cubicBezTo>
                    <a:pt x="21" y="14"/>
                    <a:pt x="21" y="11"/>
                    <a:pt x="24" y="13"/>
                  </a:cubicBezTo>
                  <a:cubicBezTo>
                    <a:pt x="25" y="14"/>
                    <a:pt x="26" y="20"/>
                    <a:pt x="26" y="22"/>
                  </a:cubicBezTo>
                  <a:cubicBezTo>
                    <a:pt x="27" y="27"/>
                    <a:pt x="29" y="32"/>
                    <a:pt x="30" y="36"/>
                  </a:cubicBezTo>
                  <a:cubicBezTo>
                    <a:pt x="25" y="36"/>
                    <a:pt x="20" y="34"/>
                    <a:pt x="15" y="3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9" name="iṣḻïḓé"/>
            <p:cNvSpPr/>
            <p:nvPr/>
          </p:nvSpPr>
          <p:spPr bwMode="auto">
            <a:xfrm>
              <a:off x="7773194" y="4202113"/>
              <a:ext cx="273050" cy="265113"/>
            </a:xfrm>
            <a:custGeom>
              <a:avLst/>
              <a:gdLst>
                <a:gd name="T0" fmla="*/ 24 w 34"/>
                <a:gd name="T1" fmla="*/ 5 h 33"/>
                <a:gd name="T2" fmla="*/ 7 w 34"/>
                <a:gd name="T3" fmla="*/ 0 h 33"/>
                <a:gd name="T4" fmla="*/ 5 w 34"/>
                <a:gd name="T5" fmla="*/ 1 h 33"/>
                <a:gd name="T6" fmla="*/ 1 w 34"/>
                <a:gd name="T7" fmla="*/ 27 h 33"/>
                <a:gd name="T8" fmla="*/ 2 w 34"/>
                <a:gd name="T9" fmla="*/ 28 h 33"/>
                <a:gd name="T10" fmla="*/ 5 w 34"/>
                <a:gd name="T11" fmla="*/ 33 h 33"/>
                <a:gd name="T12" fmla="*/ 25 w 34"/>
                <a:gd name="T13" fmla="*/ 27 h 33"/>
                <a:gd name="T14" fmla="*/ 34 w 34"/>
                <a:gd name="T15" fmla="*/ 16 h 33"/>
                <a:gd name="T16" fmla="*/ 24 w 34"/>
                <a:gd name="T17" fmla="*/ 5 h 33"/>
                <a:gd name="T18" fmla="*/ 5 w 34"/>
                <a:gd name="T19" fmla="*/ 27 h 33"/>
                <a:gd name="T20" fmla="*/ 9 w 34"/>
                <a:gd name="T21" fmla="*/ 5 h 33"/>
                <a:gd name="T22" fmla="*/ 27 w 34"/>
                <a:gd name="T23" fmla="*/ 17 h 33"/>
                <a:gd name="T24" fmla="*/ 5 w 34"/>
                <a:gd name="T25"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3">
                  <a:moveTo>
                    <a:pt x="24" y="5"/>
                  </a:moveTo>
                  <a:cubicBezTo>
                    <a:pt x="19" y="1"/>
                    <a:pt x="14" y="0"/>
                    <a:pt x="7" y="0"/>
                  </a:cubicBezTo>
                  <a:cubicBezTo>
                    <a:pt x="6" y="0"/>
                    <a:pt x="5" y="0"/>
                    <a:pt x="5" y="1"/>
                  </a:cubicBezTo>
                  <a:cubicBezTo>
                    <a:pt x="4" y="10"/>
                    <a:pt x="2" y="19"/>
                    <a:pt x="1" y="27"/>
                  </a:cubicBezTo>
                  <a:cubicBezTo>
                    <a:pt x="1" y="28"/>
                    <a:pt x="1" y="28"/>
                    <a:pt x="2" y="28"/>
                  </a:cubicBezTo>
                  <a:cubicBezTo>
                    <a:pt x="0" y="30"/>
                    <a:pt x="2" y="33"/>
                    <a:pt x="5" y="33"/>
                  </a:cubicBezTo>
                  <a:cubicBezTo>
                    <a:pt x="12" y="32"/>
                    <a:pt x="18" y="30"/>
                    <a:pt x="25" y="27"/>
                  </a:cubicBezTo>
                  <a:cubicBezTo>
                    <a:pt x="29" y="25"/>
                    <a:pt x="34" y="22"/>
                    <a:pt x="34" y="16"/>
                  </a:cubicBezTo>
                  <a:cubicBezTo>
                    <a:pt x="33" y="11"/>
                    <a:pt x="28" y="7"/>
                    <a:pt x="24" y="5"/>
                  </a:cubicBezTo>
                  <a:moveTo>
                    <a:pt x="5" y="27"/>
                  </a:moveTo>
                  <a:cubicBezTo>
                    <a:pt x="6" y="20"/>
                    <a:pt x="8" y="12"/>
                    <a:pt x="9" y="5"/>
                  </a:cubicBezTo>
                  <a:cubicBezTo>
                    <a:pt x="15" y="6"/>
                    <a:pt x="27" y="11"/>
                    <a:pt x="27" y="17"/>
                  </a:cubicBezTo>
                  <a:cubicBezTo>
                    <a:pt x="27" y="23"/>
                    <a:pt x="10" y="26"/>
                    <a:pt x="5" y="2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0" name="ï$ḷïḓe"/>
            <p:cNvSpPr/>
            <p:nvPr/>
          </p:nvSpPr>
          <p:spPr bwMode="auto">
            <a:xfrm>
              <a:off x="7868444" y="4506913"/>
              <a:ext cx="266700" cy="274638"/>
            </a:xfrm>
            <a:custGeom>
              <a:avLst/>
              <a:gdLst>
                <a:gd name="T0" fmla="*/ 30 w 33"/>
                <a:gd name="T1" fmla="*/ 2 h 34"/>
                <a:gd name="T2" fmla="*/ 27 w 33"/>
                <a:gd name="T3" fmla="*/ 0 h 34"/>
                <a:gd name="T4" fmla="*/ 2 w 33"/>
                <a:gd name="T5" fmla="*/ 5 h 34"/>
                <a:gd name="T6" fmla="*/ 1 w 33"/>
                <a:gd name="T7" fmla="*/ 6 h 34"/>
                <a:gd name="T8" fmla="*/ 0 w 33"/>
                <a:gd name="T9" fmla="*/ 8 h 34"/>
                <a:gd name="T10" fmla="*/ 8 w 33"/>
                <a:gd name="T11" fmla="*/ 20 h 34"/>
                <a:gd name="T12" fmla="*/ 17 w 33"/>
                <a:gd name="T13" fmla="*/ 32 h 34"/>
                <a:gd name="T14" fmla="*/ 21 w 33"/>
                <a:gd name="T15" fmla="*/ 33 h 34"/>
                <a:gd name="T16" fmla="*/ 30 w 33"/>
                <a:gd name="T17" fmla="*/ 2 h 34"/>
                <a:gd name="T18" fmla="*/ 19 w 33"/>
                <a:gd name="T19" fmla="*/ 25 h 34"/>
                <a:gd name="T20" fmla="*/ 12 w 33"/>
                <a:gd name="T21" fmla="*/ 16 h 34"/>
                <a:gd name="T22" fmla="*/ 6 w 33"/>
                <a:gd name="T23" fmla="*/ 8 h 34"/>
                <a:gd name="T24" fmla="*/ 25 w 33"/>
                <a:gd name="T25" fmla="*/ 6 h 34"/>
                <a:gd name="T26" fmla="*/ 19 w 33"/>
                <a:gd name="T2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4">
                  <a:moveTo>
                    <a:pt x="30" y="2"/>
                  </a:moveTo>
                  <a:cubicBezTo>
                    <a:pt x="30" y="1"/>
                    <a:pt x="29" y="0"/>
                    <a:pt x="27" y="0"/>
                  </a:cubicBezTo>
                  <a:cubicBezTo>
                    <a:pt x="19" y="1"/>
                    <a:pt x="9" y="1"/>
                    <a:pt x="2" y="5"/>
                  </a:cubicBezTo>
                  <a:cubicBezTo>
                    <a:pt x="1" y="5"/>
                    <a:pt x="1" y="6"/>
                    <a:pt x="1" y="6"/>
                  </a:cubicBezTo>
                  <a:cubicBezTo>
                    <a:pt x="0" y="7"/>
                    <a:pt x="0" y="8"/>
                    <a:pt x="0" y="8"/>
                  </a:cubicBezTo>
                  <a:cubicBezTo>
                    <a:pt x="1" y="13"/>
                    <a:pt x="5" y="16"/>
                    <a:pt x="8" y="20"/>
                  </a:cubicBezTo>
                  <a:cubicBezTo>
                    <a:pt x="11" y="24"/>
                    <a:pt x="14" y="28"/>
                    <a:pt x="17" y="32"/>
                  </a:cubicBezTo>
                  <a:cubicBezTo>
                    <a:pt x="18" y="33"/>
                    <a:pt x="19" y="34"/>
                    <a:pt x="21" y="33"/>
                  </a:cubicBezTo>
                  <a:cubicBezTo>
                    <a:pt x="30" y="26"/>
                    <a:pt x="33" y="13"/>
                    <a:pt x="30" y="2"/>
                  </a:cubicBezTo>
                  <a:moveTo>
                    <a:pt x="19" y="25"/>
                  </a:moveTo>
                  <a:cubicBezTo>
                    <a:pt x="17" y="22"/>
                    <a:pt x="15" y="19"/>
                    <a:pt x="12" y="16"/>
                  </a:cubicBezTo>
                  <a:cubicBezTo>
                    <a:pt x="10" y="14"/>
                    <a:pt x="8" y="10"/>
                    <a:pt x="6" y="8"/>
                  </a:cubicBezTo>
                  <a:cubicBezTo>
                    <a:pt x="12" y="8"/>
                    <a:pt x="18" y="7"/>
                    <a:pt x="25" y="6"/>
                  </a:cubicBezTo>
                  <a:cubicBezTo>
                    <a:pt x="26" y="14"/>
                    <a:pt x="23" y="20"/>
                    <a:pt x="19" y="2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1" name="î$ḻîḑe"/>
            <p:cNvSpPr/>
            <p:nvPr/>
          </p:nvSpPr>
          <p:spPr bwMode="auto">
            <a:xfrm>
              <a:off x="7603331" y="4579938"/>
              <a:ext cx="338138" cy="338138"/>
            </a:xfrm>
            <a:custGeom>
              <a:avLst/>
              <a:gdLst>
                <a:gd name="T0" fmla="*/ 33 w 42"/>
                <a:gd name="T1" fmla="*/ 19 h 42"/>
                <a:gd name="T2" fmla="*/ 17 w 42"/>
                <a:gd name="T3" fmla="*/ 3 h 42"/>
                <a:gd name="T4" fmla="*/ 10 w 42"/>
                <a:gd name="T5" fmla="*/ 15 h 42"/>
                <a:gd name="T6" fmla="*/ 4 w 42"/>
                <a:gd name="T7" fmla="*/ 28 h 42"/>
                <a:gd name="T8" fmla="*/ 2 w 42"/>
                <a:gd name="T9" fmla="*/ 33 h 42"/>
                <a:gd name="T10" fmla="*/ 1 w 42"/>
                <a:gd name="T11" fmla="*/ 37 h 42"/>
                <a:gd name="T12" fmla="*/ 31 w 42"/>
                <a:gd name="T13" fmla="*/ 40 h 42"/>
                <a:gd name="T14" fmla="*/ 33 w 42"/>
                <a:gd name="T15" fmla="*/ 19 h 42"/>
                <a:gd name="T16" fmla="*/ 25 w 42"/>
                <a:gd name="T17" fmla="*/ 35 h 42"/>
                <a:gd name="T18" fmla="*/ 6 w 42"/>
                <a:gd name="T19" fmla="*/ 33 h 42"/>
                <a:gd name="T20" fmla="*/ 15 w 42"/>
                <a:gd name="T21" fmla="*/ 17 h 42"/>
                <a:gd name="T22" fmla="*/ 17 w 42"/>
                <a:gd name="T23" fmla="*/ 13 h 42"/>
                <a:gd name="T24" fmla="*/ 21 w 42"/>
                <a:gd name="T25" fmla="*/ 11 h 42"/>
                <a:gd name="T26" fmla="*/ 26 w 42"/>
                <a:gd name="T27" fmla="*/ 20 h 42"/>
                <a:gd name="T28" fmla="*/ 31 w 42"/>
                <a:gd name="T29" fmla="*/ 30 h 42"/>
                <a:gd name="T30" fmla="*/ 25 w 42"/>
                <a:gd name="T31"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2">
                  <a:moveTo>
                    <a:pt x="33" y="19"/>
                  </a:moveTo>
                  <a:cubicBezTo>
                    <a:pt x="30" y="14"/>
                    <a:pt x="24" y="0"/>
                    <a:pt x="17" y="3"/>
                  </a:cubicBezTo>
                  <a:cubicBezTo>
                    <a:pt x="13" y="5"/>
                    <a:pt x="11" y="12"/>
                    <a:pt x="10" y="15"/>
                  </a:cubicBezTo>
                  <a:cubicBezTo>
                    <a:pt x="8" y="19"/>
                    <a:pt x="6" y="23"/>
                    <a:pt x="4" y="28"/>
                  </a:cubicBezTo>
                  <a:cubicBezTo>
                    <a:pt x="3" y="29"/>
                    <a:pt x="2" y="31"/>
                    <a:pt x="2" y="33"/>
                  </a:cubicBezTo>
                  <a:cubicBezTo>
                    <a:pt x="0" y="34"/>
                    <a:pt x="0" y="36"/>
                    <a:pt x="1" y="37"/>
                  </a:cubicBezTo>
                  <a:cubicBezTo>
                    <a:pt x="10" y="42"/>
                    <a:pt x="22" y="42"/>
                    <a:pt x="31" y="40"/>
                  </a:cubicBezTo>
                  <a:cubicBezTo>
                    <a:pt x="42" y="37"/>
                    <a:pt x="36" y="26"/>
                    <a:pt x="33" y="19"/>
                  </a:cubicBezTo>
                  <a:moveTo>
                    <a:pt x="25" y="35"/>
                  </a:moveTo>
                  <a:cubicBezTo>
                    <a:pt x="18" y="36"/>
                    <a:pt x="13" y="35"/>
                    <a:pt x="6" y="33"/>
                  </a:cubicBezTo>
                  <a:cubicBezTo>
                    <a:pt x="10" y="28"/>
                    <a:pt x="13" y="23"/>
                    <a:pt x="15" y="17"/>
                  </a:cubicBezTo>
                  <a:cubicBezTo>
                    <a:pt x="16" y="16"/>
                    <a:pt x="16" y="14"/>
                    <a:pt x="17" y="13"/>
                  </a:cubicBezTo>
                  <a:cubicBezTo>
                    <a:pt x="19" y="11"/>
                    <a:pt x="19" y="9"/>
                    <a:pt x="21" y="11"/>
                  </a:cubicBezTo>
                  <a:cubicBezTo>
                    <a:pt x="23" y="13"/>
                    <a:pt x="25" y="17"/>
                    <a:pt x="26" y="20"/>
                  </a:cubicBezTo>
                  <a:cubicBezTo>
                    <a:pt x="28" y="23"/>
                    <a:pt x="30" y="26"/>
                    <a:pt x="31" y="30"/>
                  </a:cubicBezTo>
                  <a:cubicBezTo>
                    <a:pt x="32" y="34"/>
                    <a:pt x="29" y="34"/>
                    <a:pt x="25" y="3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2" name="ï$ľïḑe"/>
            <p:cNvSpPr/>
            <p:nvPr/>
          </p:nvSpPr>
          <p:spPr bwMode="auto">
            <a:xfrm>
              <a:off x="7330281" y="4532313"/>
              <a:ext cx="304800" cy="312738"/>
            </a:xfrm>
            <a:custGeom>
              <a:avLst/>
              <a:gdLst>
                <a:gd name="T0" fmla="*/ 36 w 38"/>
                <a:gd name="T1" fmla="*/ 6 h 39"/>
                <a:gd name="T2" fmla="*/ 28 w 38"/>
                <a:gd name="T3" fmla="*/ 2 h 39"/>
                <a:gd name="T4" fmla="*/ 10 w 38"/>
                <a:gd name="T5" fmla="*/ 1 h 39"/>
                <a:gd name="T6" fmla="*/ 7 w 38"/>
                <a:gd name="T7" fmla="*/ 1 h 39"/>
                <a:gd name="T8" fmla="*/ 7 w 38"/>
                <a:gd name="T9" fmla="*/ 24 h 39"/>
                <a:gd name="T10" fmla="*/ 23 w 38"/>
                <a:gd name="T11" fmla="*/ 32 h 39"/>
                <a:gd name="T12" fmla="*/ 32 w 38"/>
                <a:gd name="T13" fmla="*/ 17 h 39"/>
                <a:gd name="T14" fmla="*/ 36 w 38"/>
                <a:gd name="T15" fmla="*/ 6 h 39"/>
                <a:gd name="T16" fmla="*/ 29 w 38"/>
                <a:gd name="T17" fmla="*/ 10 h 39"/>
                <a:gd name="T18" fmla="*/ 27 w 38"/>
                <a:gd name="T19" fmla="*/ 14 h 39"/>
                <a:gd name="T20" fmla="*/ 22 w 38"/>
                <a:gd name="T21" fmla="*/ 22 h 39"/>
                <a:gd name="T22" fmla="*/ 17 w 38"/>
                <a:gd name="T23" fmla="*/ 28 h 39"/>
                <a:gd name="T24" fmla="*/ 12 w 38"/>
                <a:gd name="T25" fmla="*/ 21 h 39"/>
                <a:gd name="T26" fmla="*/ 10 w 38"/>
                <a:gd name="T27" fmla="*/ 5 h 39"/>
                <a:gd name="T28" fmla="*/ 25 w 38"/>
                <a:gd name="T29" fmla="*/ 7 h 39"/>
                <a:gd name="T30" fmla="*/ 29 w 38"/>
                <a:gd name="T31"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9">
                  <a:moveTo>
                    <a:pt x="36" y="6"/>
                  </a:moveTo>
                  <a:cubicBezTo>
                    <a:pt x="35" y="3"/>
                    <a:pt x="31" y="2"/>
                    <a:pt x="28" y="2"/>
                  </a:cubicBezTo>
                  <a:cubicBezTo>
                    <a:pt x="22" y="1"/>
                    <a:pt x="16" y="1"/>
                    <a:pt x="10" y="1"/>
                  </a:cubicBezTo>
                  <a:cubicBezTo>
                    <a:pt x="9" y="0"/>
                    <a:pt x="8" y="0"/>
                    <a:pt x="7" y="1"/>
                  </a:cubicBezTo>
                  <a:cubicBezTo>
                    <a:pt x="0" y="6"/>
                    <a:pt x="3" y="18"/>
                    <a:pt x="7" y="24"/>
                  </a:cubicBezTo>
                  <a:cubicBezTo>
                    <a:pt x="10" y="30"/>
                    <a:pt x="17" y="39"/>
                    <a:pt x="23" y="32"/>
                  </a:cubicBezTo>
                  <a:cubicBezTo>
                    <a:pt x="26" y="27"/>
                    <a:pt x="29" y="22"/>
                    <a:pt x="32" y="17"/>
                  </a:cubicBezTo>
                  <a:cubicBezTo>
                    <a:pt x="35" y="14"/>
                    <a:pt x="38" y="10"/>
                    <a:pt x="36" y="6"/>
                  </a:cubicBezTo>
                  <a:moveTo>
                    <a:pt x="29" y="10"/>
                  </a:moveTo>
                  <a:cubicBezTo>
                    <a:pt x="29" y="12"/>
                    <a:pt x="27" y="13"/>
                    <a:pt x="27" y="14"/>
                  </a:cubicBezTo>
                  <a:cubicBezTo>
                    <a:pt x="25" y="16"/>
                    <a:pt x="23" y="19"/>
                    <a:pt x="22" y="22"/>
                  </a:cubicBezTo>
                  <a:cubicBezTo>
                    <a:pt x="21" y="23"/>
                    <a:pt x="18" y="28"/>
                    <a:pt x="17" y="28"/>
                  </a:cubicBezTo>
                  <a:cubicBezTo>
                    <a:pt x="16" y="28"/>
                    <a:pt x="13" y="22"/>
                    <a:pt x="12" y="21"/>
                  </a:cubicBezTo>
                  <a:cubicBezTo>
                    <a:pt x="8" y="15"/>
                    <a:pt x="8" y="11"/>
                    <a:pt x="10" y="5"/>
                  </a:cubicBezTo>
                  <a:cubicBezTo>
                    <a:pt x="15" y="6"/>
                    <a:pt x="20" y="7"/>
                    <a:pt x="25" y="7"/>
                  </a:cubicBezTo>
                  <a:cubicBezTo>
                    <a:pt x="28" y="8"/>
                    <a:pt x="30" y="7"/>
                    <a:pt x="29" y="1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pic>
        <p:nvPicPr>
          <p:cNvPr id="346" name="图片 345"/>
          <p:cNvPicPr>
            <a:picLocks noChangeAspect="1"/>
          </p:cNvPicPr>
          <p:nvPr/>
        </p:nvPicPr>
        <p:blipFill rotWithShape="1">
          <a:blip r:embed="rId1" cstate="print">
            <a:extLst>
              <a:ext uri="{28A0092B-C50C-407E-A947-70E740481C1C}">
                <a14:useLocalDpi xmlns:a14="http://schemas.microsoft.com/office/drawing/2010/main" val="0"/>
              </a:ext>
            </a:extLst>
          </a:blip>
          <a:srcRect l="6453" t="30952" r="4619" b="27957"/>
          <a:stretch>
            <a:fillRect/>
          </a:stretch>
        </p:blipFill>
        <p:spPr>
          <a:xfrm>
            <a:off x="7042898" y="1743542"/>
            <a:ext cx="1368460" cy="474243"/>
          </a:xfrm>
          <a:prstGeom prst="roundRect">
            <a:avLst>
              <a:gd name="adj" fmla="val 8594"/>
            </a:avLst>
          </a:prstGeom>
          <a:solidFill>
            <a:srgbClr val="FFFFFF">
              <a:shade val="85000"/>
            </a:srgbClr>
          </a:solidFill>
          <a:ln>
            <a:solidFill>
              <a:schemeClr val="tx1">
                <a:lumMod val="95000"/>
                <a:lumOff val="5000"/>
              </a:schemeClr>
            </a:solidFill>
          </a:ln>
          <a:effectLst>
            <a:reflection blurRad="12700" stA="38000" endPos="28000" dist="5000" dir="5400000" sy="-100000" algn="bl" rotWithShape="0"/>
          </a:effectLst>
        </p:spPr>
      </p:pic>
      <p:pic>
        <p:nvPicPr>
          <p:cNvPr id="34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649"/>
          <a:stretch>
            <a:fillRect/>
          </a:stretch>
        </p:blipFill>
        <p:spPr bwMode="auto">
          <a:xfrm>
            <a:off x="8599654" y="2840468"/>
            <a:ext cx="2081451" cy="1059467"/>
          </a:xfrm>
          <a:prstGeom prst="roundRect">
            <a:avLst>
              <a:gd name="adj" fmla="val 17723"/>
            </a:avLst>
          </a:prstGeom>
          <a:solidFill>
            <a:srgbClr val="FFFFFF">
              <a:shade val="85000"/>
            </a:srgbClr>
          </a:solidFill>
          <a:ln>
            <a:solidFill>
              <a:schemeClr val="bg2">
                <a:lumMod val="10000"/>
              </a:schemeClr>
            </a:solidFill>
          </a:ln>
          <a:effectLst>
            <a:reflection blurRad="12700" stA="38000" endPos="28000" dist="5000" dir="5400000" sy="-100000" algn="bl" rotWithShape="0"/>
          </a:effectLst>
        </p:spPr>
      </p:pic>
      <p:grpSp>
        <p:nvGrpSpPr>
          <p:cNvPr id="555" name="组合 554"/>
          <p:cNvGrpSpPr/>
          <p:nvPr/>
        </p:nvGrpSpPr>
        <p:grpSpPr>
          <a:xfrm>
            <a:off x="6438675" y="4074166"/>
            <a:ext cx="706937" cy="531596"/>
            <a:chOff x="3907006" y="2210325"/>
            <a:chExt cx="4061336" cy="3160454"/>
          </a:xfrm>
        </p:grpSpPr>
        <p:sp>
          <p:nvSpPr>
            <p:cNvPr id="556" name="ï$1íḍê"/>
            <p:cNvSpPr/>
            <p:nvPr/>
          </p:nvSpPr>
          <p:spPr>
            <a:xfrm>
              <a:off x="5677313" y="3538602"/>
              <a:ext cx="991363" cy="1638959"/>
            </a:xfrm>
            <a:custGeom>
              <a:avLst/>
              <a:gdLst>
                <a:gd name="connsiteX0" fmla="*/ 79336 w 109927"/>
                <a:gd name="connsiteY0" fmla="*/ 172888 h 181736"/>
                <a:gd name="connsiteX1" fmla="*/ 41236 w 109927"/>
                <a:gd name="connsiteY1" fmla="*/ 151076 h 181736"/>
                <a:gd name="connsiteX2" fmla="*/ 6756 w 109927"/>
                <a:gd name="connsiteY2" fmla="*/ 87068 h 181736"/>
                <a:gd name="connsiteX3" fmla="*/ 13899 w 109927"/>
                <a:gd name="connsiteY3" fmla="*/ 10868 h 181736"/>
                <a:gd name="connsiteX4" fmla="*/ 102672 w 109927"/>
                <a:gd name="connsiteY4" fmla="*/ 62017 h 181736"/>
                <a:gd name="connsiteX5" fmla="*/ 102672 w 109927"/>
                <a:gd name="connsiteY5" fmla="*/ 66018 h 181736"/>
                <a:gd name="connsiteX6" fmla="*/ 109435 w 109927"/>
                <a:gd name="connsiteY6" fmla="*/ 64875 h 181736"/>
                <a:gd name="connsiteX7" fmla="*/ 108863 w 109927"/>
                <a:gd name="connsiteY7" fmla="*/ 57826 h 181736"/>
                <a:gd name="connsiteX8" fmla="*/ 7708 w 109927"/>
                <a:gd name="connsiteY8" fmla="*/ -371 h 181736"/>
                <a:gd name="connsiteX9" fmla="*/ -483 w 109927"/>
                <a:gd name="connsiteY9" fmla="*/ 86211 h 181736"/>
                <a:gd name="connsiteX10" fmla="*/ 37617 w 109927"/>
                <a:gd name="connsiteY10" fmla="*/ 156791 h 181736"/>
                <a:gd name="connsiteX11" fmla="*/ 75717 w 109927"/>
                <a:gd name="connsiteY11" fmla="*/ 178604 h 181736"/>
                <a:gd name="connsiteX12" fmla="*/ 81336 w 109927"/>
                <a:gd name="connsiteY12" fmla="*/ 181366 h 181736"/>
                <a:gd name="connsiteX13" fmla="*/ 84479 w 109927"/>
                <a:gd name="connsiteY13" fmla="*/ 175270 h 181736"/>
                <a:gd name="connsiteX14" fmla="*/ 79336 w 109927"/>
                <a:gd name="connsiteY14" fmla="*/ 172888 h 18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927" h="181736">
                  <a:moveTo>
                    <a:pt x="79336" y="172888"/>
                  </a:moveTo>
                  <a:lnTo>
                    <a:pt x="41236" y="151076"/>
                  </a:lnTo>
                  <a:cubicBezTo>
                    <a:pt x="19538" y="137056"/>
                    <a:pt x="6527" y="112900"/>
                    <a:pt x="6756" y="87068"/>
                  </a:cubicBezTo>
                  <a:lnTo>
                    <a:pt x="13899" y="10868"/>
                  </a:lnTo>
                  <a:lnTo>
                    <a:pt x="102672" y="62017"/>
                  </a:lnTo>
                  <a:lnTo>
                    <a:pt x="102672" y="66018"/>
                  </a:lnTo>
                  <a:lnTo>
                    <a:pt x="109435" y="64875"/>
                  </a:lnTo>
                  <a:lnTo>
                    <a:pt x="108863" y="57826"/>
                  </a:lnTo>
                  <a:lnTo>
                    <a:pt x="7708" y="-371"/>
                  </a:lnTo>
                  <a:lnTo>
                    <a:pt x="-483" y="86211"/>
                  </a:lnTo>
                  <a:cubicBezTo>
                    <a:pt x="-922" y="114767"/>
                    <a:pt x="13509" y="141494"/>
                    <a:pt x="37617" y="156791"/>
                  </a:cubicBezTo>
                  <a:lnTo>
                    <a:pt x="75717" y="178604"/>
                  </a:lnTo>
                  <a:cubicBezTo>
                    <a:pt x="77536" y="179642"/>
                    <a:pt x="79412" y="180566"/>
                    <a:pt x="81336" y="181366"/>
                  </a:cubicBezTo>
                  <a:cubicBezTo>
                    <a:pt x="82250" y="179270"/>
                    <a:pt x="83299" y="177232"/>
                    <a:pt x="84479" y="175270"/>
                  </a:cubicBezTo>
                  <a:cubicBezTo>
                    <a:pt x="82708" y="174603"/>
                    <a:pt x="80994" y="173803"/>
                    <a:pt x="79336" y="172888"/>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sp>
          <p:nvSpPr>
            <p:cNvPr id="557" name="iṩ1iḑè"/>
            <p:cNvSpPr/>
            <p:nvPr/>
          </p:nvSpPr>
          <p:spPr>
            <a:xfrm>
              <a:off x="5209242" y="3540324"/>
              <a:ext cx="990551" cy="1639825"/>
            </a:xfrm>
            <a:custGeom>
              <a:avLst/>
              <a:gdLst>
                <a:gd name="connsiteX0" fmla="*/ 109330 w 109837"/>
                <a:gd name="connsiteY0" fmla="*/ 86211 h 181832"/>
                <a:gd name="connsiteX1" fmla="*/ 101138 w 109837"/>
                <a:gd name="connsiteY1" fmla="*/ -371 h 181832"/>
                <a:gd name="connsiteX2" fmla="*/ -17 w 109837"/>
                <a:gd name="connsiteY2" fmla="*/ 57827 h 181832"/>
                <a:gd name="connsiteX3" fmla="*/ -493 w 109837"/>
                <a:gd name="connsiteY3" fmla="*/ 63732 h 181832"/>
                <a:gd name="connsiteX4" fmla="*/ 6460 w 109837"/>
                <a:gd name="connsiteY4" fmla="*/ 63256 h 181832"/>
                <a:gd name="connsiteX5" fmla="*/ 6460 w 109837"/>
                <a:gd name="connsiteY5" fmla="*/ 62018 h 181832"/>
                <a:gd name="connsiteX6" fmla="*/ 95233 w 109837"/>
                <a:gd name="connsiteY6" fmla="*/ 10868 h 181832"/>
                <a:gd name="connsiteX7" fmla="*/ 102377 w 109837"/>
                <a:gd name="connsiteY7" fmla="*/ 87068 h 181832"/>
                <a:gd name="connsiteX8" fmla="*/ 67896 w 109837"/>
                <a:gd name="connsiteY8" fmla="*/ 151076 h 181832"/>
                <a:gd name="connsiteX9" fmla="*/ 29796 w 109837"/>
                <a:gd name="connsiteY9" fmla="*/ 172888 h 181832"/>
                <a:gd name="connsiteX10" fmla="*/ 31511 w 109837"/>
                <a:gd name="connsiteY10" fmla="*/ 175841 h 181832"/>
                <a:gd name="connsiteX11" fmla="*/ 29796 w 109837"/>
                <a:gd name="connsiteY11" fmla="*/ 172888 h 181832"/>
                <a:gd name="connsiteX12" fmla="*/ 22272 w 109837"/>
                <a:gd name="connsiteY12" fmla="*/ 176222 h 181832"/>
                <a:gd name="connsiteX13" fmla="*/ 27891 w 109837"/>
                <a:gd name="connsiteY13" fmla="*/ 181461 h 181832"/>
                <a:gd name="connsiteX14" fmla="*/ 33225 w 109837"/>
                <a:gd name="connsiteY14" fmla="*/ 178794 h 181832"/>
                <a:gd name="connsiteX15" fmla="*/ 71325 w 109837"/>
                <a:gd name="connsiteY15" fmla="*/ 156982 h 181832"/>
                <a:gd name="connsiteX16" fmla="*/ 109330 w 109837"/>
                <a:gd name="connsiteY16" fmla="*/ 86211 h 18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837" h="181832">
                  <a:moveTo>
                    <a:pt x="109330" y="86211"/>
                  </a:moveTo>
                  <a:lnTo>
                    <a:pt x="101138" y="-371"/>
                  </a:lnTo>
                  <a:lnTo>
                    <a:pt x="-17" y="57827"/>
                  </a:lnTo>
                  <a:lnTo>
                    <a:pt x="-493" y="63732"/>
                  </a:lnTo>
                  <a:cubicBezTo>
                    <a:pt x="1831" y="63713"/>
                    <a:pt x="4155" y="63551"/>
                    <a:pt x="6460" y="63256"/>
                  </a:cubicBezTo>
                  <a:lnTo>
                    <a:pt x="6460" y="62018"/>
                  </a:lnTo>
                  <a:lnTo>
                    <a:pt x="95233" y="10868"/>
                  </a:lnTo>
                  <a:lnTo>
                    <a:pt x="102377" y="87068"/>
                  </a:lnTo>
                  <a:cubicBezTo>
                    <a:pt x="102605" y="112900"/>
                    <a:pt x="89594" y="137056"/>
                    <a:pt x="67896" y="151076"/>
                  </a:cubicBezTo>
                  <a:lnTo>
                    <a:pt x="29796" y="172888"/>
                  </a:lnTo>
                  <a:lnTo>
                    <a:pt x="31511" y="175841"/>
                  </a:lnTo>
                  <a:lnTo>
                    <a:pt x="29796" y="172888"/>
                  </a:lnTo>
                  <a:cubicBezTo>
                    <a:pt x="27406" y="174241"/>
                    <a:pt x="24881" y="175355"/>
                    <a:pt x="22272" y="176222"/>
                  </a:cubicBezTo>
                  <a:cubicBezTo>
                    <a:pt x="24082" y="178032"/>
                    <a:pt x="25986" y="179747"/>
                    <a:pt x="27891" y="181461"/>
                  </a:cubicBezTo>
                  <a:cubicBezTo>
                    <a:pt x="29720" y="180671"/>
                    <a:pt x="31492" y="179775"/>
                    <a:pt x="33225" y="178794"/>
                  </a:cubicBezTo>
                  <a:lnTo>
                    <a:pt x="71325" y="156982"/>
                  </a:lnTo>
                  <a:cubicBezTo>
                    <a:pt x="95452" y="141618"/>
                    <a:pt x="109854" y="114815"/>
                    <a:pt x="109330" y="86211"/>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nvGrpSpPr>
            <p:cNvPr id="558" name="í$ľiďe"/>
            <p:cNvGrpSpPr/>
            <p:nvPr/>
          </p:nvGrpSpPr>
          <p:grpSpPr>
            <a:xfrm>
              <a:off x="5008673" y="4185497"/>
              <a:ext cx="1917298" cy="1185282"/>
              <a:chOff x="5994320" y="3471488"/>
              <a:chExt cx="212599" cy="131430"/>
            </a:xfrm>
          </p:grpSpPr>
          <p:sp>
            <p:nvSpPr>
              <p:cNvPr id="773" name="îṥľîḑè"/>
              <p:cNvSpPr/>
              <p:nvPr/>
            </p:nvSpPr>
            <p:spPr>
              <a:xfrm>
                <a:off x="5994558" y="3532917"/>
                <a:ext cx="4476" cy="14668"/>
              </a:xfrm>
              <a:custGeom>
                <a:avLst/>
                <a:gdLst>
                  <a:gd name="connsiteX0" fmla="*/ -493 w 4476"/>
                  <a:gd name="connsiteY0" fmla="*/ 8106 h 14668"/>
                  <a:gd name="connsiteX1" fmla="*/ -493 w 4476"/>
                  <a:gd name="connsiteY1" fmla="*/ -371 h 14668"/>
                  <a:gd name="connsiteX2" fmla="*/ 3984 w 4476"/>
                  <a:gd name="connsiteY2" fmla="*/ 5820 h 14668"/>
                  <a:gd name="connsiteX3" fmla="*/ 3984 w 4476"/>
                  <a:gd name="connsiteY3" fmla="*/ 14297 h 14668"/>
                  <a:gd name="connsiteX4" fmla="*/ -493 w 4476"/>
                  <a:gd name="connsiteY4" fmla="*/ 8106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 h="14668">
                    <a:moveTo>
                      <a:pt x="-493" y="8106"/>
                    </a:moveTo>
                    <a:lnTo>
                      <a:pt x="-493" y="-371"/>
                    </a:lnTo>
                    <a:cubicBezTo>
                      <a:pt x="-198" y="2334"/>
                      <a:pt x="1507" y="4696"/>
                      <a:pt x="3984" y="5820"/>
                    </a:cubicBezTo>
                    <a:lnTo>
                      <a:pt x="3984" y="14297"/>
                    </a:lnTo>
                    <a:cubicBezTo>
                      <a:pt x="1479" y="13202"/>
                      <a:pt x="-236" y="10830"/>
                      <a:pt x="-493" y="8106"/>
                    </a:cubicBezTo>
                    <a:close/>
                  </a:path>
                </a:pathLst>
              </a:custGeom>
              <a:gradFill>
                <a:gsLst>
                  <a:gs pos="1000">
                    <a:srgbClr val="E4E9F2"/>
                  </a:gs>
                  <a:gs pos="100000">
                    <a:srgbClr val="B4C2DA"/>
                  </a:gs>
                </a:gsLst>
                <a:lin ang="0" scaled="1"/>
              </a:gradFill>
              <a:ln w="9525" cap="flat">
                <a:noFill/>
                <a:prstDash val="solid"/>
                <a:miter/>
              </a:ln>
            </p:spPr>
            <p:txBody>
              <a:bodyPr rtlCol="0" anchor="ctr"/>
              <a:lstStyle/>
              <a:p>
                <a:endParaRPr lang="zh-CN" altLang="en-US">
                  <a:cs typeface="+mn-ea"/>
                  <a:sym typeface="+mn-lt"/>
                </a:endParaRPr>
              </a:p>
            </p:txBody>
          </p:sp>
          <p:sp>
            <p:nvSpPr>
              <p:cNvPr id="774" name="iṣļíḑe"/>
              <p:cNvSpPr/>
              <p:nvPr/>
            </p:nvSpPr>
            <p:spPr>
              <a:xfrm>
                <a:off x="6111525" y="3533012"/>
                <a:ext cx="95344" cy="67341"/>
              </a:xfrm>
              <a:custGeom>
                <a:avLst/>
                <a:gdLst>
                  <a:gd name="connsiteX0" fmla="*/ 90566 w 95344"/>
                  <a:gd name="connsiteY0" fmla="*/ 5725 h 67341"/>
                  <a:gd name="connsiteX1" fmla="*/ -493 w 95344"/>
                  <a:gd name="connsiteY1" fmla="*/ 58493 h 67341"/>
                  <a:gd name="connsiteX2" fmla="*/ -493 w 95344"/>
                  <a:gd name="connsiteY2" fmla="*/ 66971 h 67341"/>
                  <a:gd name="connsiteX3" fmla="*/ 90566 w 95344"/>
                  <a:gd name="connsiteY3" fmla="*/ 14202 h 67341"/>
                  <a:gd name="connsiteX4" fmla="*/ 94852 w 95344"/>
                  <a:gd name="connsiteY4" fmla="*/ 8106 h 67341"/>
                  <a:gd name="connsiteX5" fmla="*/ 94852 w 95344"/>
                  <a:gd name="connsiteY5" fmla="*/ -371 h 67341"/>
                  <a:gd name="connsiteX6" fmla="*/ 90566 w 95344"/>
                  <a:gd name="connsiteY6" fmla="*/ 5725 h 6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44" h="67341">
                    <a:moveTo>
                      <a:pt x="90566" y="5725"/>
                    </a:moveTo>
                    <a:lnTo>
                      <a:pt x="-493" y="58493"/>
                    </a:lnTo>
                    <a:lnTo>
                      <a:pt x="-493" y="66971"/>
                    </a:lnTo>
                    <a:lnTo>
                      <a:pt x="90566" y="14202"/>
                    </a:lnTo>
                    <a:cubicBezTo>
                      <a:pt x="92994" y="13097"/>
                      <a:pt x="94642" y="10763"/>
                      <a:pt x="94852" y="8106"/>
                    </a:cubicBezTo>
                    <a:lnTo>
                      <a:pt x="94852" y="-371"/>
                    </a:lnTo>
                    <a:cubicBezTo>
                      <a:pt x="94604" y="2277"/>
                      <a:pt x="92976" y="4591"/>
                      <a:pt x="90566" y="5725"/>
                    </a:cubicBezTo>
                    <a:close/>
                  </a:path>
                </a:pathLst>
              </a:custGeom>
              <a:gradFill>
                <a:gsLst>
                  <a:gs pos="1000">
                    <a:srgbClr val="E4E9F2"/>
                  </a:gs>
                  <a:gs pos="100000">
                    <a:srgbClr val="B4C2DA"/>
                  </a:gs>
                </a:gsLst>
                <a:lin ang="1700660" scaled="1"/>
              </a:gradFill>
              <a:ln w="9525" cap="flat">
                <a:noFill/>
                <a:prstDash val="solid"/>
                <a:miter/>
              </a:ln>
            </p:spPr>
            <p:txBody>
              <a:bodyPr rtlCol="0" anchor="ctr"/>
              <a:lstStyle/>
              <a:p>
                <a:endParaRPr lang="zh-CN" altLang="en-US">
                  <a:cs typeface="+mn-ea"/>
                  <a:sym typeface="+mn-lt"/>
                </a:endParaRPr>
              </a:p>
            </p:txBody>
          </p:sp>
          <p:sp>
            <p:nvSpPr>
              <p:cNvPr id="775" name="íṡḻïḑé"/>
              <p:cNvSpPr/>
              <p:nvPr/>
            </p:nvSpPr>
            <p:spPr>
              <a:xfrm>
                <a:off x="5994367" y="3532917"/>
                <a:ext cx="96011" cy="67436"/>
              </a:xfrm>
              <a:custGeom>
                <a:avLst/>
                <a:gdLst>
                  <a:gd name="connsiteX0" fmla="*/ 3984 w 96011"/>
                  <a:gd name="connsiteY0" fmla="*/ 5820 h 67436"/>
                  <a:gd name="connsiteX1" fmla="*/ -493 w 96011"/>
                  <a:gd name="connsiteY1" fmla="*/ -371 h 67436"/>
                  <a:gd name="connsiteX2" fmla="*/ -493 w 96011"/>
                  <a:gd name="connsiteY2" fmla="*/ 8106 h 67436"/>
                  <a:gd name="connsiteX3" fmla="*/ 3984 w 96011"/>
                  <a:gd name="connsiteY3" fmla="*/ 14297 h 67436"/>
                  <a:gd name="connsiteX4" fmla="*/ 95519 w 96011"/>
                  <a:gd name="connsiteY4" fmla="*/ 67066 h 67436"/>
                  <a:gd name="connsiteX5" fmla="*/ 95519 w 96011"/>
                  <a:gd name="connsiteY5" fmla="*/ 58588 h 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 h="67436">
                    <a:moveTo>
                      <a:pt x="3984" y="5820"/>
                    </a:moveTo>
                    <a:cubicBezTo>
                      <a:pt x="1507" y="4696"/>
                      <a:pt x="-198" y="2334"/>
                      <a:pt x="-493" y="-371"/>
                    </a:cubicBezTo>
                    <a:lnTo>
                      <a:pt x="-493" y="8106"/>
                    </a:lnTo>
                    <a:cubicBezTo>
                      <a:pt x="-236" y="10830"/>
                      <a:pt x="1479" y="13202"/>
                      <a:pt x="3984" y="14297"/>
                    </a:cubicBezTo>
                    <a:lnTo>
                      <a:pt x="95519" y="67066"/>
                    </a:lnTo>
                    <a:lnTo>
                      <a:pt x="95519" y="5858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grpSp>
            <p:nvGrpSpPr>
              <p:cNvPr id="776" name="îṩḷîḓè"/>
              <p:cNvGrpSpPr/>
              <p:nvPr/>
            </p:nvGrpSpPr>
            <p:grpSpPr>
              <a:xfrm>
                <a:off x="6090379" y="3591877"/>
                <a:ext cx="21145" cy="11041"/>
                <a:chOff x="6090379" y="3591877"/>
                <a:chExt cx="21145" cy="11041"/>
              </a:xfrm>
            </p:grpSpPr>
            <p:sp>
              <p:nvSpPr>
                <p:cNvPr id="778" name="í$ḷîḑè"/>
                <p:cNvSpPr/>
                <p:nvPr/>
              </p:nvSpPr>
              <p:spPr>
                <a:xfrm>
                  <a:off x="6090379" y="3591877"/>
                  <a:ext cx="21145" cy="11041"/>
                </a:xfrm>
                <a:custGeom>
                  <a:avLst/>
                  <a:gdLst>
                    <a:gd name="connsiteX0" fmla="*/ 20653 w 21145"/>
                    <a:gd name="connsiteY0" fmla="*/ -371 h 11041"/>
                    <a:gd name="connsiteX1" fmla="*/ 20653 w 21145"/>
                    <a:gd name="connsiteY1" fmla="*/ 8106 h 11041"/>
                    <a:gd name="connsiteX2" fmla="*/ -493 w 21145"/>
                    <a:gd name="connsiteY2" fmla="*/ 8106 h 11041"/>
                    <a:gd name="connsiteX3" fmla="*/ -493 w 21145"/>
                    <a:gd name="connsiteY3" fmla="*/ -371 h 11041"/>
                    <a:gd name="connsiteX4" fmla="*/ 20653 w 21145"/>
                    <a:gd name="connsiteY4" fmla="*/ -371 h 1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 h="11041">
                      <a:moveTo>
                        <a:pt x="20653" y="-371"/>
                      </a:moveTo>
                      <a:lnTo>
                        <a:pt x="20653" y="8106"/>
                      </a:lnTo>
                      <a:cubicBezTo>
                        <a:pt x="14023" y="11525"/>
                        <a:pt x="6136" y="11525"/>
                        <a:pt x="-493" y="8106"/>
                      </a:cubicBezTo>
                      <a:lnTo>
                        <a:pt x="-493" y="-371"/>
                      </a:lnTo>
                      <a:cubicBezTo>
                        <a:pt x="6165" y="2962"/>
                        <a:pt x="13994" y="2962"/>
                        <a:pt x="20653" y="-371"/>
                      </a:cubicBezTo>
                      <a:close/>
                    </a:path>
                  </a:pathLst>
                </a:custGeom>
                <a:gradFill>
                  <a:gsLst>
                    <a:gs pos="1000">
                      <a:srgbClr val="E4E9F2"/>
                    </a:gs>
                    <a:gs pos="100000">
                      <a:srgbClr val="B4C2DA"/>
                    </a:gs>
                  </a:gsLst>
                  <a:lin ang="0" scaled="1"/>
                </a:gradFill>
                <a:ln w="9525" cap="flat">
                  <a:noFill/>
                  <a:prstDash val="solid"/>
                  <a:miter/>
                </a:ln>
              </p:spPr>
              <p:txBody>
                <a:bodyPr rtlCol="0" anchor="ctr"/>
                <a:lstStyle/>
                <a:p>
                  <a:endParaRPr lang="zh-CN" altLang="en-US">
                    <a:cs typeface="+mn-ea"/>
                    <a:sym typeface="+mn-lt"/>
                  </a:endParaRPr>
                </a:p>
              </p:txBody>
            </p:sp>
            <p:sp>
              <p:nvSpPr>
                <p:cNvPr id="779" name="îṡḷîḋè"/>
                <p:cNvSpPr/>
                <p:nvPr/>
              </p:nvSpPr>
              <p:spPr>
                <a:xfrm>
                  <a:off x="6090379" y="3591877"/>
                  <a:ext cx="21145" cy="11041"/>
                </a:xfrm>
                <a:custGeom>
                  <a:avLst/>
                  <a:gdLst>
                    <a:gd name="connsiteX0" fmla="*/ 20653 w 21145"/>
                    <a:gd name="connsiteY0" fmla="*/ -371 h 11041"/>
                    <a:gd name="connsiteX1" fmla="*/ 20653 w 21145"/>
                    <a:gd name="connsiteY1" fmla="*/ 8106 h 11041"/>
                    <a:gd name="connsiteX2" fmla="*/ -493 w 21145"/>
                    <a:gd name="connsiteY2" fmla="*/ 8106 h 11041"/>
                    <a:gd name="connsiteX3" fmla="*/ -493 w 21145"/>
                    <a:gd name="connsiteY3" fmla="*/ -371 h 11041"/>
                    <a:gd name="connsiteX4" fmla="*/ 20653 w 21145"/>
                    <a:gd name="connsiteY4" fmla="*/ -371 h 1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 h="11041">
                      <a:moveTo>
                        <a:pt x="20653" y="-371"/>
                      </a:moveTo>
                      <a:lnTo>
                        <a:pt x="20653" y="8106"/>
                      </a:lnTo>
                      <a:cubicBezTo>
                        <a:pt x="14023" y="11525"/>
                        <a:pt x="6136" y="11525"/>
                        <a:pt x="-493" y="8106"/>
                      </a:cubicBezTo>
                      <a:lnTo>
                        <a:pt x="-493" y="-371"/>
                      </a:lnTo>
                      <a:cubicBezTo>
                        <a:pt x="6165" y="2962"/>
                        <a:pt x="13994" y="2962"/>
                        <a:pt x="20653" y="-371"/>
                      </a:cubicBezTo>
                      <a:close/>
                    </a:path>
                  </a:pathLst>
                </a:custGeom>
                <a:gradFill>
                  <a:gsLst>
                    <a:gs pos="1000">
                      <a:srgbClr val="E4E9F2"/>
                    </a:gs>
                    <a:gs pos="100000">
                      <a:srgbClr val="B4C2DA"/>
                    </a:gs>
                  </a:gsLst>
                  <a:lin ang="3241058" scaled="1"/>
                </a:gradFill>
                <a:ln w="9525" cap="flat">
                  <a:noFill/>
                  <a:prstDash val="solid"/>
                  <a:miter/>
                </a:ln>
              </p:spPr>
              <p:txBody>
                <a:bodyPr rtlCol="0" anchor="ctr"/>
                <a:lstStyle/>
                <a:p>
                  <a:endParaRPr lang="zh-CN" altLang="en-US">
                    <a:cs typeface="+mn-ea"/>
                    <a:sym typeface="+mn-lt"/>
                  </a:endParaRPr>
                </a:p>
              </p:txBody>
            </p:sp>
          </p:grpSp>
          <p:sp>
            <p:nvSpPr>
              <p:cNvPr id="777" name="iśḷîḋê"/>
              <p:cNvSpPr/>
              <p:nvPr/>
            </p:nvSpPr>
            <p:spPr>
              <a:xfrm>
                <a:off x="5994320" y="3471488"/>
                <a:ext cx="212599" cy="122889"/>
              </a:xfrm>
              <a:custGeom>
                <a:avLst/>
                <a:gdLst>
                  <a:gd name="connsiteX0" fmla="*/ 207676 w 212599"/>
                  <a:gd name="connsiteY0" fmla="*/ 54962 h 122889"/>
                  <a:gd name="connsiteX1" fmla="*/ 211772 w 212599"/>
                  <a:gd name="connsiteY1" fmla="*/ 63153 h 122889"/>
                  <a:gd name="connsiteX2" fmla="*/ 207676 w 212599"/>
                  <a:gd name="connsiteY2" fmla="*/ 67249 h 122889"/>
                  <a:gd name="connsiteX3" fmla="*/ 116617 w 212599"/>
                  <a:gd name="connsiteY3" fmla="*/ 120018 h 122889"/>
                  <a:gd name="connsiteX4" fmla="*/ 95471 w 212599"/>
                  <a:gd name="connsiteY4" fmla="*/ 120018 h 122889"/>
                  <a:gd name="connsiteX5" fmla="*/ 3936 w 212599"/>
                  <a:gd name="connsiteY5" fmla="*/ 67249 h 122889"/>
                  <a:gd name="connsiteX6" fmla="*/ 3936 w 212599"/>
                  <a:gd name="connsiteY6" fmla="*/ 54962 h 122889"/>
                  <a:gd name="connsiteX7" fmla="*/ 94900 w 212599"/>
                  <a:gd name="connsiteY7" fmla="*/ 2193 h 122889"/>
                  <a:gd name="connsiteX8" fmla="*/ 116045 w 212599"/>
                  <a:gd name="connsiteY8" fmla="*/ 2193 h 12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599" h="122889">
                    <a:moveTo>
                      <a:pt x="207676" y="54962"/>
                    </a:moveTo>
                    <a:cubicBezTo>
                      <a:pt x="211066" y="56095"/>
                      <a:pt x="212905" y="59762"/>
                      <a:pt x="211772" y="63153"/>
                    </a:cubicBezTo>
                    <a:cubicBezTo>
                      <a:pt x="211124" y="65087"/>
                      <a:pt x="209609" y="66601"/>
                      <a:pt x="207676" y="67249"/>
                    </a:cubicBezTo>
                    <a:lnTo>
                      <a:pt x="116617" y="120018"/>
                    </a:lnTo>
                    <a:cubicBezTo>
                      <a:pt x="109959" y="123351"/>
                      <a:pt x="102129" y="123351"/>
                      <a:pt x="95471" y="120018"/>
                    </a:cubicBezTo>
                    <a:lnTo>
                      <a:pt x="3936" y="67249"/>
                    </a:lnTo>
                    <a:cubicBezTo>
                      <a:pt x="-1970" y="63820"/>
                      <a:pt x="-1970" y="58296"/>
                      <a:pt x="3936" y="54962"/>
                    </a:cubicBezTo>
                    <a:lnTo>
                      <a:pt x="94900" y="2193"/>
                    </a:lnTo>
                    <a:cubicBezTo>
                      <a:pt x="101529" y="-1226"/>
                      <a:pt x="109416" y="-1226"/>
                      <a:pt x="116045" y="2193"/>
                    </a:cubicBezTo>
                    <a:close/>
                  </a:path>
                </a:pathLst>
              </a:custGeom>
              <a:gradFill>
                <a:gsLst>
                  <a:gs pos="1000">
                    <a:srgbClr val="E4E9F2"/>
                  </a:gs>
                  <a:gs pos="100000">
                    <a:srgbClr val="B4C2DA"/>
                  </a:gs>
                </a:gsLst>
                <a:lin ang="1108752" scaled="1"/>
              </a:gradFill>
              <a:ln w="9525" cap="flat">
                <a:noFill/>
                <a:prstDash val="solid"/>
                <a:miter/>
              </a:ln>
            </p:spPr>
            <p:txBody>
              <a:bodyPr rtlCol="0" anchor="ctr"/>
              <a:lstStyle/>
              <a:p>
                <a:endParaRPr lang="zh-CN" altLang="en-US">
                  <a:cs typeface="+mn-ea"/>
                  <a:sym typeface="+mn-lt"/>
                </a:endParaRPr>
              </a:p>
            </p:txBody>
          </p:sp>
        </p:grpSp>
        <p:grpSp>
          <p:nvGrpSpPr>
            <p:cNvPr id="559" name="iṣḷiḓè"/>
            <p:cNvGrpSpPr/>
            <p:nvPr/>
          </p:nvGrpSpPr>
          <p:grpSpPr>
            <a:xfrm>
              <a:off x="5098433" y="3790484"/>
              <a:ext cx="1738617" cy="1436452"/>
              <a:chOff x="6004273" y="3427687"/>
              <a:chExt cx="192786" cy="159281"/>
            </a:xfrm>
          </p:grpSpPr>
          <p:sp>
            <p:nvSpPr>
              <p:cNvPr id="767" name="íṡļïḍè"/>
              <p:cNvSpPr/>
              <p:nvPr/>
            </p:nvSpPr>
            <p:spPr>
              <a:xfrm>
                <a:off x="6110572" y="3483768"/>
                <a:ext cx="86487" cy="100774"/>
              </a:xfrm>
              <a:custGeom>
                <a:avLst/>
                <a:gdLst>
                  <a:gd name="connsiteX0" fmla="*/ 81994 w 86487"/>
                  <a:gd name="connsiteY0" fmla="*/ 4582 h 100774"/>
                  <a:gd name="connsiteX1" fmla="*/ -493 w 86487"/>
                  <a:gd name="connsiteY1" fmla="*/ 52207 h 100774"/>
                  <a:gd name="connsiteX2" fmla="*/ -493 w 86487"/>
                  <a:gd name="connsiteY2" fmla="*/ 100403 h 100774"/>
                  <a:gd name="connsiteX3" fmla="*/ 81994 w 86487"/>
                  <a:gd name="connsiteY3" fmla="*/ 52778 h 100774"/>
                  <a:gd name="connsiteX4" fmla="*/ 85994 w 86487"/>
                  <a:gd name="connsiteY4" fmla="*/ 47254 h 100774"/>
                  <a:gd name="connsiteX5" fmla="*/ 85994 w 86487"/>
                  <a:gd name="connsiteY5" fmla="*/ -371 h 100774"/>
                  <a:gd name="connsiteX6" fmla="*/ 81994 w 86487"/>
                  <a:gd name="connsiteY6" fmla="*/ 4582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87" h="100774">
                    <a:moveTo>
                      <a:pt x="81994" y="4582"/>
                    </a:moveTo>
                    <a:lnTo>
                      <a:pt x="-493" y="52207"/>
                    </a:lnTo>
                    <a:lnTo>
                      <a:pt x="-493" y="100403"/>
                    </a:lnTo>
                    <a:lnTo>
                      <a:pt x="81994" y="52778"/>
                    </a:lnTo>
                    <a:cubicBezTo>
                      <a:pt x="84222" y="51797"/>
                      <a:pt x="85756" y="49683"/>
                      <a:pt x="85994" y="47254"/>
                    </a:cubicBezTo>
                    <a:lnTo>
                      <a:pt x="85994" y="-371"/>
                    </a:lnTo>
                    <a:cubicBezTo>
                      <a:pt x="85566" y="1848"/>
                      <a:pt x="84070" y="3705"/>
                      <a:pt x="81994" y="4582"/>
                    </a:cubicBezTo>
                    <a:close/>
                  </a:path>
                </a:pathLst>
              </a:custGeom>
              <a:gradFill>
                <a:gsLst>
                  <a:gs pos="0">
                    <a:srgbClr val="21DEFF"/>
                  </a:gs>
                  <a:gs pos="29000">
                    <a:srgbClr val="1AD2FA"/>
                  </a:gs>
                  <a:gs pos="100000">
                    <a:srgbClr val="0AB4EF"/>
                  </a:gs>
                </a:gsLst>
                <a:lin ang="1486001" scaled="1"/>
              </a:gradFill>
              <a:ln w="9525" cap="flat">
                <a:noFill/>
                <a:prstDash val="solid"/>
                <a:miter/>
              </a:ln>
            </p:spPr>
            <p:txBody>
              <a:bodyPr rtlCol="0" anchor="ctr"/>
              <a:lstStyle/>
              <a:p>
                <a:endParaRPr lang="zh-CN" altLang="en-US">
                  <a:cs typeface="+mn-ea"/>
                  <a:sym typeface="+mn-lt"/>
                </a:endParaRPr>
              </a:p>
            </p:txBody>
          </p:sp>
          <p:sp>
            <p:nvSpPr>
              <p:cNvPr id="768" name="isḷidè"/>
              <p:cNvSpPr/>
              <p:nvPr/>
            </p:nvSpPr>
            <p:spPr>
              <a:xfrm>
                <a:off x="6004273" y="3483101"/>
                <a:ext cx="87058" cy="101345"/>
              </a:xfrm>
              <a:custGeom>
                <a:avLst/>
                <a:gdLst>
                  <a:gd name="connsiteX0" fmla="*/ 3507 w 87058"/>
                  <a:gd name="connsiteY0" fmla="*/ 5248 h 101345"/>
                  <a:gd name="connsiteX1" fmla="*/ -493 w 87058"/>
                  <a:gd name="connsiteY1" fmla="*/ -371 h 101345"/>
                  <a:gd name="connsiteX2" fmla="*/ -493 w 87058"/>
                  <a:gd name="connsiteY2" fmla="*/ 47825 h 101345"/>
                  <a:gd name="connsiteX3" fmla="*/ 3507 w 87058"/>
                  <a:gd name="connsiteY3" fmla="*/ 53350 h 101345"/>
                  <a:gd name="connsiteX4" fmla="*/ 86565 w 87058"/>
                  <a:gd name="connsiteY4" fmla="*/ 100975 h 101345"/>
                  <a:gd name="connsiteX5" fmla="*/ 86565 w 87058"/>
                  <a:gd name="connsiteY5" fmla="*/ 52778 h 10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58" h="101345">
                    <a:moveTo>
                      <a:pt x="3507" y="5248"/>
                    </a:moveTo>
                    <a:cubicBezTo>
                      <a:pt x="1269" y="4220"/>
                      <a:pt x="-245" y="2077"/>
                      <a:pt x="-493" y="-371"/>
                    </a:cubicBezTo>
                    <a:lnTo>
                      <a:pt x="-493" y="47825"/>
                    </a:lnTo>
                    <a:cubicBezTo>
                      <a:pt x="-255" y="50254"/>
                      <a:pt x="1279" y="52369"/>
                      <a:pt x="3507" y="53350"/>
                    </a:cubicBezTo>
                    <a:lnTo>
                      <a:pt x="86565" y="100975"/>
                    </a:lnTo>
                    <a:lnTo>
                      <a:pt x="86565" y="52778"/>
                    </a:lnTo>
                    <a:close/>
                  </a:path>
                </a:pathLst>
              </a:custGeom>
              <a:solidFill>
                <a:srgbClr val="0EB5E3"/>
              </a:solidFill>
              <a:ln w="9525" cap="flat">
                <a:noFill/>
                <a:prstDash val="solid"/>
                <a:miter/>
              </a:ln>
            </p:spPr>
            <p:txBody>
              <a:bodyPr rtlCol="0" anchor="ctr"/>
              <a:lstStyle/>
              <a:p>
                <a:endParaRPr lang="zh-CN" altLang="en-US">
                  <a:cs typeface="+mn-ea"/>
                  <a:sym typeface="+mn-lt"/>
                </a:endParaRPr>
              </a:p>
            </p:txBody>
          </p:sp>
          <p:grpSp>
            <p:nvGrpSpPr>
              <p:cNvPr id="769" name="îṥ1íďè"/>
              <p:cNvGrpSpPr/>
              <p:nvPr/>
            </p:nvGrpSpPr>
            <p:grpSpPr>
              <a:xfrm>
                <a:off x="6091522" y="3536536"/>
                <a:ext cx="19050" cy="50432"/>
                <a:chOff x="6091522" y="3536536"/>
                <a:chExt cx="19050" cy="50432"/>
              </a:xfrm>
            </p:grpSpPr>
            <p:sp>
              <p:nvSpPr>
                <p:cNvPr id="771" name="íṣ1íḓè"/>
                <p:cNvSpPr/>
                <p:nvPr/>
              </p:nvSpPr>
              <p:spPr>
                <a:xfrm>
                  <a:off x="6091522" y="3536536"/>
                  <a:ext cx="19050" cy="50432"/>
                </a:xfrm>
                <a:custGeom>
                  <a:avLst/>
                  <a:gdLst>
                    <a:gd name="connsiteX0" fmla="*/ 18557 w 19050"/>
                    <a:gd name="connsiteY0" fmla="*/ -371 h 50432"/>
                    <a:gd name="connsiteX1" fmla="*/ 18557 w 19050"/>
                    <a:gd name="connsiteY1" fmla="*/ 47825 h 50432"/>
                    <a:gd name="connsiteX2" fmla="*/ -493 w 19050"/>
                    <a:gd name="connsiteY2" fmla="*/ 47825 h 50432"/>
                    <a:gd name="connsiteX3" fmla="*/ -493 w 19050"/>
                    <a:gd name="connsiteY3" fmla="*/ -371 h 50432"/>
                    <a:gd name="connsiteX4" fmla="*/ 18557 w 19050"/>
                    <a:gd name="connsiteY4" fmla="*/ -371 h 5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50432">
                      <a:moveTo>
                        <a:pt x="18557" y="-371"/>
                      </a:moveTo>
                      <a:lnTo>
                        <a:pt x="18557" y="47825"/>
                      </a:lnTo>
                      <a:cubicBezTo>
                        <a:pt x="12556" y="50807"/>
                        <a:pt x="5508" y="50807"/>
                        <a:pt x="-493" y="47825"/>
                      </a:cubicBezTo>
                      <a:lnTo>
                        <a:pt x="-493" y="-371"/>
                      </a:lnTo>
                      <a:cubicBezTo>
                        <a:pt x="5508" y="2610"/>
                        <a:pt x="12556" y="2610"/>
                        <a:pt x="18557" y="-371"/>
                      </a:cubicBezTo>
                      <a:close/>
                    </a:path>
                  </a:pathLst>
                </a:custGeom>
                <a:gradFill>
                  <a:gsLst>
                    <a:gs pos="0">
                      <a:srgbClr val="21DEFF"/>
                    </a:gs>
                    <a:gs pos="50000">
                      <a:srgbClr val="15C9F7"/>
                    </a:gs>
                    <a:gs pos="100000">
                      <a:srgbClr val="0AB4EF"/>
                    </a:gs>
                  </a:gsLst>
                  <a:lin ang="0" scaled="1"/>
                </a:gradFill>
                <a:ln w="9525" cap="flat">
                  <a:noFill/>
                  <a:prstDash val="solid"/>
                  <a:miter/>
                </a:ln>
              </p:spPr>
              <p:txBody>
                <a:bodyPr rtlCol="0" anchor="ctr"/>
                <a:lstStyle/>
                <a:p>
                  <a:endParaRPr lang="zh-CN" altLang="en-US">
                    <a:cs typeface="+mn-ea"/>
                    <a:sym typeface="+mn-lt"/>
                  </a:endParaRPr>
                </a:p>
              </p:txBody>
            </p:sp>
            <p:sp>
              <p:nvSpPr>
                <p:cNvPr id="772" name="ïSlïḍe"/>
                <p:cNvSpPr/>
                <p:nvPr/>
              </p:nvSpPr>
              <p:spPr>
                <a:xfrm>
                  <a:off x="6091522" y="3536536"/>
                  <a:ext cx="19050" cy="50432"/>
                </a:xfrm>
                <a:custGeom>
                  <a:avLst/>
                  <a:gdLst>
                    <a:gd name="connsiteX0" fmla="*/ 18557 w 19050"/>
                    <a:gd name="connsiteY0" fmla="*/ -371 h 50432"/>
                    <a:gd name="connsiteX1" fmla="*/ 18557 w 19050"/>
                    <a:gd name="connsiteY1" fmla="*/ 47825 h 50432"/>
                    <a:gd name="connsiteX2" fmla="*/ -493 w 19050"/>
                    <a:gd name="connsiteY2" fmla="*/ 47825 h 50432"/>
                    <a:gd name="connsiteX3" fmla="*/ -493 w 19050"/>
                    <a:gd name="connsiteY3" fmla="*/ -371 h 50432"/>
                    <a:gd name="connsiteX4" fmla="*/ 18557 w 19050"/>
                    <a:gd name="connsiteY4" fmla="*/ -371 h 5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50432">
                      <a:moveTo>
                        <a:pt x="18557" y="-371"/>
                      </a:moveTo>
                      <a:lnTo>
                        <a:pt x="18557" y="47825"/>
                      </a:lnTo>
                      <a:cubicBezTo>
                        <a:pt x="12556" y="50807"/>
                        <a:pt x="5508" y="50807"/>
                        <a:pt x="-493" y="47825"/>
                      </a:cubicBezTo>
                      <a:lnTo>
                        <a:pt x="-493" y="-371"/>
                      </a:lnTo>
                      <a:cubicBezTo>
                        <a:pt x="5508" y="2610"/>
                        <a:pt x="12556" y="2610"/>
                        <a:pt x="18557" y="-371"/>
                      </a:cubicBezTo>
                      <a:close/>
                    </a:path>
                  </a:pathLst>
                </a:custGeom>
                <a:gradFill>
                  <a:gsLst>
                    <a:gs pos="0">
                      <a:srgbClr val="21DEFF"/>
                    </a:gs>
                    <a:gs pos="50000">
                      <a:srgbClr val="15C9F7"/>
                    </a:gs>
                    <a:gs pos="100000">
                      <a:srgbClr val="0AB4EF"/>
                    </a:gs>
                  </a:gsLst>
                  <a:lin ang="2836876" scaled="1"/>
                </a:gradFill>
                <a:ln w="9525" cap="flat">
                  <a:noFill/>
                  <a:prstDash val="solid"/>
                  <a:miter/>
                </a:ln>
              </p:spPr>
              <p:txBody>
                <a:bodyPr rtlCol="0" anchor="ctr"/>
                <a:lstStyle/>
                <a:p>
                  <a:endParaRPr lang="zh-CN" altLang="en-US">
                    <a:cs typeface="+mn-ea"/>
                    <a:sym typeface="+mn-lt"/>
                  </a:endParaRPr>
                </a:p>
              </p:txBody>
            </p:sp>
          </p:grpSp>
          <p:sp>
            <p:nvSpPr>
              <p:cNvPr id="770" name="îṡľîde"/>
              <p:cNvSpPr/>
              <p:nvPr/>
            </p:nvSpPr>
            <p:spPr>
              <a:xfrm>
                <a:off x="6004464" y="3427687"/>
                <a:ext cx="192547" cy="110894"/>
              </a:xfrm>
              <a:custGeom>
                <a:avLst/>
                <a:gdLst>
                  <a:gd name="connsiteX0" fmla="*/ 188102 w 192547"/>
                  <a:gd name="connsiteY0" fmla="*/ 49518 h 110894"/>
                  <a:gd name="connsiteX1" fmla="*/ 191721 w 192547"/>
                  <a:gd name="connsiteY1" fmla="*/ 57043 h 110894"/>
                  <a:gd name="connsiteX2" fmla="*/ 188102 w 192547"/>
                  <a:gd name="connsiteY2" fmla="*/ 60662 h 110894"/>
                  <a:gd name="connsiteX3" fmla="*/ 105615 w 192547"/>
                  <a:gd name="connsiteY3" fmla="*/ 108287 h 110894"/>
                  <a:gd name="connsiteX4" fmla="*/ 86565 w 192547"/>
                  <a:gd name="connsiteY4" fmla="*/ 108287 h 110894"/>
                  <a:gd name="connsiteX5" fmla="*/ 3507 w 192547"/>
                  <a:gd name="connsiteY5" fmla="*/ 60662 h 110894"/>
                  <a:gd name="connsiteX6" fmla="*/ 3507 w 192547"/>
                  <a:gd name="connsiteY6" fmla="*/ 49518 h 110894"/>
                  <a:gd name="connsiteX7" fmla="*/ 86089 w 192547"/>
                  <a:gd name="connsiteY7" fmla="*/ 1893 h 110894"/>
                  <a:gd name="connsiteX8" fmla="*/ 105139 w 192547"/>
                  <a:gd name="connsiteY8" fmla="*/ 1893 h 11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47" h="110894">
                    <a:moveTo>
                      <a:pt x="188102" y="49518"/>
                    </a:moveTo>
                    <a:cubicBezTo>
                      <a:pt x="191179" y="50594"/>
                      <a:pt x="192798" y="53966"/>
                      <a:pt x="191721" y="57043"/>
                    </a:cubicBezTo>
                    <a:cubicBezTo>
                      <a:pt x="191121" y="58738"/>
                      <a:pt x="189797" y="60072"/>
                      <a:pt x="188102" y="60662"/>
                    </a:cubicBezTo>
                    <a:lnTo>
                      <a:pt x="105615" y="108287"/>
                    </a:lnTo>
                    <a:cubicBezTo>
                      <a:pt x="99615" y="111269"/>
                      <a:pt x="92566" y="111269"/>
                      <a:pt x="86565" y="108287"/>
                    </a:cubicBezTo>
                    <a:lnTo>
                      <a:pt x="3507" y="60662"/>
                    </a:lnTo>
                    <a:cubicBezTo>
                      <a:pt x="-1827" y="57519"/>
                      <a:pt x="-1827" y="52566"/>
                      <a:pt x="3507" y="49518"/>
                    </a:cubicBezTo>
                    <a:lnTo>
                      <a:pt x="86089" y="1893"/>
                    </a:lnTo>
                    <a:cubicBezTo>
                      <a:pt x="92080" y="-1126"/>
                      <a:pt x="99148" y="-1126"/>
                      <a:pt x="105139" y="1893"/>
                    </a:cubicBezTo>
                    <a:close/>
                  </a:path>
                </a:pathLst>
              </a:custGeom>
              <a:gradFill>
                <a:gsLst>
                  <a:gs pos="0">
                    <a:srgbClr val="21DEFF"/>
                  </a:gs>
                  <a:gs pos="50000">
                    <a:srgbClr val="15C9F7"/>
                  </a:gs>
                  <a:gs pos="100000">
                    <a:srgbClr val="0AB4EF"/>
                  </a:gs>
                </a:gsLst>
                <a:lin ang="0" scaled="1"/>
              </a:gradFill>
              <a:ln w="9525" cap="flat">
                <a:noFill/>
                <a:prstDash val="solid"/>
                <a:miter/>
              </a:ln>
            </p:spPr>
            <p:txBody>
              <a:bodyPr rtlCol="0" anchor="ctr"/>
              <a:lstStyle/>
              <a:p>
                <a:endParaRPr lang="zh-CN" altLang="en-US">
                  <a:cs typeface="+mn-ea"/>
                  <a:sym typeface="+mn-lt"/>
                </a:endParaRPr>
              </a:p>
            </p:txBody>
          </p:sp>
        </p:grpSp>
        <p:grpSp>
          <p:nvGrpSpPr>
            <p:cNvPr id="560" name="îŝḻíḍe"/>
            <p:cNvGrpSpPr/>
            <p:nvPr/>
          </p:nvGrpSpPr>
          <p:grpSpPr>
            <a:xfrm>
              <a:off x="5008078" y="3647760"/>
              <a:ext cx="1917451" cy="1185282"/>
              <a:chOff x="5994254" y="3411861"/>
              <a:chExt cx="212616" cy="131430"/>
            </a:xfrm>
          </p:grpSpPr>
          <p:sp>
            <p:nvSpPr>
              <p:cNvPr id="760" name="îS1ídé"/>
              <p:cNvSpPr/>
              <p:nvPr/>
            </p:nvSpPr>
            <p:spPr>
              <a:xfrm>
                <a:off x="5994558" y="3473290"/>
                <a:ext cx="4476" cy="14668"/>
              </a:xfrm>
              <a:custGeom>
                <a:avLst/>
                <a:gdLst>
                  <a:gd name="connsiteX0" fmla="*/ -493 w 4476"/>
                  <a:gd name="connsiteY0" fmla="*/ 8106 h 14668"/>
                  <a:gd name="connsiteX1" fmla="*/ -493 w 4476"/>
                  <a:gd name="connsiteY1" fmla="*/ -371 h 14668"/>
                  <a:gd name="connsiteX2" fmla="*/ 3984 w 4476"/>
                  <a:gd name="connsiteY2" fmla="*/ 5725 h 14668"/>
                  <a:gd name="connsiteX3" fmla="*/ 3984 w 4476"/>
                  <a:gd name="connsiteY3" fmla="*/ 14297 h 14668"/>
                  <a:gd name="connsiteX4" fmla="*/ -493 w 4476"/>
                  <a:gd name="connsiteY4" fmla="*/ 8106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 h="14668">
                    <a:moveTo>
                      <a:pt x="-493" y="8106"/>
                    </a:moveTo>
                    <a:lnTo>
                      <a:pt x="-493" y="-371"/>
                    </a:lnTo>
                    <a:cubicBezTo>
                      <a:pt x="-226" y="2324"/>
                      <a:pt x="1488" y="4658"/>
                      <a:pt x="3984" y="5725"/>
                    </a:cubicBezTo>
                    <a:lnTo>
                      <a:pt x="3984" y="14297"/>
                    </a:lnTo>
                    <a:cubicBezTo>
                      <a:pt x="1479" y="13202"/>
                      <a:pt x="-236" y="10830"/>
                      <a:pt x="-493" y="8106"/>
                    </a:cubicBezTo>
                    <a:close/>
                  </a:path>
                </a:pathLst>
              </a:custGeom>
              <a:gradFill>
                <a:gsLst>
                  <a:gs pos="1000">
                    <a:srgbClr val="E4E9F2"/>
                  </a:gs>
                  <a:gs pos="100000">
                    <a:srgbClr val="B4C2DA"/>
                  </a:gs>
                </a:gsLst>
                <a:lin ang="0" scaled="1"/>
              </a:gradFill>
              <a:ln w="9525" cap="flat">
                <a:noFill/>
                <a:prstDash val="solid"/>
                <a:miter/>
              </a:ln>
            </p:spPr>
            <p:txBody>
              <a:bodyPr rtlCol="0" anchor="ctr"/>
              <a:lstStyle/>
              <a:p>
                <a:endParaRPr lang="zh-CN" altLang="en-US">
                  <a:cs typeface="+mn-ea"/>
                  <a:sym typeface="+mn-lt"/>
                </a:endParaRPr>
              </a:p>
            </p:txBody>
          </p:sp>
          <p:sp>
            <p:nvSpPr>
              <p:cNvPr id="761" name="ïṧḷíḓe"/>
              <p:cNvSpPr/>
              <p:nvPr/>
            </p:nvSpPr>
            <p:spPr>
              <a:xfrm>
                <a:off x="6111525" y="3473386"/>
                <a:ext cx="95344" cy="67341"/>
              </a:xfrm>
              <a:custGeom>
                <a:avLst/>
                <a:gdLst>
                  <a:gd name="connsiteX0" fmla="*/ 90566 w 95344"/>
                  <a:gd name="connsiteY0" fmla="*/ 5629 h 67341"/>
                  <a:gd name="connsiteX1" fmla="*/ -493 w 95344"/>
                  <a:gd name="connsiteY1" fmla="*/ 58493 h 67341"/>
                  <a:gd name="connsiteX2" fmla="*/ -493 w 95344"/>
                  <a:gd name="connsiteY2" fmla="*/ 66970 h 67341"/>
                  <a:gd name="connsiteX3" fmla="*/ 90566 w 95344"/>
                  <a:gd name="connsiteY3" fmla="*/ 14202 h 67341"/>
                  <a:gd name="connsiteX4" fmla="*/ 94852 w 95344"/>
                  <a:gd name="connsiteY4" fmla="*/ 8106 h 67341"/>
                  <a:gd name="connsiteX5" fmla="*/ 94852 w 95344"/>
                  <a:gd name="connsiteY5" fmla="*/ -371 h 67341"/>
                  <a:gd name="connsiteX6" fmla="*/ 90566 w 95344"/>
                  <a:gd name="connsiteY6" fmla="*/ 5629 h 6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44" h="67341">
                    <a:moveTo>
                      <a:pt x="90566" y="5629"/>
                    </a:moveTo>
                    <a:lnTo>
                      <a:pt x="-493" y="58493"/>
                    </a:lnTo>
                    <a:lnTo>
                      <a:pt x="-493" y="66970"/>
                    </a:lnTo>
                    <a:lnTo>
                      <a:pt x="90566" y="14202"/>
                    </a:lnTo>
                    <a:cubicBezTo>
                      <a:pt x="92994" y="13097"/>
                      <a:pt x="94642" y="10763"/>
                      <a:pt x="94852" y="8106"/>
                    </a:cubicBezTo>
                    <a:lnTo>
                      <a:pt x="94852" y="-371"/>
                    </a:lnTo>
                    <a:cubicBezTo>
                      <a:pt x="94623" y="2258"/>
                      <a:pt x="92985" y="4562"/>
                      <a:pt x="90566" y="5629"/>
                    </a:cubicBezTo>
                    <a:close/>
                  </a:path>
                </a:pathLst>
              </a:custGeom>
              <a:gradFill>
                <a:gsLst>
                  <a:gs pos="1000">
                    <a:srgbClr val="E4E9F2"/>
                  </a:gs>
                  <a:gs pos="100000">
                    <a:srgbClr val="B4C2DA"/>
                  </a:gs>
                </a:gsLst>
                <a:lin ang="1700660" scaled="1"/>
              </a:gradFill>
              <a:ln w="9525" cap="flat">
                <a:noFill/>
                <a:prstDash val="solid"/>
                <a:miter/>
              </a:ln>
            </p:spPr>
            <p:txBody>
              <a:bodyPr rtlCol="0" anchor="ctr"/>
              <a:lstStyle/>
              <a:p>
                <a:endParaRPr lang="zh-CN" altLang="en-US">
                  <a:cs typeface="+mn-ea"/>
                  <a:sym typeface="+mn-lt"/>
                </a:endParaRPr>
              </a:p>
            </p:txBody>
          </p:sp>
          <p:sp>
            <p:nvSpPr>
              <p:cNvPr id="762" name="işļídè"/>
              <p:cNvSpPr/>
              <p:nvPr/>
            </p:nvSpPr>
            <p:spPr>
              <a:xfrm>
                <a:off x="5994367" y="3473290"/>
                <a:ext cx="96011" cy="67436"/>
              </a:xfrm>
              <a:custGeom>
                <a:avLst/>
                <a:gdLst>
                  <a:gd name="connsiteX0" fmla="*/ 3984 w 96011"/>
                  <a:gd name="connsiteY0" fmla="*/ 5725 h 67436"/>
                  <a:gd name="connsiteX1" fmla="*/ -493 w 96011"/>
                  <a:gd name="connsiteY1" fmla="*/ -371 h 67436"/>
                  <a:gd name="connsiteX2" fmla="*/ -493 w 96011"/>
                  <a:gd name="connsiteY2" fmla="*/ 8106 h 67436"/>
                  <a:gd name="connsiteX3" fmla="*/ 3984 w 96011"/>
                  <a:gd name="connsiteY3" fmla="*/ 14297 h 67436"/>
                  <a:gd name="connsiteX4" fmla="*/ 95519 w 96011"/>
                  <a:gd name="connsiteY4" fmla="*/ 67066 h 67436"/>
                  <a:gd name="connsiteX5" fmla="*/ 95519 w 96011"/>
                  <a:gd name="connsiteY5" fmla="*/ 58588 h 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 h="67436">
                    <a:moveTo>
                      <a:pt x="3984" y="5725"/>
                    </a:moveTo>
                    <a:cubicBezTo>
                      <a:pt x="1488" y="4658"/>
                      <a:pt x="-227" y="2324"/>
                      <a:pt x="-493" y="-371"/>
                    </a:cubicBezTo>
                    <a:lnTo>
                      <a:pt x="-493" y="8106"/>
                    </a:lnTo>
                    <a:cubicBezTo>
                      <a:pt x="-236" y="10830"/>
                      <a:pt x="1479" y="13202"/>
                      <a:pt x="3984" y="14297"/>
                    </a:cubicBezTo>
                    <a:lnTo>
                      <a:pt x="95519" y="67066"/>
                    </a:lnTo>
                    <a:lnTo>
                      <a:pt x="95519" y="5858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grpSp>
            <p:nvGrpSpPr>
              <p:cNvPr id="763" name="iśḷîḓê"/>
              <p:cNvGrpSpPr/>
              <p:nvPr/>
            </p:nvGrpSpPr>
            <p:grpSpPr>
              <a:xfrm>
                <a:off x="6090379" y="3532250"/>
                <a:ext cx="21145" cy="11041"/>
                <a:chOff x="6090379" y="3532250"/>
                <a:chExt cx="21145" cy="11041"/>
              </a:xfrm>
            </p:grpSpPr>
            <p:sp>
              <p:nvSpPr>
                <p:cNvPr id="765" name="ïSľïḓe"/>
                <p:cNvSpPr/>
                <p:nvPr/>
              </p:nvSpPr>
              <p:spPr>
                <a:xfrm>
                  <a:off x="6090379" y="3532250"/>
                  <a:ext cx="21145" cy="11041"/>
                </a:xfrm>
                <a:custGeom>
                  <a:avLst/>
                  <a:gdLst>
                    <a:gd name="connsiteX0" fmla="*/ 20653 w 21145"/>
                    <a:gd name="connsiteY0" fmla="*/ -371 h 11041"/>
                    <a:gd name="connsiteX1" fmla="*/ 20653 w 21145"/>
                    <a:gd name="connsiteY1" fmla="*/ 8106 h 11041"/>
                    <a:gd name="connsiteX2" fmla="*/ -493 w 21145"/>
                    <a:gd name="connsiteY2" fmla="*/ 8106 h 11041"/>
                    <a:gd name="connsiteX3" fmla="*/ -493 w 21145"/>
                    <a:gd name="connsiteY3" fmla="*/ -371 h 11041"/>
                    <a:gd name="connsiteX4" fmla="*/ 20653 w 21145"/>
                    <a:gd name="connsiteY4" fmla="*/ -371 h 1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 h="11041">
                      <a:moveTo>
                        <a:pt x="20653" y="-371"/>
                      </a:moveTo>
                      <a:lnTo>
                        <a:pt x="20653" y="8106"/>
                      </a:lnTo>
                      <a:cubicBezTo>
                        <a:pt x="14023" y="11525"/>
                        <a:pt x="6136" y="11525"/>
                        <a:pt x="-493" y="8106"/>
                      </a:cubicBezTo>
                      <a:lnTo>
                        <a:pt x="-493" y="-371"/>
                      </a:lnTo>
                      <a:cubicBezTo>
                        <a:pt x="6165" y="2963"/>
                        <a:pt x="13994" y="2963"/>
                        <a:pt x="20653" y="-371"/>
                      </a:cubicBezTo>
                      <a:close/>
                    </a:path>
                  </a:pathLst>
                </a:custGeom>
                <a:gradFill>
                  <a:gsLst>
                    <a:gs pos="1000">
                      <a:srgbClr val="E4E9F2"/>
                    </a:gs>
                    <a:gs pos="100000">
                      <a:srgbClr val="B4C2DA"/>
                    </a:gs>
                  </a:gsLst>
                  <a:lin ang="0" scaled="1"/>
                </a:gradFill>
                <a:ln w="9525" cap="flat">
                  <a:noFill/>
                  <a:prstDash val="solid"/>
                  <a:miter/>
                </a:ln>
              </p:spPr>
              <p:txBody>
                <a:bodyPr rtlCol="0" anchor="ctr"/>
                <a:lstStyle/>
                <a:p>
                  <a:endParaRPr lang="zh-CN" altLang="en-US">
                    <a:cs typeface="+mn-ea"/>
                    <a:sym typeface="+mn-lt"/>
                  </a:endParaRPr>
                </a:p>
              </p:txBody>
            </p:sp>
            <p:sp>
              <p:nvSpPr>
                <p:cNvPr id="766" name="íş1ïďé"/>
                <p:cNvSpPr/>
                <p:nvPr/>
              </p:nvSpPr>
              <p:spPr>
                <a:xfrm>
                  <a:off x="6090379" y="3532250"/>
                  <a:ext cx="21145" cy="11041"/>
                </a:xfrm>
                <a:custGeom>
                  <a:avLst/>
                  <a:gdLst>
                    <a:gd name="connsiteX0" fmla="*/ 20653 w 21145"/>
                    <a:gd name="connsiteY0" fmla="*/ -371 h 11041"/>
                    <a:gd name="connsiteX1" fmla="*/ 20653 w 21145"/>
                    <a:gd name="connsiteY1" fmla="*/ 8106 h 11041"/>
                    <a:gd name="connsiteX2" fmla="*/ -493 w 21145"/>
                    <a:gd name="connsiteY2" fmla="*/ 8106 h 11041"/>
                    <a:gd name="connsiteX3" fmla="*/ -493 w 21145"/>
                    <a:gd name="connsiteY3" fmla="*/ -371 h 11041"/>
                    <a:gd name="connsiteX4" fmla="*/ 20653 w 21145"/>
                    <a:gd name="connsiteY4" fmla="*/ -371 h 1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 h="11041">
                      <a:moveTo>
                        <a:pt x="20653" y="-371"/>
                      </a:moveTo>
                      <a:lnTo>
                        <a:pt x="20653" y="8106"/>
                      </a:lnTo>
                      <a:cubicBezTo>
                        <a:pt x="14023" y="11525"/>
                        <a:pt x="6136" y="11525"/>
                        <a:pt x="-493" y="8106"/>
                      </a:cubicBezTo>
                      <a:lnTo>
                        <a:pt x="-493" y="-371"/>
                      </a:lnTo>
                      <a:cubicBezTo>
                        <a:pt x="6165" y="2963"/>
                        <a:pt x="13994" y="2963"/>
                        <a:pt x="20653" y="-371"/>
                      </a:cubicBezTo>
                      <a:close/>
                    </a:path>
                  </a:pathLst>
                </a:custGeom>
                <a:gradFill>
                  <a:gsLst>
                    <a:gs pos="1000">
                      <a:srgbClr val="E4E9F2"/>
                    </a:gs>
                    <a:gs pos="100000">
                      <a:srgbClr val="B4C2DA"/>
                    </a:gs>
                  </a:gsLst>
                  <a:lin ang="3241058" scaled="1"/>
                </a:gradFill>
                <a:ln w="9525" cap="flat">
                  <a:noFill/>
                  <a:prstDash val="solid"/>
                  <a:miter/>
                </a:ln>
              </p:spPr>
              <p:txBody>
                <a:bodyPr rtlCol="0" anchor="ctr"/>
                <a:lstStyle/>
                <a:p>
                  <a:endParaRPr lang="zh-CN" altLang="en-US">
                    <a:cs typeface="+mn-ea"/>
                    <a:sym typeface="+mn-lt"/>
                  </a:endParaRPr>
                </a:p>
              </p:txBody>
            </p:sp>
          </p:grpSp>
          <p:sp>
            <p:nvSpPr>
              <p:cNvPr id="764" name="iṩḻîdé"/>
              <p:cNvSpPr/>
              <p:nvPr/>
            </p:nvSpPr>
            <p:spPr>
              <a:xfrm>
                <a:off x="5994254" y="3411861"/>
                <a:ext cx="212523" cy="122889"/>
              </a:xfrm>
              <a:custGeom>
                <a:avLst/>
                <a:gdLst>
                  <a:gd name="connsiteX0" fmla="*/ 207742 w 212523"/>
                  <a:gd name="connsiteY0" fmla="*/ 54962 h 122889"/>
                  <a:gd name="connsiteX1" fmla="*/ 211647 w 212523"/>
                  <a:gd name="connsiteY1" fmla="*/ 63249 h 122889"/>
                  <a:gd name="connsiteX2" fmla="*/ 207742 w 212523"/>
                  <a:gd name="connsiteY2" fmla="*/ 67154 h 122889"/>
                  <a:gd name="connsiteX3" fmla="*/ 116683 w 212523"/>
                  <a:gd name="connsiteY3" fmla="*/ 120018 h 122889"/>
                  <a:gd name="connsiteX4" fmla="*/ 95537 w 212523"/>
                  <a:gd name="connsiteY4" fmla="*/ 120018 h 122889"/>
                  <a:gd name="connsiteX5" fmla="*/ 4002 w 212523"/>
                  <a:gd name="connsiteY5" fmla="*/ 67154 h 122889"/>
                  <a:gd name="connsiteX6" fmla="*/ -208 w 212523"/>
                  <a:gd name="connsiteY6" fmla="*/ 59172 h 122889"/>
                  <a:gd name="connsiteX7" fmla="*/ 4002 w 212523"/>
                  <a:gd name="connsiteY7" fmla="*/ 54962 h 122889"/>
                  <a:gd name="connsiteX8" fmla="*/ 94966 w 212523"/>
                  <a:gd name="connsiteY8" fmla="*/ 2193 h 122889"/>
                  <a:gd name="connsiteX9" fmla="*/ 116112 w 212523"/>
                  <a:gd name="connsiteY9" fmla="*/ 2193 h 12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523" h="122889">
                    <a:moveTo>
                      <a:pt x="207742" y="54962"/>
                    </a:moveTo>
                    <a:cubicBezTo>
                      <a:pt x="211104" y="56171"/>
                      <a:pt x="212857" y="59877"/>
                      <a:pt x="211647" y="63249"/>
                    </a:cubicBezTo>
                    <a:cubicBezTo>
                      <a:pt x="210999" y="65068"/>
                      <a:pt x="209561" y="66496"/>
                      <a:pt x="207742" y="67154"/>
                    </a:cubicBezTo>
                    <a:lnTo>
                      <a:pt x="116683" y="120018"/>
                    </a:lnTo>
                    <a:cubicBezTo>
                      <a:pt x="110025" y="123351"/>
                      <a:pt x="102196" y="123351"/>
                      <a:pt x="95537" y="120018"/>
                    </a:cubicBezTo>
                    <a:lnTo>
                      <a:pt x="4002" y="67154"/>
                    </a:lnTo>
                    <a:cubicBezTo>
                      <a:pt x="640" y="66106"/>
                      <a:pt x="-1246" y="62534"/>
                      <a:pt x="-208" y="59172"/>
                    </a:cubicBezTo>
                    <a:cubicBezTo>
                      <a:pt x="421" y="57162"/>
                      <a:pt x="1992" y="55581"/>
                      <a:pt x="4002" y="54962"/>
                    </a:cubicBezTo>
                    <a:lnTo>
                      <a:pt x="94966" y="2193"/>
                    </a:lnTo>
                    <a:cubicBezTo>
                      <a:pt x="101595" y="-1226"/>
                      <a:pt x="109482" y="-1226"/>
                      <a:pt x="116112" y="2193"/>
                    </a:cubicBezTo>
                    <a:close/>
                  </a:path>
                </a:pathLst>
              </a:custGeom>
              <a:gradFill>
                <a:gsLst>
                  <a:gs pos="1000">
                    <a:srgbClr val="FCFDFF"/>
                  </a:gs>
                  <a:gs pos="100000">
                    <a:srgbClr val="CEDAED"/>
                  </a:gs>
                </a:gsLst>
                <a:lin ang="1108752" scaled="1"/>
              </a:gradFill>
              <a:ln w="9525" cap="flat">
                <a:noFill/>
                <a:prstDash val="solid"/>
                <a:miter/>
              </a:ln>
            </p:spPr>
            <p:txBody>
              <a:bodyPr rtlCol="0" anchor="ctr"/>
              <a:lstStyle/>
              <a:p>
                <a:endParaRPr lang="zh-CN" altLang="en-US">
                  <a:cs typeface="+mn-ea"/>
                  <a:sym typeface="+mn-lt"/>
                </a:endParaRPr>
              </a:p>
            </p:txBody>
          </p:sp>
        </p:grpSp>
        <p:sp>
          <p:nvSpPr>
            <p:cNvPr id="561" name="íSļiḍe"/>
            <p:cNvSpPr/>
            <p:nvPr/>
          </p:nvSpPr>
          <p:spPr>
            <a:xfrm>
              <a:off x="6417001" y="4128736"/>
              <a:ext cx="327304" cy="1071173"/>
            </a:xfrm>
            <a:custGeom>
              <a:avLst/>
              <a:gdLst>
                <a:gd name="connsiteX0" fmla="*/ 27987 w 36293"/>
                <a:gd name="connsiteY0" fmla="*/ -371 h 118777"/>
                <a:gd name="connsiteX1" fmla="*/ 21224 w 36293"/>
                <a:gd name="connsiteY1" fmla="*/ 772 h 118777"/>
                <a:gd name="connsiteX2" fmla="*/ 28463 w 36293"/>
                <a:gd name="connsiteY2" fmla="*/ 85258 h 118777"/>
                <a:gd name="connsiteX3" fmla="*/ 20176 w 36293"/>
                <a:gd name="connsiteY3" fmla="*/ 109643 h 118777"/>
                <a:gd name="connsiteX4" fmla="*/ 2650 w 36293"/>
                <a:gd name="connsiteY4" fmla="*/ 109643 h 118777"/>
                <a:gd name="connsiteX5" fmla="*/ -493 w 36293"/>
                <a:gd name="connsiteY5" fmla="*/ 115738 h 118777"/>
                <a:gd name="connsiteX6" fmla="*/ 11889 w 36293"/>
                <a:gd name="connsiteY6" fmla="*/ 118405 h 118777"/>
                <a:gd name="connsiteX7" fmla="*/ 23795 w 36293"/>
                <a:gd name="connsiteY7" fmla="*/ 115072 h 118777"/>
                <a:gd name="connsiteX8" fmla="*/ 35226 w 36293"/>
                <a:gd name="connsiteY8" fmla="*/ 84211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93" h="118777">
                  <a:moveTo>
                    <a:pt x="27987" y="-371"/>
                  </a:moveTo>
                  <a:lnTo>
                    <a:pt x="21224" y="772"/>
                  </a:lnTo>
                  <a:lnTo>
                    <a:pt x="28463" y="85258"/>
                  </a:lnTo>
                  <a:cubicBezTo>
                    <a:pt x="30349" y="94288"/>
                    <a:pt x="27167" y="103632"/>
                    <a:pt x="20176" y="109643"/>
                  </a:cubicBezTo>
                  <a:cubicBezTo>
                    <a:pt x="14680" y="112490"/>
                    <a:pt x="8146" y="112490"/>
                    <a:pt x="2650" y="109643"/>
                  </a:cubicBezTo>
                  <a:cubicBezTo>
                    <a:pt x="1469" y="111605"/>
                    <a:pt x="421" y="113643"/>
                    <a:pt x="-493" y="115738"/>
                  </a:cubicBezTo>
                  <a:cubicBezTo>
                    <a:pt x="3431" y="117405"/>
                    <a:pt x="7632" y="118310"/>
                    <a:pt x="11889" y="118405"/>
                  </a:cubicBezTo>
                  <a:cubicBezTo>
                    <a:pt x="16090" y="118444"/>
                    <a:pt x="20224" y="117291"/>
                    <a:pt x="23795" y="115072"/>
                  </a:cubicBezTo>
                  <a:cubicBezTo>
                    <a:pt x="33064" y="107718"/>
                    <a:pt x="37464" y="95822"/>
                    <a:pt x="35226" y="84211"/>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sp>
          <p:nvSpPr>
            <p:cNvPr id="562" name="î$ļíḋe"/>
            <p:cNvSpPr/>
            <p:nvPr/>
          </p:nvSpPr>
          <p:spPr>
            <a:xfrm>
              <a:off x="5137915" y="4114135"/>
              <a:ext cx="329883" cy="1085773"/>
            </a:xfrm>
            <a:custGeom>
              <a:avLst/>
              <a:gdLst>
                <a:gd name="connsiteX0" fmla="*/ 15131 w 36579"/>
                <a:gd name="connsiteY0" fmla="*/ 111262 h 120396"/>
                <a:gd name="connsiteX1" fmla="*/ 6844 w 36579"/>
                <a:gd name="connsiteY1" fmla="*/ 86877 h 120396"/>
                <a:gd name="connsiteX2" fmla="*/ 14369 w 36579"/>
                <a:gd name="connsiteY2" fmla="*/ -371 h 120396"/>
                <a:gd name="connsiteX3" fmla="*/ 7416 w 36579"/>
                <a:gd name="connsiteY3" fmla="*/ 105 h 120396"/>
                <a:gd name="connsiteX4" fmla="*/ 82 w 36579"/>
                <a:gd name="connsiteY4" fmla="*/ 85830 h 120396"/>
                <a:gd name="connsiteX5" fmla="*/ 11512 w 36579"/>
                <a:gd name="connsiteY5" fmla="*/ 116691 h 120396"/>
                <a:gd name="connsiteX6" fmla="*/ 23418 w 36579"/>
                <a:gd name="connsiteY6" fmla="*/ 120025 h 120396"/>
                <a:gd name="connsiteX7" fmla="*/ 36086 w 36579"/>
                <a:gd name="connsiteY7" fmla="*/ 117262 h 120396"/>
                <a:gd name="connsiteX8" fmla="*/ 30466 w 36579"/>
                <a:gd name="connsiteY8" fmla="*/ 112024 h 120396"/>
                <a:gd name="connsiteX9" fmla="*/ 15131 w 36579"/>
                <a:gd name="connsiteY9" fmla="*/ 111262 h 12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9" h="120396">
                  <a:moveTo>
                    <a:pt x="15131" y="111262"/>
                  </a:moveTo>
                  <a:cubicBezTo>
                    <a:pt x="8140" y="105251"/>
                    <a:pt x="4958" y="95907"/>
                    <a:pt x="6844" y="86877"/>
                  </a:cubicBezTo>
                  <a:lnTo>
                    <a:pt x="14369" y="-371"/>
                  </a:lnTo>
                  <a:cubicBezTo>
                    <a:pt x="12064" y="-76"/>
                    <a:pt x="9740" y="86"/>
                    <a:pt x="7416" y="105"/>
                  </a:cubicBezTo>
                  <a:lnTo>
                    <a:pt x="82" y="85830"/>
                  </a:lnTo>
                  <a:cubicBezTo>
                    <a:pt x="-2157" y="97441"/>
                    <a:pt x="2244" y="109337"/>
                    <a:pt x="11512" y="116691"/>
                  </a:cubicBezTo>
                  <a:cubicBezTo>
                    <a:pt x="15083" y="118910"/>
                    <a:pt x="19217" y="120063"/>
                    <a:pt x="23418" y="120025"/>
                  </a:cubicBezTo>
                  <a:cubicBezTo>
                    <a:pt x="27780" y="119939"/>
                    <a:pt x="32086" y="119005"/>
                    <a:pt x="36086" y="117262"/>
                  </a:cubicBezTo>
                  <a:cubicBezTo>
                    <a:pt x="34181" y="115548"/>
                    <a:pt x="32276" y="113833"/>
                    <a:pt x="30466" y="112024"/>
                  </a:cubicBezTo>
                  <a:cubicBezTo>
                    <a:pt x="25494" y="114071"/>
                    <a:pt x="19875" y="113795"/>
                    <a:pt x="15131" y="111262"/>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nvGrpSpPr>
            <p:cNvPr id="563" name="íSlíḍê"/>
            <p:cNvGrpSpPr/>
            <p:nvPr/>
          </p:nvGrpSpPr>
          <p:grpSpPr>
            <a:xfrm>
              <a:off x="5260358" y="3452278"/>
              <a:ext cx="1358501" cy="855724"/>
              <a:chOff x="6022228" y="3390185"/>
              <a:chExt cx="150637" cy="94887"/>
            </a:xfrm>
          </p:grpSpPr>
          <p:grpSp>
            <p:nvGrpSpPr>
              <p:cNvPr id="753" name="íş1îdê"/>
              <p:cNvGrpSpPr/>
              <p:nvPr/>
            </p:nvGrpSpPr>
            <p:grpSpPr>
              <a:xfrm>
                <a:off x="6022561" y="3433381"/>
                <a:ext cx="150304" cy="51691"/>
                <a:chOff x="6022561" y="3433381"/>
                <a:chExt cx="150304" cy="51691"/>
              </a:xfrm>
              <a:solidFill>
                <a:srgbClr val="1F1F24"/>
              </a:solidFill>
            </p:grpSpPr>
            <p:sp>
              <p:nvSpPr>
                <p:cNvPr id="755" name="iś1ïḋé"/>
                <p:cNvSpPr/>
                <p:nvPr/>
              </p:nvSpPr>
              <p:spPr>
                <a:xfrm>
                  <a:off x="6022561" y="3433381"/>
                  <a:ext cx="150304" cy="51482"/>
                </a:xfrm>
                <a:custGeom>
                  <a:avLst/>
                  <a:gdLst>
                    <a:gd name="connsiteX0" fmla="*/ 149811 w 150304"/>
                    <a:gd name="connsiteY0" fmla="*/ 105 h 51482"/>
                    <a:gd name="connsiteX1" fmla="*/ 149811 w 150304"/>
                    <a:gd name="connsiteY1" fmla="*/ 7915 h 51482"/>
                    <a:gd name="connsiteX2" fmla="*/ 127999 w 150304"/>
                    <a:gd name="connsiteY2" fmla="*/ 38396 h 51482"/>
                    <a:gd name="connsiteX3" fmla="*/ 21700 w 150304"/>
                    <a:gd name="connsiteY3" fmla="*/ 38396 h 51482"/>
                    <a:gd name="connsiteX4" fmla="*/ -493 w 150304"/>
                    <a:gd name="connsiteY4" fmla="*/ 7439 h 51482"/>
                    <a:gd name="connsiteX5" fmla="*/ -493 w 150304"/>
                    <a:gd name="connsiteY5" fmla="*/ -371 h 51482"/>
                    <a:gd name="connsiteX6" fmla="*/ 21700 w 150304"/>
                    <a:gd name="connsiteY6" fmla="*/ 30585 h 51482"/>
                    <a:gd name="connsiteX7" fmla="*/ 127999 w 150304"/>
                    <a:gd name="connsiteY7" fmla="*/ 30585 h 51482"/>
                    <a:gd name="connsiteX8" fmla="*/ 149811 w 150304"/>
                    <a:gd name="connsiteY8" fmla="*/ 105 h 5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04" h="51482">
                      <a:moveTo>
                        <a:pt x="149811" y="105"/>
                      </a:moveTo>
                      <a:lnTo>
                        <a:pt x="149811" y="7915"/>
                      </a:lnTo>
                      <a:cubicBezTo>
                        <a:pt x="148573" y="21270"/>
                        <a:pt x="140239" y="32919"/>
                        <a:pt x="127999" y="38396"/>
                      </a:cubicBezTo>
                      <a:cubicBezTo>
                        <a:pt x="94595" y="55350"/>
                        <a:pt x="55104" y="55350"/>
                        <a:pt x="21700" y="38396"/>
                      </a:cubicBezTo>
                      <a:cubicBezTo>
                        <a:pt x="6841" y="29823"/>
                        <a:pt x="-493" y="18679"/>
                        <a:pt x="-493" y="7439"/>
                      </a:cubicBezTo>
                      <a:lnTo>
                        <a:pt x="-493" y="-371"/>
                      </a:lnTo>
                      <a:cubicBezTo>
                        <a:pt x="850" y="13173"/>
                        <a:pt x="9308" y="24965"/>
                        <a:pt x="21700" y="30585"/>
                      </a:cubicBezTo>
                      <a:cubicBezTo>
                        <a:pt x="55104" y="47539"/>
                        <a:pt x="94595" y="47539"/>
                        <a:pt x="127999" y="30585"/>
                      </a:cubicBezTo>
                      <a:cubicBezTo>
                        <a:pt x="140239" y="25108"/>
                        <a:pt x="148573" y="13459"/>
                        <a:pt x="149811" y="105"/>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nvGrpSpPr>
                <p:cNvPr id="756" name="íṥ1iḋé"/>
                <p:cNvGrpSpPr/>
                <p:nvPr/>
              </p:nvGrpSpPr>
              <p:grpSpPr>
                <a:xfrm>
                  <a:off x="6022561" y="3433381"/>
                  <a:ext cx="150304" cy="51691"/>
                  <a:chOff x="6022561" y="3433381"/>
                  <a:chExt cx="150304" cy="51691"/>
                </a:xfrm>
                <a:solidFill>
                  <a:srgbClr val="1F1F24"/>
                </a:solidFill>
              </p:grpSpPr>
              <p:sp>
                <p:nvSpPr>
                  <p:cNvPr id="757" name="iŝḷiḋé"/>
                  <p:cNvSpPr/>
                  <p:nvPr/>
                </p:nvSpPr>
                <p:spPr>
                  <a:xfrm>
                    <a:off x="6164865" y="3433857"/>
                    <a:ext cx="8000" cy="26860"/>
                  </a:xfrm>
                  <a:custGeom>
                    <a:avLst/>
                    <a:gdLst>
                      <a:gd name="connsiteX0" fmla="*/ 7508 w 8000"/>
                      <a:gd name="connsiteY0" fmla="*/ -371 h 26860"/>
                      <a:gd name="connsiteX1" fmla="*/ 7508 w 8000"/>
                      <a:gd name="connsiteY1" fmla="*/ 7439 h 26860"/>
                      <a:gd name="connsiteX2" fmla="*/ -493 w 8000"/>
                      <a:gd name="connsiteY2" fmla="*/ 26489 h 26860"/>
                      <a:gd name="connsiteX3" fmla="*/ -493 w 8000"/>
                      <a:gd name="connsiteY3" fmla="*/ 18679 h 26860"/>
                      <a:gd name="connsiteX4" fmla="*/ 7508 w 8000"/>
                      <a:gd name="connsiteY4" fmla="*/ -371 h 2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 h="26860">
                        <a:moveTo>
                          <a:pt x="7508" y="-371"/>
                        </a:moveTo>
                        <a:lnTo>
                          <a:pt x="7508" y="7439"/>
                        </a:lnTo>
                        <a:cubicBezTo>
                          <a:pt x="7231" y="14545"/>
                          <a:pt x="4384" y="21317"/>
                          <a:pt x="-493" y="26489"/>
                        </a:cubicBezTo>
                        <a:lnTo>
                          <a:pt x="-493" y="18679"/>
                        </a:lnTo>
                        <a:cubicBezTo>
                          <a:pt x="4393" y="13507"/>
                          <a:pt x="7231" y="6734"/>
                          <a:pt x="7508"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58" name="îšḷïḑê"/>
                  <p:cNvSpPr/>
                  <p:nvPr/>
                </p:nvSpPr>
                <p:spPr>
                  <a:xfrm>
                    <a:off x="6113716" y="3453288"/>
                    <a:ext cx="51149" cy="30670"/>
                  </a:xfrm>
                  <a:custGeom>
                    <a:avLst/>
                    <a:gdLst>
                      <a:gd name="connsiteX0" fmla="*/ 50656 w 51149"/>
                      <a:gd name="connsiteY0" fmla="*/ -371 h 30670"/>
                      <a:gd name="connsiteX1" fmla="*/ 50656 w 51149"/>
                      <a:gd name="connsiteY1" fmla="*/ 7439 h 30670"/>
                      <a:gd name="connsiteX2" fmla="*/ 36845 w 51149"/>
                      <a:gd name="connsiteY2" fmla="*/ 18488 h 30670"/>
                      <a:gd name="connsiteX3" fmla="*/ -493 w 51149"/>
                      <a:gd name="connsiteY3" fmla="*/ 30299 h 30670"/>
                      <a:gd name="connsiteX4" fmla="*/ -493 w 51149"/>
                      <a:gd name="connsiteY4" fmla="*/ 22489 h 30670"/>
                      <a:gd name="connsiteX5" fmla="*/ 36845 w 51149"/>
                      <a:gd name="connsiteY5" fmla="*/ 10678 h 30670"/>
                      <a:gd name="connsiteX6" fmla="*/ 50656 w 51149"/>
                      <a:gd name="connsiteY6" fmla="*/ -371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49" h="30670">
                        <a:moveTo>
                          <a:pt x="50656" y="-371"/>
                        </a:moveTo>
                        <a:lnTo>
                          <a:pt x="50656" y="7439"/>
                        </a:lnTo>
                        <a:cubicBezTo>
                          <a:pt x="46674" y="11840"/>
                          <a:pt x="42007" y="15574"/>
                          <a:pt x="36845" y="18488"/>
                        </a:cubicBezTo>
                        <a:cubicBezTo>
                          <a:pt x="25301" y="24851"/>
                          <a:pt x="12613" y="28861"/>
                          <a:pt x="-493" y="30299"/>
                        </a:cubicBezTo>
                        <a:lnTo>
                          <a:pt x="-493" y="22489"/>
                        </a:lnTo>
                        <a:cubicBezTo>
                          <a:pt x="12613" y="21070"/>
                          <a:pt x="25301" y="17050"/>
                          <a:pt x="36845" y="10678"/>
                        </a:cubicBezTo>
                        <a:cubicBezTo>
                          <a:pt x="42026" y="7782"/>
                          <a:pt x="46694" y="4048"/>
                          <a:pt x="50656"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59" name="íŝ1ïḋe"/>
                  <p:cNvSpPr/>
                  <p:nvPr/>
                </p:nvSpPr>
                <p:spPr>
                  <a:xfrm>
                    <a:off x="6022561" y="3433381"/>
                    <a:ext cx="91154" cy="51691"/>
                  </a:xfrm>
                  <a:custGeom>
                    <a:avLst/>
                    <a:gdLst>
                      <a:gd name="connsiteX0" fmla="*/ 90661 w 91154"/>
                      <a:gd name="connsiteY0" fmla="*/ 42396 h 51691"/>
                      <a:gd name="connsiteX1" fmla="*/ 90661 w 91154"/>
                      <a:gd name="connsiteY1" fmla="*/ 50206 h 51691"/>
                      <a:gd name="connsiteX2" fmla="*/ 21700 w 91154"/>
                      <a:gd name="connsiteY2" fmla="*/ 38396 h 51691"/>
                      <a:gd name="connsiteX3" fmla="*/ -493 w 91154"/>
                      <a:gd name="connsiteY3" fmla="*/ 7439 h 51691"/>
                      <a:gd name="connsiteX4" fmla="*/ -493 w 91154"/>
                      <a:gd name="connsiteY4" fmla="*/ -371 h 51691"/>
                      <a:gd name="connsiteX5" fmla="*/ 21700 w 91154"/>
                      <a:gd name="connsiteY5" fmla="*/ 30585 h 51691"/>
                      <a:gd name="connsiteX6" fmla="*/ 90661 w 91154"/>
                      <a:gd name="connsiteY6" fmla="*/ 42396 h 5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54" h="51691">
                        <a:moveTo>
                          <a:pt x="90661" y="42396"/>
                        </a:moveTo>
                        <a:lnTo>
                          <a:pt x="90661" y="50206"/>
                        </a:lnTo>
                        <a:cubicBezTo>
                          <a:pt x="67001" y="53521"/>
                          <a:pt x="42902" y="49397"/>
                          <a:pt x="21700" y="38396"/>
                        </a:cubicBezTo>
                        <a:cubicBezTo>
                          <a:pt x="6841" y="29823"/>
                          <a:pt x="-493" y="18679"/>
                          <a:pt x="-493" y="7439"/>
                        </a:cubicBezTo>
                        <a:lnTo>
                          <a:pt x="-493" y="-371"/>
                        </a:lnTo>
                        <a:cubicBezTo>
                          <a:pt x="850" y="13173"/>
                          <a:pt x="9308" y="24965"/>
                          <a:pt x="21700" y="30585"/>
                        </a:cubicBezTo>
                        <a:cubicBezTo>
                          <a:pt x="42902" y="41586"/>
                          <a:pt x="67001" y="45711"/>
                          <a:pt x="90661" y="42396"/>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grpSp>
          <p:sp>
            <p:nvSpPr>
              <p:cNvPr id="754" name="îŝḻïde"/>
              <p:cNvSpPr/>
              <p:nvPr/>
            </p:nvSpPr>
            <p:spPr>
              <a:xfrm>
                <a:off x="6022228" y="3390185"/>
                <a:ext cx="150590" cy="86868"/>
              </a:xfrm>
              <a:custGeom>
                <a:avLst/>
                <a:gdLst>
                  <a:gd name="connsiteX0" fmla="*/ 127952 w 150590"/>
                  <a:gd name="connsiteY0" fmla="*/ 12345 h 86868"/>
                  <a:gd name="connsiteX1" fmla="*/ 127952 w 150590"/>
                  <a:gd name="connsiteY1" fmla="*/ 73781 h 86868"/>
                  <a:gd name="connsiteX2" fmla="*/ 21653 w 150590"/>
                  <a:gd name="connsiteY2" fmla="*/ 73781 h 86868"/>
                  <a:gd name="connsiteX3" fmla="*/ 21653 w 150590"/>
                  <a:gd name="connsiteY3" fmla="*/ 12345 h 86868"/>
                  <a:gd name="connsiteX4" fmla="*/ 127952 w 150590"/>
                  <a:gd name="connsiteY4" fmla="*/ 12345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0" h="86868">
                    <a:moveTo>
                      <a:pt x="127952" y="12345"/>
                    </a:moveTo>
                    <a:cubicBezTo>
                      <a:pt x="157384" y="29299"/>
                      <a:pt x="157574" y="56826"/>
                      <a:pt x="127952" y="73781"/>
                    </a:cubicBezTo>
                    <a:cubicBezTo>
                      <a:pt x="94547" y="90735"/>
                      <a:pt x="55057" y="90735"/>
                      <a:pt x="21653" y="73781"/>
                    </a:cubicBezTo>
                    <a:cubicBezTo>
                      <a:pt x="-7780" y="56826"/>
                      <a:pt x="-7970" y="29299"/>
                      <a:pt x="21653" y="12345"/>
                    </a:cubicBezTo>
                    <a:cubicBezTo>
                      <a:pt x="55057" y="-4610"/>
                      <a:pt x="94547" y="-4610"/>
                      <a:pt x="127952" y="12345"/>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sp>
          <p:nvSpPr>
            <p:cNvPr id="564" name="iṣḻiďé"/>
            <p:cNvSpPr/>
            <p:nvPr/>
          </p:nvSpPr>
          <p:spPr>
            <a:xfrm>
              <a:off x="7381660" y="2707949"/>
              <a:ext cx="75592" cy="330712"/>
            </a:xfrm>
            <a:custGeom>
              <a:avLst/>
              <a:gdLst>
                <a:gd name="connsiteX0" fmla="*/ 7889 w 8382"/>
                <a:gd name="connsiteY0" fmla="*/ -371 h 36671"/>
                <a:gd name="connsiteX1" fmla="*/ 7889 w 8382"/>
                <a:gd name="connsiteY1" fmla="*/ 24584 h 36671"/>
                <a:gd name="connsiteX2" fmla="*/ -493 w 8382"/>
                <a:gd name="connsiteY2" fmla="*/ 36300 h 36671"/>
                <a:gd name="connsiteX3" fmla="*/ -493 w 8382"/>
                <a:gd name="connsiteY3" fmla="*/ 11249 h 36671"/>
                <a:gd name="connsiteX4" fmla="*/ 7889 w 8382"/>
                <a:gd name="connsiteY4" fmla="*/ -371 h 3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 h="36671">
                  <a:moveTo>
                    <a:pt x="7889" y="-371"/>
                  </a:moveTo>
                  <a:lnTo>
                    <a:pt x="7889" y="24584"/>
                  </a:lnTo>
                  <a:cubicBezTo>
                    <a:pt x="7394" y="29709"/>
                    <a:pt x="4193" y="34176"/>
                    <a:pt x="-493" y="36300"/>
                  </a:cubicBezTo>
                  <a:lnTo>
                    <a:pt x="-493" y="11249"/>
                  </a:lnTo>
                  <a:cubicBezTo>
                    <a:pt x="4165" y="9144"/>
                    <a:pt x="7356" y="4715"/>
                    <a:pt x="7889" y="-371"/>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65" name="iśḷîḋé"/>
            <p:cNvSpPr/>
            <p:nvPr/>
          </p:nvSpPr>
          <p:spPr>
            <a:xfrm>
              <a:off x="7429755" y="2707949"/>
              <a:ext cx="28345" cy="292059"/>
            </a:xfrm>
            <a:custGeom>
              <a:avLst/>
              <a:gdLst>
                <a:gd name="connsiteX0" fmla="*/ 2555 w 3143"/>
                <a:gd name="connsiteY0" fmla="*/ -371 h 32385"/>
                <a:gd name="connsiteX1" fmla="*/ 2555 w 3143"/>
                <a:gd name="connsiteY1" fmla="*/ 24584 h 32385"/>
                <a:gd name="connsiteX2" fmla="*/ -493 w 3143"/>
                <a:gd name="connsiteY2" fmla="*/ 32014 h 32385"/>
                <a:gd name="connsiteX3" fmla="*/ -493 w 3143"/>
                <a:gd name="connsiteY3" fmla="*/ 7058 h 32385"/>
                <a:gd name="connsiteX4" fmla="*/ 2650 w 3143"/>
                <a:gd name="connsiteY4" fmla="*/ -371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 h="32385">
                  <a:moveTo>
                    <a:pt x="2555" y="-371"/>
                  </a:moveTo>
                  <a:lnTo>
                    <a:pt x="2555" y="24584"/>
                  </a:lnTo>
                  <a:cubicBezTo>
                    <a:pt x="2479" y="27346"/>
                    <a:pt x="1393" y="29995"/>
                    <a:pt x="-493" y="32014"/>
                  </a:cubicBezTo>
                  <a:lnTo>
                    <a:pt x="-493" y="7058"/>
                  </a:lnTo>
                  <a:cubicBezTo>
                    <a:pt x="1431" y="5048"/>
                    <a:pt x="2546" y="2410"/>
                    <a:pt x="2650" y="-371"/>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66" name="ísļíde"/>
            <p:cNvSpPr/>
            <p:nvPr/>
          </p:nvSpPr>
          <p:spPr>
            <a:xfrm>
              <a:off x="7380804" y="2774955"/>
              <a:ext cx="48095" cy="263706"/>
            </a:xfrm>
            <a:custGeom>
              <a:avLst/>
              <a:gdLst>
                <a:gd name="connsiteX0" fmla="*/ 4841 w 5333"/>
                <a:gd name="connsiteY0" fmla="*/ -371 h 29241"/>
                <a:gd name="connsiteX1" fmla="*/ 4841 w 5333"/>
                <a:gd name="connsiteY1" fmla="*/ 24584 h 29241"/>
                <a:gd name="connsiteX2" fmla="*/ -493 w 5333"/>
                <a:gd name="connsiteY2" fmla="*/ 28871 h 29241"/>
                <a:gd name="connsiteX3" fmla="*/ -493 w 5333"/>
                <a:gd name="connsiteY3" fmla="*/ 3820 h 29241"/>
                <a:gd name="connsiteX4" fmla="*/ 4745 w 5333"/>
                <a:gd name="connsiteY4" fmla="*/ -371 h 29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3" h="29241">
                  <a:moveTo>
                    <a:pt x="4841" y="-371"/>
                  </a:moveTo>
                  <a:lnTo>
                    <a:pt x="4841" y="24584"/>
                  </a:lnTo>
                  <a:cubicBezTo>
                    <a:pt x="3317" y="26299"/>
                    <a:pt x="1507" y="27747"/>
                    <a:pt x="-493" y="28871"/>
                  </a:cubicBezTo>
                  <a:lnTo>
                    <a:pt x="-493" y="3820"/>
                  </a:lnTo>
                  <a:cubicBezTo>
                    <a:pt x="1478" y="2734"/>
                    <a:pt x="3250" y="1315"/>
                    <a:pt x="4745" y="-371"/>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67" name="isḷíḑé"/>
            <p:cNvSpPr/>
            <p:nvPr/>
          </p:nvSpPr>
          <p:spPr>
            <a:xfrm>
              <a:off x="4418104" y="2707949"/>
              <a:ext cx="73013" cy="327276"/>
            </a:xfrm>
            <a:custGeom>
              <a:avLst/>
              <a:gdLst>
                <a:gd name="connsiteX0" fmla="*/ 7508 w 8096"/>
                <a:gd name="connsiteY0" fmla="*/ 10963 h 36290"/>
                <a:gd name="connsiteX1" fmla="*/ 7508 w 8096"/>
                <a:gd name="connsiteY1" fmla="*/ 35919 h 36290"/>
                <a:gd name="connsiteX2" fmla="*/ -493 w 8096"/>
                <a:gd name="connsiteY2" fmla="*/ 24680 h 36290"/>
                <a:gd name="connsiteX3" fmla="*/ -493 w 8096"/>
                <a:gd name="connsiteY3" fmla="*/ -371 h 36290"/>
                <a:gd name="connsiteX4" fmla="*/ 7603 w 8096"/>
                <a:gd name="connsiteY4" fmla="*/ 10963 h 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 h="36290">
                  <a:moveTo>
                    <a:pt x="7508" y="10963"/>
                  </a:moveTo>
                  <a:lnTo>
                    <a:pt x="7508" y="35919"/>
                  </a:lnTo>
                  <a:cubicBezTo>
                    <a:pt x="2974" y="33938"/>
                    <a:pt x="-103" y="29614"/>
                    <a:pt x="-493" y="24680"/>
                  </a:cubicBezTo>
                  <a:lnTo>
                    <a:pt x="-493" y="-371"/>
                  </a:lnTo>
                  <a:cubicBezTo>
                    <a:pt x="-55" y="4601"/>
                    <a:pt x="3041" y="8935"/>
                    <a:pt x="7603" y="10963"/>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68" name="îṥlïḍé"/>
            <p:cNvSpPr/>
            <p:nvPr/>
          </p:nvSpPr>
          <p:spPr>
            <a:xfrm>
              <a:off x="7284587" y="2812751"/>
              <a:ext cx="96199" cy="280886"/>
            </a:xfrm>
            <a:custGeom>
              <a:avLst/>
              <a:gdLst>
                <a:gd name="connsiteX0" fmla="*/ 10668 w 10667"/>
                <a:gd name="connsiteY0" fmla="*/ 0 h 31146"/>
                <a:gd name="connsiteX1" fmla="*/ 10668 w 10667"/>
                <a:gd name="connsiteY1" fmla="*/ 24956 h 31146"/>
                <a:gd name="connsiteX2" fmla="*/ 0 w 10667"/>
                <a:gd name="connsiteY2" fmla="*/ 31147 h 31146"/>
                <a:gd name="connsiteX3" fmla="*/ 0 w 10667"/>
                <a:gd name="connsiteY3" fmla="*/ 6191 h 31146"/>
                <a:gd name="connsiteX4" fmla="*/ 10668 w 10667"/>
                <a:gd name="connsiteY4" fmla="*/ 0 h 31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31146">
                  <a:moveTo>
                    <a:pt x="10668" y="0"/>
                  </a:moveTo>
                  <a:lnTo>
                    <a:pt x="10668" y="24956"/>
                  </a:lnTo>
                  <a:lnTo>
                    <a:pt x="0" y="31147"/>
                  </a:lnTo>
                  <a:lnTo>
                    <a:pt x="0" y="6191"/>
                  </a:lnTo>
                  <a:lnTo>
                    <a:pt x="1066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69" name="ï$ļîdé"/>
            <p:cNvSpPr/>
            <p:nvPr/>
          </p:nvSpPr>
          <p:spPr>
            <a:xfrm>
              <a:off x="4489404" y="2809315"/>
              <a:ext cx="102214" cy="284322"/>
            </a:xfrm>
            <a:custGeom>
              <a:avLst/>
              <a:gdLst>
                <a:gd name="connsiteX0" fmla="*/ 11335 w 11334"/>
                <a:gd name="connsiteY0" fmla="*/ 6572 h 31527"/>
                <a:gd name="connsiteX1" fmla="*/ 11335 w 11334"/>
                <a:gd name="connsiteY1" fmla="*/ 31528 h 31527"/>
                <a:gd name="connsiteX2" fmla="*/ 0 w 11334"/>
                <a:gd name="connsiteY2" fmla="*/ 25051 h 31527"/>
                <a:gd name="connsiteX3" fmla="*/ 95 w 11334"/>
                <a:gd name="connsiteY3" fmla="*/ 0 h 31527"/>
                <a:gd name="connsiteX4" fmla="*/ 11335 w 11334"/>
                <a:gd name="connsiteY4" fmla="*/ 6572 h 3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 h="31527">
                  <a:moveTo>
                    <a:pt x="11335" y="6572"/>
                  </a:moveTo>
                  <a:lnTo>
                    <a:pt x="11335" y="31528"/>
                  </a:lnTo>
                  <a:lnTo>
                    <a:pt x="0" y="25051"/>
                  </a:lnTo>
                  <a:lnTo>
                    <a:pt x="95" y="0"/>
                  </a:lnTo>
                  <a:lnTo>
                    <a:pt x="11335" y="6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0" name="îṥḻïďè"/>
            <p:cNvSpPr/>
            <p:nvPr/>
          </p:nvSpPr>
          <p:spPr>
            <a:xfrm>
              <a:off x="6874846" y="2868583"/>
              <a:ext cx="409732" cy="798007"/>
            </a:xfrm>
            <a:custGeom>
              <a:avLst/>
              <a:gdLst>
                <a:gd name="connsiteX0" fmla="*/ -493 w 45433"/>
                <a:gd name="connsiteY0" fmla="*/ 88116 h 88487"/>
                <a:gd name="connsiteX1" fmla="*/ -493 w 45433"/>
                <a:gd name="connsiteY1" fmla="*/ 63160 h 88487"/>
                <a:gd name="connsiteX2" fmla="*/ 44941 w 45433"/>
                <a:gd name="connsiteY2" fmla="*/ -371 h 88487"/>
                <a:gd name="connsiteX3" fmla="*/ 44941 w 45433"/>
                <a:gd name="connsiteY3" fmla="*/ 24679 h 88487"/>
                <a:gd name="connsiteX4" fmla="*/ -493 w 45433"/>
                <a:gd name="connsiteY4" fmla="*/ 88116 h 8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3" h="88487">
                  <a:moveTo>
                    <a:pt x="-493" y="88116"/>
                  </a:moveTo>
                  <a:lnTo>
                    <a:pt x="-493" y="63160"/>
                  </a:lnTo>
                  <a:cubicBezTo>
                    <a:pt x="-493" y="40110"/>
                    <a:pt x="14651" y="17155"/>
                    <a:pt x="44941" y="-371"/>
                  </a:cubicBezTo>
                  <a:lnTo>
                    <a:pt x="44941" y="24679"/>
                  </a:lnTo>
                  <a:cubicBezTo>
                    <a:pt x="14747" y="42205"/>
                    <a:pt x="-398" y="65160"/>
                    <a:pt x="-493" y="88116"/>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1" name="ïŝľíḓe"/>
            <p:cNvSpPr/>
            <p:nvPr/>
          </p:nvSpPr>
          <p:spPr>
            <a:xfrm>
              <a:off x="7027752" y="2868583"/>
              <a:ext cx="257700" cy="432926"/>
            </a:xfrm>
            <a:custGeom>
              <a:avLst/>
              <a:gdLst>
                <a:gd name="connsiteX0" fmla="*/ 28082 w 28575"/>
                <a:gd name="connsiteY0" fmla="*/ -371 h 48005"/>
                <a:gd name="connsiteX1" fmla="*/ 28082 w 28575"/>
                <a:gd name="connsiteY1" fmla="*/ 24679 h 48005"/>
                <a:gd name="connsiteX2" fmla="*/ -493 w 28575"/>
                <a:gd name="connsiteY2" fmla="*/ 47635 h 48005"/>
                <a:gd name="connsiteX3" fmla="*/ -493 w 28575"/>
                <a:gd name="connsiteY3" fmla="*/ 22679 h 48005"/>
                <a:gd name="connsiteX4" fmla="*/ 28082 w 28575"/>
                <a:gd name="connsiteY4" fmla="*/ -371 h 48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48005">
                  <a:moveTo>
                    <a:pt x="28082" y="-371"/>
                  </a:moveTo>
                  <a:lnTo>
                    <a:pt x="28082" y="24679"/>
                  </a:lnTo>
                  <a:cubicBezTo>
                    <a:pt x="17366" y="30728"/>
                    <a:pt x="7717" y="38481"/>
                    <a:pt x="-493" y="47635"/>
                  </a:cubicBezTo>
                  <a:lnTo>
                    <a:pt x="-493" y="22679"/>
                  </a:lnTo>
                  <a:cubicBezTo>
                    <a:pt x="7689" y="13468"/>
                    <a:pt x="17348" y="5677"/>
                    <a:pt x="28082" y="-371"/>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2" name="îsḷîḓê"/>
            <p:cNvSpPr/>
            <p:nvPr/>
          </p:nvSpPr>
          <p:spPr>
            <a:xfrm>
              <a:off x="6875711" y="3076465"/>
              <a:ext cx="150318" cy="593561"/>
            </a:xfrm>
            <a:custGeom>
              <a:avLst/>
              <a:gdLst>
                <a:gd name="connsiteX0" fmla="*/ 16176 w 16668"/>
                <a:gd name="connsiteY0" fmla="*/ -371 h 65817"/>
                <a:gd name="connsiteX1" fmla="*/ 16176 w 16668"/>
                <a:gd name="connsiteY1" fmla="*/ 24965 h 65817"/>
                <a:gd name="connsiteX2" fmla="*/ -493 w 16668"/>
                <a:gd name="connsiteY2" fmla="*/ 65446 h 65817"/>
                <a:gd name="connsiteX3" fmla="*/ -493 w 16668"/>
                <a:gd name="connsiteY3" fmla="*/ 40491 h 65817"/>
                <a:gd name="connsiteX4" fmla="*/ 16176 w 16668"/>
                <a:gd name="connsiteY4" fmla="*/ 10 h 6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65817">
                  <a:moveTo>
                    <a:pt x="16176" y="-371"/>
                  </a:moveTo>
                  <a:lnTo>
                    <a:pt x="16176" y="24965"/>
                  </a:lnTo>
                  <a:cubicBezTo>
                    <a:pt x="5869" y="35976"/>
                    <a:pt x="-65" y="50368"/>
                    <a:pt x="-493" y="65446"/>
                  </a:cubicBezTo>
                  <a:lnTo>
                    <a:pt x="-493" y="40491"/>
                  </a:lnTo>
                  <a:cubicBezTo>
                    <a:pt x="-122" y="25403"/>
                    <a:pt x="5812" y="10983"/>
                    <a:pt x="16176" y="10"/>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3" name="íṧ1íḑè"/>
            <p:cNvSpPr/>
            <p:nvPr/>
          </p:nvSpPr>
          <p:spPr>
            <a:xfrm>
              <a:off x="4594197" y="2868583"/>
              <a:ext cx="416613" cy="806592"/>
            </a:xfrm>
            <a:custGeom>
              <a:avLst/>
              <a:gdLst>
                <a:gd name="connsiteX0" fmla="*/ 45703 w 46196"/>
                <a:gd name="connsiteY0" fmla="*/ 64018 h 89439"/>
                <a:gd name="connsiteX1" fmla="*/ 45703 w 46196"/>
                <a:gd name="connsiteY1" fmla="*/ 89068 h 89439"/>
                <a:gd name="connsiteX2" fmla="*/ -493 w 46196"/>
                <a:gd name="connsiteY2" fmla="*/ 24679 h 89439"/>
                <a:gd name="connsiteX3" fmla="*/ -493 w 46196"/>
                <a:gd name="connsiteY3" fmla="*/ -371 h 89439"/>
                <a:gd name="connsiteX4" fmla="*/ 45703 w 46196"/>
                <a:gd name="connsiteY4" fmla="*/ 64018 h 8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 h="89439">
                  <a:moveTo>
                    <a:pt x="45703" y="64018"/>
                  </a:moveTo>
                  <a:lnTo>
                    <a:pt x="45703" y="89068"/>
                  </a:lnTo>
                  <a:cubicBezTo>
                    <a:pt x="45703" y="65732"/>
                    <a:pt x="30368" y="42396"/>
                    <a:pt x="-493" y="24679"/>
                  </a:cubicBezTo>
                  <a:lnTo>
                    <a:pt x="-493" y="-371"/>
                  </a:lnTo>
                  <a:cubicBezTo>
                    <a:pt x="30082" y="17440"/>
                    <a:pt x="45703" y="40776"/>
                    <a:pt x="45703" y="64018"/>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4" name="îsḷíďe"/>
            <p:cNvSpPr/>
            <p:nvPr/>
          </p:nvSpPr>
          <p:spPr>
            <a:xfrm>
              <a:off x="4594197" y="2868583"/>
              <a:ext cx="416613" cy="806592"/>
            </a:xfrm>
            <a:custGeom>
              <a:avLst/>
              <a:gdLst>
                <a:gd name="connsiteX0" fmla="*/ 45703 w 46196"/>
                <a:gd name="connsiteY0" fmla="*/ 64018 h 89439"/>
                <a:gd name="connsiteX1" fmla="*/ 45703 w 46196"/>
                <a:gd name="connsiteY1" fmla="*/ 89068 h 89439"/>
                <a:gd name="connsiteX2" fmla="*/ -493 w 46196"/>
                <a:gd name="connsiteY2" fmla="*/ 24679 h 89439"/>
                <a:gd name="connsiteX3" fmla="*/ -493 w 46196"/>
                <a:gd name="connsiteY3" fmla="*/ -371 h 89439"/>
                <a:gd name="connsiteX4" fmla="*/ 45608 w 46196"/>
                <a:gd name="connsiteY4" fmla="*/ 64018 h 8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 h="89439">
                  <a:moveTo>
                    <a:pt x="45703" y="64018"/>
                  </a:moveTo>
                  <a:lnTo>
                    <a:pt x="45703" y="89068"/>
                  </a:lnTo>
                  <a:cubicBezTo>
                    <a:pt x="45703" y="65732"/>
                    <a:pt x="30368" y="42396"/>
                    <a:pt x="-493" y="24679"/>
                  </a:cubicBezTo>
                  <a:lnTo>
                    <a:pt x="-493" y="-371"/>
                  </a:lnTo>
                  <a:cubicBezTo>
                    <a:pt x="30273" y="17440"/>
                    <a:pt x="45703" y="40776"/>
                    <a:pt x="45608" y="64018"/>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5" name="iṣ1ïďé"/>
            <p:cNvSpPr/>
            <p:nvPr/>
          </p:nvSpPr>
          <p:spPr>
            <a:xfrm>
              <a:off x="4949828" y="3907110"/>
              <a:ext cx="1993738" cy="534292"/>
            </a:xfrm>
            <a:custGeom>
              <a:avLst/>
              <a:gdLst>
                <a:gd name="connsiteX0" fmla="*/ 220582 w 221075"/>
                <a:gd name="connsiteY0" fmla="*/ 34776 h 59245"/>
                <a:gd name="connsiteX1" fmla="*/ 220582 w 221075"/>
                <a:gd name="connsiteY1" fmla="*/ 58875 h 59245"/>
                <a:gd name="connsiteX2" fmla="*/ 104948 w 221075"/>
                <a:gd name="connsiteY2" fmla="*/ 32395 h 59245"/>
                <a:gd name="connsiteX3" fmla="*/ -493 w 221075"/>
                <a:gd name="connsiteY3" fmla="*/ 58875 h 59245"/>
                <a:gd name="connsiteX4" fmla="*/ -493 w 221075"/>
                <a:gd name="connsiteY4" fmla="*/ 34776 h 59245"/>
                <a:gd name="connsiteX5" fmla="*/ 111331 w 221075"/>
                <a:gd name="connsiteY5" fmla="*/ -371 h 59245"/>
                <a:gd name="connsiteX6" fmla="*/ 220582 w 221075"/>
                <a:gd name="connsiteY6" fmla="*/ 34776 h 5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75" h="59245">
                  <a:moveTo>
                    <a:pt x="220582" y="34776"/>
                  </a:moveTo>
                  <a:lnTo>
                    <a:pt x="220582" y="58875"/>
                  </a:lnTo>
                  <a:cubicBezTo>
                    <a:pt x="192959" y="37538"/>
                    <a:pt x="146573" y="31633"/>
                    <a:pt x="104948" y="32395"/>
                  </a:cubicBezTo>
                  <a:cubicBezTo>
                    <a:pt x="66848" y="33157"/>
                    <a:pt x="25891" y="38777"/>
                    <a:pt x="-493" y="58875"/>
                  </a:cubicBezTo>
                  <a:lnTo>
                    <a:pt x="-493" y="34776"/>
                  </a:lnTo>
                  <a:cubicBezTo>
                    <a:pt x="29892" y="17155"/>
                    <a:pt x="71421" y="-276"/>
                    <a:pt x="111331" y="-371"/>
                  </a:cubicBezTo>
                  <a:cubicBezTo>
                    <a:pt x="151240" y="-466"/>
                    <a:pt x="189816" y="17060"/>
                    <a:pt x="220582" y="34776"/>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6" name="íslíḍê"/>
            <p:cNvSpPr/>
            <p:nvPr/>
          </p:nvSpPr>
          <p:spPr>
            <a:xfrm>
              <a:off x="6942709" y="4223221"/>
              <a:ext cx="103080" cy="276593"/>
            </a:xfrm>
            <a:custGeom>
              <a:avLst/>
              <a:gdLst>
                <a:gd name="connsiteX0" fmla="*/ 11430 w 11430"/>
                <a:gd name="connsiteY0" fmla="*/ 6572 h 30670"/>
                <a:gd name="connsiteX1" fmla="*/ 11335 w 11430"/>
                <a:gd name="connsiteY1" fmla="*/ 30671 h 30670"/>
                <a:gd name="connsiteX2" fmla="*/ 0 w 11430"/>
                <a:gd name="connsiteY2" fmla="*/ 24098 h 30670"/>
                <a:gd name="connsiteX3" fmla="*/ 95 w 11430"/>
                <a:gd name="connsiteY3" fmla="*/ 0 h 30670"/>
                <a:gd name="connsiteX4" fmla="*/ 11430 w 11430"/>
                <a:gd name="connsiteY4" fmla="*/ 6572 h 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30670">
                  <a:moveTo>
                    <a:pt x="11430" y="6572"/>
                  </a:moveTo>
                  <a:lnTo>
                    <a:pt x="11335" y="30671"/>
                  </a:lnTo>
                  <a:lnTo>
                    <a:pt x="0" y="24098"/>
                  </a:lnTo>
                  <a:lnTo>
                    <a:pt x="95" y="0"/>
                  </a:lnTo>
                  <a:lnTo>
                    <a:pt x="11430" y="6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7" name="ísḷiḋè"/>
            <p:cNvSpPr/>
            <p:nvPr/>
          </p:nvSpPr>
          <p:spPr>
            <a:xfrm>
              <a:off x="4846748" y="4223221"/>
              <a:ext cx="102214" cy="276593"/>
            </a:xfrm>
            <a:custGeom>
              <a:avLst/>
              <a:gdLst>
                <a:gd name="connsiteX0" fmla="*/ 11335 w 11334"/>
                <a:gd name="connsiteY0" fmla="*/ 0 h 30670"/>
                <a:gd name="connsiteX1" fmla="*/ 11240 w 11334"/>
                <a:gd name="connsiteY1" fmla="*/ 24098 h 30670"/>
                <a:gd name="connsiteX2" fmla="*/ 0 w 11334"/>
                <a:gd name="connsiteY2" fmla="*/ 30671 h 30670"/>
                <a:gd name="connsiteX3" fmla="*/ 95 w 11334"/>
                <a:gd name="connsiteY3" fmla="*/ 6572 h 30670"/>
                <a:gd name="connsiteX4" fmla="*/ 11335 w 11334"/>
                <a:gd name="connsiteY4" fmla="*/ 0 h 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 h="30670">
                  <a:moveTo>
                    <a:pt x="11335" y="0"/>
                  </a:moveTo>
                  <a:lnTo>
                    <a:pt x="11240" y="24098"/>
                  </a:lnTo>
                  <a:lnTo>
                    <a:pt x="0" y="30671"/>
                  </a:lnTo>
                  <a:lnTo>
                    <a:pt x="95" y="6572"/>
                  </a:lnTo>
                  <a:lnTo>
                    <a:pt x="11335"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8" name="ïsľîḋè"/>
            <p:cNvSpPr/>
            <p:nvPr/>
          </p:nvSpPr>
          <p:spPr>
            <a:xfrm>
              <a:off x="7044932" y="4184568"/>
              <a:ext cx="420049" cy="355657"/>
            </a:xfrm>
            <a:custGeom>
              <a:avLst/>
              <a:gdLst>
                <a:gd name="connsiteX0" fmla="*/ 46084 w 46577"/>
                <a:gd name="connsiteY0" fmla="*/ -371 h 39437"/>
                <a:gd name="connsiteX1" fmla="*/ 46084 w 46577"/>
                <a:gd name="connsiteY1" fmla="*/ 23727 h 39437"/>
                <a:gd name="connsiteX2" fmla="*/ 40083 w 46577"/>
                <a:gd name="connsiteY2" fmla="*/ 33252 h 39437"/>
                <a:gd name="connsiteX3" fmla="*/ -493 w 46577"/>
                <a:gd name="connsiteY3" fmla="*/ 34395 h 39437"/>
                <a:gd name="connsiteX4" fmla="*/ -493 w 46577"/>
                <a:gd name="connsiteY4" fmla="*/ 10297 h 39437"/>
                <a:gd name="connsiteX5" fmla="*/ 40083 w 46577"/>
                <a:gd name="connsiteY5" fmla="*/ 9154 h 39437"/>
                <a:gd name="connsiteX6" fmla="*/ 46084 w 46577"/>
                <a:gd name="connsiteY6" fmla="*/ -371 h 3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77" h="39437">
                  <a:moveTo>
                    <a:pt x="46084" y="-371"/>
                  </a:moveTo>
                  <a:lnTo>
                    <a:pt x="46084" y="23727"/>
                  </a:lnTo>
                  <a:cubicBezTo>
                    <a:pt x="45741" y="27689"/>
                    <a:pt x="43503" y="31233"/>
                    <a:pt x="40083" y="33252"/>
                  </a:cubicBezTo>
                  <a:cubicBezTo>
                    <a:pt x="27653" y="40577"/>
                    <a:pt x="12328" y="41006"/>
                    <a:pt x="-493" y="34395"/>
                  </a:cubicBezTo>
                  <a:lnTo>
                    <a:pt x="-493" y="10297"/>
                  </a:lnTo>
                  <a:cubicBezTo>
                    <a:pt x="12328" y="16907"/>
                    <a:pt x="27653" y="16479"/>
                    <a:pt x="40083" y="9154"/>
                  </a:cubicBezTo>
                  <a:cubicBezTo>
                    <a:pt x="43522" y="7144"/>
                    <a:pt x="45760" y="3591"/>
                    <a:pt x="46084" y="-371"/>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79" name="îś1íḍê"/>
            <p:cNvSpPr/>
            <p:nvPr/>
          </p:nvSpPr>
          <p:spPr>
            <a:xfrm>
              <a:off x="4426699" y="4182855"/>
              <a:ext cx="420906" cy="356261"/>
            </a:xfrm>
            <a:custGeom>
              <a:avLst/>
              <a:gdLst>
                <a:gd name="connsiteX0" fmla="*/ -493 w 46672"/>
                <a:gd name="connsiteY0" fmla="*/ 23727 h 39504"/>
                <a:gd name="connsiteX1" fmla="*/ -493 w 46672"/>
                <a:gd name="connsiteY1" fmla="*/ -371 h 39504"/>
                <a:gd name="connsiteX2" fmla="*/ 5603 w 46672"/>
                <a:gd name="connsiteY2" fmla="*/ 9154 h 39504"/>
                <a:gd name="connsiteX3" fmla="*/ 7508 w 46672"/>
                <a:gd name="connsiteY3" fmla="*/ 10392 h 39504"/>
                <a:gd name="connsiteX4" fmla="*/ 46179 w 46672"/>
                <a:gd name="connsiteY4" fmla="*/ 10392 h 39504"/>
                <a:gd name="connsiteX5" fmla="*/ 46179 w 46672"/>
                <a:gd name="connsiteY5" fmla="*/ 34490 h 39504"/>
                <a:gd name="connsiteX6" fmla="*/ 7508 w 46672"/>
                <a:gd name="connsiteY6" fmla="*/ 34490 h 39504"/>
                <a:gd name="connsiteX7" fmla="*/ 5698 w 46672"/>
                <a:gd name="connsiteY7" fmla="*/ 33347 h 39504"/>
                <a:gd name="connsiteX8" fmla="*/ -493 w 46672"/>
                <a:gd name="connsiteY8" fmla="*/ 23727 h 3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 h="39504">
                  <a:moveTo>
                    <a:pt x="-493" y="23727"/>
                  </a:moveTo>
                  <a:lnTo>
                    <a:pt x="-493" y="-371"/>
                  </a:lnTo>
                  <a:cubicBezTo>
                    <a:pt x="-112" y="3601"/>
                    <a:pt x="2155" y="7144"/>
                    <a:pt x="5603" y="9154"/>
                  </a:cubicBezTo>
                  <a:cubicBezTo>
                    <a:pt x="6203" y="9621"/>
                    <a:pt x="6841" y="10039"/>
                    <a:pt x="7508" y="10392"/>
                  </a:cubicBezTo>
                  <a:cubicBezTo>
                    <a:pt x="19662" y="16536"/>
                    <a:pt x="34025" y="16536"/>
                    <a:pt x="46179" y="10392"/>
                  </a:cubicBezTo>
                  <a:lnTo>
                    <a:pt x="46179" y="34490"/>
                  </a:lnTo>
                  <a:cubicBezTo>
                    <a:pt x="34035" y="40681"/>
                    <a:pt x="19652" y="40681"/>
                    <a:pt x="7508" y="34490"/>
                  </a:cubicBezTo>
                  <a:cubicBezTo>
                    <a:pt x="6851" y="34205"/>
                    <a:pt x="6241" y="33814"/>
                    <a:pt x="5698" y="33347"/>
                  </a:cubicBezTo>
                  <a:cubicBezTo>
                    <a:pt x="2155" y="31385"/>
                    <a:pt x="-169" y="27766"/>
                    <a:pt x="-493" y="23727"/>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80" name="íŝḻíḍe"/>
            <p:cNvSpPr/>
            <p:nvPr/>
          </p:nvSpPr>
          <p:spPr>
            <a:xfrm>
              <a:off x="4415706" y="2565341"/>
              <a:ext cx="3049546" cy="1759273"/>
            </a:xfrm>
            <a:custGeom>
              <a:avLst/>
              <a:gdLst>
                <a:gd name="connsiteX0" fmla="*/ 328862 w 338148"/>
                <a:gd name="connsiteY0" fmla="*/ 4298 h 195077"/>
                <a:gd name="connsiteX1" fmla="*/ 330672 w 338148"/>
                <a:gd name="connsiteY1" fmla="*/ 5537 h 195077"/>
                <a:gd name="connsiteX2" fmla="*/ 328385 w 338148"/>
                <a:gd name="connsiteY2" fmla="*/ 27063 h 195077"/>
                <a:gd name="connsiteX3" fmla="*/ 317717 w 338148"/>
                <a:gd name="connsiteY3" fmla="*/ 33255 h 195077"/>
                <a:gd name="connsiteX4" fmla="*/ 318384 w 338148"/>
                <a:gd name="connsiteY4" fmla="*/ 161175 h 195077"/>
                <a:gd name="connsiteX5" fmla="*/ 329147 w 338148"/>
                <a:gd name="connsiteY5" fmla="*/ 167366 h 195077"/>
                <a:gd name="connsiteX6" fmla="*/ 331719 w 338148"/>
                <a:gd name="connsiteY6" fmla="*/ 188893 h 195077"/>
                <a:gd name="connsiteX7" fmla="*/ 291143 w 338148"/>
                <a:gd name="connsiteY7" fmla="*/ 190036 h 195077"/>
                <a:gd name="connsiteX8" fmla="*/ 279808 w 338148"/>
                <a:gd name="connsiteY8" fmla="*/ 183559 h 195077"/>
                <a:gd name="connsiteX9" fmla="*/ 165508 w 338148"/>
                <a:gd name="connsiteY9" fmla="*/ 153841 h 195077"/>
                <a:gd name="connsiteX10" fmla="*/ 58447 w 338148"/>
                <a:gd name="connsiteY10" fmla="*/ 183559 h 195077"/>
                <a:gd name="connsiteX11" fmla="*/ 47207 w 338148"/>
                <a:gd name="connsiteY11" fmla="*/ 190036 h 195077"/>
                <a:gd name="connsiteX12" fmla="*/ 8536 w 338148"/>
                <a:gd name="connsiteY12" fmla="*/ 190036 h 195077"/>
                <a:gd name="connsiteX13" fmla="*/ 6631 w 338148"/>
                <a:gd name="connsiteY13" fmla="*/ 188798 h 195077"/>
                <a:gd name="connsiteX14" fmla="*/ 8917 w 338148"/>
                <a:gd name="connsiteY14" fmla="*/ 167271 h 195077"/>
                <a:gd name="connsiteX15" fmla="*/ 19585 w 338148"/>
                <a:gd name="connsiteY15" fmla="*/ 161080 h 195077"/>
                <a:gd name="connsiteX16" fmla="*/ 18918 w 338148"/>
                <a:gd name="connsiteY16" fmla="*/ 33159 h 195077"/>
                <a:gd name="connsiteX17" fmla="*/ 7584 w 338148"/>
                <a:gd name="connsiteY17" fmla="*/ 26682 h 195077"/>
                <a:gd name="connsiteX18" fmla="*/ 11013 w 338148"/>
                <a:gd name="connsiteY18" fmla="*/ 2489 h 195077"/>
                <a:gd name="connsiteX19" fmla="*/ 46827 w 338148"/>
                <a:gd name="connsiteY19" fmla="*/ 4584 h 195077"/>
                <a:gd name="connsiteX20" fmla="*/ 57495 w 338148"/>
                <a:gd name="connsiteY20" fmla="*/ 10775 h 195077"/>
                <a:gd name="connsiteX21" fmla="*/ 278665 w 338148"/>
                <a:gd name="connsiteY21" fmla="*/ 10775 h 195077"/>
                <a:gd name="connsiteX22" fmla="*/ 289905 w 338148"/>
                <a:gd name="connsiteY22" fmla="*/ 4203 h 195077"/>
                <a:gd name="connsiteX23" fmla="*/ 328862 w 338148"/>
                <a:gd name="connsiteY23" fmla="*/ 4298 h 19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148" h="195077">
                  <a:moveTo>
                    <a:pt x="328862" y="4298"/>
                  </a:moveTo>
                  <a:lnTo>
                    <a:pt x="330672" y="5537"/>
                  </a:lnTo>
                  <a:cubicBezTo>
                    <a:pt x="339720" y="11823"/>
                    <a:pt x="338387" y="21253"/>
                    <a:pt x="328385" y="27063"/>
                  </a:cubicBezTo>
                  <a:lnTo>
                    <a:pt x="317717" y="33255"/>
                  </a:lnTo>
                  <a:cubicBezTo>
                    <a:pt x="256853" y="68592"/>
                    <a:pt x="257138" y="125838"/>
                    <a:pt x="318384" y="161175"/>
                  </a:cubicBezTo>
                  <a:lnTo>
                    <a:pt x="329147" y="167366"/>
                  </a:lnTo>
                  <a:cubicBezTo>
                    <a:pt x="339244" y="173177"/>
                    <a:pt x="340673" y="182511"/>
                    <a:pt x="331719" y="188893"/>
                  </a:cubicBezTo>
                  <a:cubicBezTo>
                    <a:pt x="319289" y="196218"/>
                    <a:pt x="303964" y="196646"/>
                    <a:pt x="291143" y="190036"/>
                  </a:cubicBezTo>
                  <a:lnTo>
                    <a:pt x="279808" y="183559"/>
                  </a:lnTo>
                  <a:cubicBezTo>
                    <a:pt x="245147" y="163375"/>
                    <a:pt x="205609" y="153098"/>
                    <a:pt x="165508" y="153841"/>
                  </a:cubicBezTo>
                  <a:cubicBezTo>
                    <a:pt x="127980" y="155165"/>
                    <a:pt x="91289" y="165347"/>
                    <a:pt x="58447" y="183559"/>
                  </a:cubicBezTo>
                  <a:lnTo>
                    <a:pt x="47207" y="190036"/>
                  </a:lnTo>
                  <a:cubicBezTo>
                    <a:pt x="35054" y="196179"/>
                    <a:pt x="20690" y="196179"/>
                    <a:pt x="8536" y="190036"/>
                  </a:cubicBezTo>
                  <a:cubicBezTo>
                    <a:pt x="7869" y="189683"/>
                    <a:pt x="7231" y="189264"/>
                    <a:pt x="6631" y="188798"/>
                  </a:cubicBezTo>
                  <a:cubicBezTo>
                    <a:pt x="-2418" y="182416"/>
                    <a:pt x="-1084" y="173081"/>
                    <a:pt x="8917" y="167271"/>
                  </a:cubicBezTo>
                  <a:lnTo>
                    <a:pt x="19585" y="161080"/>
                  </a:lnTo>
                  <a:cubicBezTo>
                    <a:pt x="80450" y="125742"/>
                    <a:pt x="80164" y="68497"/>
                    <a:pt x="18918" y="33159"/>
                  </a:cubicBezTo>
                  <a:lnTo>
                    <a:pt x="7584" y="26682"/>
                  </a:lnTo>
                  <a:cubicBezTo>
                    <a:pt x="-4228" y="19824"/>
                    <a:pt x="-3085" y="8299"/>
                    <a:pt x="11013" y="2489"/>
                  </a:cubicBezTo>
                  <a:cubicBezTo>
                    <a:pt x="22709" y="-1922"/>
                    <a:pt x="35720" y="-1159"/>
                    <a:pt x="46827" y="4584"/>
                  </a:cubicBezTo>
                  <a:lnTo>
                    <a:pt x="57495" y="10775"/>
                  </a:lnTo>
                  <a:cubicBezTo>
                    <a:pt x="118740" y="46113"/>
                    <a:pt x="217800" y="46113"/>
                    <a:pt x="278665" y="10775"/>
                  </a:cubicBezTo>
                  <a:lnTo>
                    <a:pt x="289905" y="4203"/>
                  </a:lnTo>
                  <a:cubicBezTo>
                    <a:pt x="302173" y="-1931"/>
                    <a:pt x="316622" y="-1893"/>
                    <a:pt x="328862" y="4298"/>
                  </a:cubicBezTo>
                  <a:close/>
                </a:path>
              </a:pathLst>
            </a:custGeom>
            <a:solidFill>
              <a:srgbClr val="F3F4F8"/>
            </a:solidFill>
            <a:ln w="9525" cap="flat">
              <a:noFill/>
              <a:prstDash val="solid"/>
              <a:miter/>
            </a:ln>
          </p:spPr>
          <p:txBody>
            <a:bodyPr rtlCol="0" anchor="ctr"/>
            <a:lstStyle/>
            <a:p>
              <a:endParaRPr lang="zh-CN" altLang="en-US">
                <a:cs typeface="+mn-ea"/>
                <a:sym typeface="+mn-lt"/>
              </a:endParaRPr>
            </a:p>
          </p:txBody>
        </p:sp>
        <p:sp>
          <p:nvSpPr>
            <p:cNvPr id="581" name="iṣliḍé"/>
            <p:cNvSpPr/>
            <p:nvPr/>
          </p:nvSpPr>
          <p:spPr>
            <a:xfrm>
              <a:off x="4466957" y="2615114"/>
              <a:ext cx="2949054" cy="1660639"/>
            </a:xfrm>
            <a:custGeom>
              <a:avLst/>
              <a:gdLst>
                <a:gd name="connsiteX0" fmla="*/ 22379 w 327005"/>
                <a:gd name="connsiteY0" fmla="*/ 183755 h 184140"/>
                <a:gd name="connsiteX1" fmla="*/ 22379 w 327005"/>
                <a:gd name="connsiteY1" fmla="*/ 183755 h 184140"/>
                <a:gd name="connsiteX2" fmla="*/ 5711 w 327005"/>
                <a:gd name="connsiteY2" fmla="*/ 179850 h 184140"/>
                <a:gd name="connsiteX3" fmla="*/ 4282 w 327005"/>
                <a:gd name="connsiteY3" fmla="*/ 178897 h 184140"/>
                <a:gd name="connsiteX4" fmla="*/ 567 w 327005"/>
                <a:gd name="connsiteY4" fmla="*/ 173372 h 184140"/>
                <a:gd name="connsiteX5" fmla="*/ 6187 w 327005"/>
                <a:gd name="connsiteY5" fmla="*/ 166514 h 184140"/>
                <a:gd name="connsiteX6" fmla="*/ 16855 w 327005"/>
                <a:gd name="connsiteY6" fmla="*/ 160323 h 184140"/>
                <a:gd name="connsiteX7" fmla="*/ 65051 w 327005"/>
                <a:gd name="connsiteY7" fmla="*/ 91934 h 184140"/>
                <a:gd name="connsiteX8" fmla="*/ 16188 w 327005"/>
                <a:gd name="connsiteY8" fmla="*/ 22973 h 184140"/>
                <a:gd name="connsiteX9" fmla="*/ 4853 w 327005"/>
                <a:gd name="connsiteY9" fmla="*/ 16496 h 184140"/>
                <a:gd name="connsiteX10" fmla="*/ -481 w 327005"/>
                <a:gd name="connsiteY10" fmla="*/ 9733 h 184140"/>
                <a:gd name="connsiteX11" fmla="*/ 7615 w 327005"/>
                <a:gd name="connsiteY11" fmla="*/ 2113 h 184140"/>
                <a:gd name="connsiteX12" fmla="*/ 20855 w 327005"/>
                <a:gd name="connsiteY12" fmla="*/ -268 h 184140"/>
                <a:gd name="connsiteX13" fmla="*/ 38572 w 327005"/>
                <a:gd name="connsiteY13" fmla="*/ 3923 h 184140"/>
                <a:gd name="connsiteX14" fmla="*/ 49240 w 327005"/>
                <a:gd name="connsiteY14" fmla="*/ 10114 h 184140"/>
                <a:gd name="connsiteX15" fmla="*/ 275935 w 327005"/>
                <a:gd name="connsiteY15" fmla="*/ 10114 h 184140"/>
                <a:gd name="connsiteX16" fmla="*/ 287174 w 327005"/>
                <a:gd name="connsiteY16" fmla="*/ 3542 h 184140"/>
                <a:gd name="connsiteX17" fmla="*/ 303748 w 327005"/>
                <a:gd name="connsiteY17" fmla="*/ -363 h 184140"/>
                <a:gd name="connsiteX18" fmla="*/ 320416 w 327005"/>
                <a:gd name="connsiteY18" fmla="*/ 3542 h 184140"/>
                <a:gd name="connsiteX19" fmla="*/ 321845 w 327005"/>
                <a:gd name="connsiteY19" fmla="*/ 4494 h 184140"/>
                <a:gd name="connsiteX20" fmla="*/ 325560 w 327005"/>
                <a:gd name="connsiteY20" fmla="*/ 10019 h 184140"/>
                <a:gd name="connsiteX21" fmla="*/ 319940 w 327005"/>
                <a:gd name="connsiteY21" fmla="*/ 16877 h 184140"/>
                <a:gd name="connsiteX22" fmla="*/ 309272 w 327005"/>
                <a:gd name="connsiteY22" fmla="*/ 23068 h 184140"/>
                <a:gd name="connsiteX23" fmla="*/ 261076 w 327005"/>
                <a:gd name="connsiteY23" fmla="*/ 91457 h 184140"/>
                <a:gd name="connsiteX24" fmla="*/ 310034 w 327005"/>
                <a:gd name="connsiteY24" fmla="*/ 160323 h 184140"/>
                <a:gd name="connsiteX25" fmla="*/ 320702 w 327005"/>
                <a:gd name="connsiteY25" fmla="*/ 166514 h 184140"/>
                <a:gd name="connsiteX26" fmla="*/ 326512 w 327005"/>
                <a:gd name="connsiteY26" fmla="*/ 173468 h 184140"/>
                <a:gd name="connsiteX27" fmla="*/ 322893 w 327005"/>
                <a:gd name="connsiteY27" fmla="*/ 178897 h 184140"/>
                <a:gd name="connsiteX28" fmla="*/ 304891 w 327005"/>
                <a:gd name="connsiteY28" fmla="*/ 183755 h 184140"/>
                <a:gd name="connsiteX29" fmla="*/ 304891 w 327005"/>
                <a:gd name="connsiteY29" fmla="*/ 183755 h 184140"/>
                <a:gd name="connsiteX30" fmla="*/ 288222 w 327005"/>
                <a:gd name="connsiteY30" fmla="*/ 179850 h 184140"/>
                <a:gd name="connsiteX31" fmla="*/ 276887 w 327005"/>
                <a:gd name="connsiteY31" fmla="*/ 173277 h 184140"/>
                <a:gd name="connsiteX32" fmla="*/ 165064 w 327005"/>
                <a:gd name="connsiteY32" fmla="*/ 142797 h 184140"/>
                <a:gd name="connsiteX33" fmla="*/ 159825 w 327005"/>
                <a:gd name="connsiteY33" fmla="*/ 142797 h 184140"/>
                <a:gd name="connsiteX34" fmla="*/ 50287 w 327005"/>
                <a:gd name="connsiteY34" fmla="*/ 173277 h 184140"/>
                <a:gd name="connsiteX35" fmla="*/ 38953 w 327005"/>
                <a:gd name="connsiteY35" fmla="*/ 179850 h 184140"/>
                <a:gd name="connsiteX36" fmla="*/ 22379 w 327005"/>
                <a:gd name="connsiteY36" fmla="*/ 183755 h 184140"/>
                <a:gd name="connsiteX37" fmla="*/ 20855 w 327005"/>
                <a:gd name="connsiteY37" fmla="*/ 2780 h 184140"/>
                <a:gd name="connsiteX38" fmla="*/ 8663 w 327005"/>
                <a:gd name="connsiteY38" fmla="*/ 4971 h 184140"/>
                <a:gd name="connsiteX39" fmla="*/ 2281 w 327005"/>
                <a:gd name="connsiteY39" fmla="*/ 10209 h 184140"/>
                <a:gd name="connsiteX40" fmla="*/ 6187 w 327005"/>
                <a:gd name="connsiteY40" fmla="*/ 14400 h 184140"/>
                <a:gd name="connsiteX41" fmla="*/ 17521 w 327005"/>
                <a:gd name="connsiteY41" fmla="*/ 20972 h 184140"/>
                <a:gd name="connsiteX42" fmla="*/ 67813 w 327005"/>
                <a:gd name="connsiteY42" fmla="*/ 92220 h 184140"/>
                <a:gd name="connsiteX43" fmla="*/ 18284 w 327005"/>
                <a:gd name="connsiteY43" fmla="*/ 162990 h 184140"/>
                <a:gd name="connsiteX44" fmla="*/ 7615 w 327005"/>
                <a:gd name="connsiteY44" fmla="*/ 169181 h 184140"/>
                <a:gd name="connsiteX45" fmla="*/ 3329 w 327005"/>
                <a:gd name="connsiteY45" fmla="*/ 173754 h 184140"/>
                <a:gd name="connsiteX46" fmla="*/ 5901 w 327005"/>
                <a:gd name="connsiteY46" fmla="*/ 176992 h 184140"/>
                <a:gd name="connsiteX47" fmla="*/ 7139 w 327005"/>
                <a:gd name="connsiteY47" fmla="*/ 177754 h 184140"/>
                <a:gd name="connsiteX48" fmla="*/ 37619 w 327005"/>
                <a:gd name="connsiteY48" fmla="*/ 177754 h 184140"/>
                <a:gd name="connsiteX49" fmla="*/ 48859 w 327005"/>
                <a:gd name="connsiteY49" fmla="*/ 171182 h 184140"/>
                <a:gd name="connsiteX50" fmla="*/ 159825 w 327005"/>
                <a:gd name="connsiteY50" fmla="*/ 140416 h 184140"/>
                <a:gd name="connsiteX51" fmla="*/ 165064 w 327005"/>
                <a:gd name="connsiteY51" fmla="*/ 140416 h 184140"/>
                <a:gd name="connsiteX52" fmla="*/ 278221 w 327005"/>
                <a:gd name="connsiteY52" fmla="*/ 171372 h 184140"/>
                <a:gd name="connsiteX53" fmla="*/ 289555 w 327005"/>
                <a:gd name="connsiteY53" fmla="*/ 177945 h 184140"/>
                <a:gd name="connsiteX54" fmla="*/ 304891 w 327005"/>
                <a:gd name="connsiteY54" fmla="*/ 181469 h 184140"/>
                <a:gd name="connsiteX55" fmla="*/ 304891 w 327005"/>
                <a:gd name="connsiteY55" fmla="*/ 181469 h 184140"/>
                <a:gd name="connsiteX56" fmla="*/ 321274 w 327005"/>
                <a:gd name="connsiteY56" fmla="*/ 177182 h 184140"/>
                <a:gd name="connsiteX57" fmla="*/ 323750 w 327005"/>
                <a:gd name="connsiteY57" fmla="*/ 174039 h 184140"/>
                <a:gd name="connsiteX58" fmla="*/ 319369 w 327005"/>
                <a:gd name="connsiteY58" fmla="*/ 169372 h 184140"/>
                <a:gd name="connsiteX59" fmla="*/ 308605 w 327005"/>
                <a:gd name="connsiteY59" fmla="*/ 163181 h 184140"/>
                <a:gd name="connsiteX60" fmla="*/ 258409 w 327005"/>
                <a:gd name="connsiteY60" fmla="*/ 91934 h 184140"/>
                <a:gd name="connsiteX61" fmla="*/ 307843 w 327005"/>
                <a:gd name="connsiteY61" fmla="*/ 21163 h 184140"/>
                <a:gd name="connsiteX62" fmla="*/ 318511 w 327005"/>
                <a:gd name="connsiteY62" fmla="*/ 14972 h 184140"/>
                <a:gd name="connsiteX63" fmla="*/ 322798 w 327005"/>
                <a:gd name="connsiteY63" fmla="*/ 10400 h 184140"/>
                <a:gd name="connsiteX64" fmla="*/ 320226 w 327005"/>
                <a:gd name="connsiteY64" fmla="*/ 7161 h 184140"/>
                <a:gd name="connsiteX65" fmla="*/ 318988 w 327005"/>
                <a:gd name="connsiteY65" fmla="*/ 6399 h 184140"/>
                <a:gd name="connsiteX66" fmla="*/ 288508 w 327005"/>
                <a:gd name="connsiteY66" fmla="*/ 6399 h 184140"/>
                <a:gd name="connsiteX67" fmla="*/ 277268 w 327005"/>
                <a:gd name="connsiteY67" fmla="*/ 12876 h 184140"/>
                <a:gd name="connsiteX68" fmla="*/ 162968 w 327005"/>
                <a:gd name="connsiteY68" fmla="*/ 40499 h 184140"/>
                <a:gd name="connsiteX69" fmla="*/ 162968 w 327005"/>
                <a:gd name="connsiteY69" fmla="*/ 40499 h 184140"/>
                <a:gd name="connsiteX70" fmla="*/ 48097 w 327005"/>
                <a:gd name="connsiteY70" fmla="*/ 12972 h 184140"/>
                <a:gd name="connsiteX71" fmla="*/ 37334 w 327005"/>
                <a:gd name="connsiteY71" fmla="*/ 6780 h 184140"/>
                <a:gd name="connsiteX72" fmla="*/ 20855 w 327005"/>
                <a:gd name="connsiteY72" fmla="*/ 2494 h 18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005" h="184140">
                  <a:moveTo>
                    <a:pt x="22379" y="183755"/>
                  </a:moveTo>
                  <a:lnTo>
                    <a:pt x="22379" y="183755"/>
                  </a:lnTo>
                  <a:cubicBezTo>
                    <a:pt x="16578" y="183879"/>
                    <a:pt x="10854" y="182536"/>
                    <a:pt x="5711" y="179850"/>
                  </a:cubicBezTo>
                  <a:lnTo>
                    <a:pt x="4282" y="178897"/>
                  </a:lnTo>
                  <a:cubicBezTo>
                    <a:pt x="2234" y="177754"/>
                    <a:pt x="853" y="175706"/>
                    <a:pt x="567" y="173372"/>
                  </a:cubicBezTo>
                  <a:cubicBezTo>
                    <a:pt x="1196" y="170306"/>
                    <a:pt x="3301" y="167734"/>
                    <a:pt x="6187" y="166514"/>
                  </a:cubicBezTo>
                  <a:lnTo>
                    <a:pt x="16855" y="160323"/>
                  </a:lnTo>
                  <a:cubicBezTo>
                    <a:pt x="48002" y="142321"/>
                    <a:pt x="65051" y="118032"/>
                    <a:pt x="65051" y="91934"/>
                  </a:cubicBezTo>
                  <a:cubicBezTo>
                    <a:pt x="65051" y="65835"/>
                    <a:pt x="47620" y="41165"/>
                    <a:pt x="16188" y="22973"/>
                  </a:cubicBezTo>
                  <a:lnTo>
                    <a:pt x="4853" y="16496"/>
                  </a:lnTo>
                  <a:cubicBezTo>
                    <a:pt x="1329" y="14496"/>
                    <a:pt x="-671" y="11924"/>
                    <a:pt x="-481" y="9733"/>
                  </a:cubicBezTo>
                  <a:cubicBezTo>
                    <a:pt x="-290" y="7542"/>
                    <a:pt x="1805" y="4494"/>
                    <a:pt x="7615" y="2113"/>
                  </a:cubicBezTo>
                  <a:cubicBezTo>
                    <a:pt x="11844" y="494"/>
                    <a:pt x="16331" y="-316"/>
                    <a:pt x="20855" y="-268"/>
                  </a:cubicBezTo>
                  <a:cubicBezTo>
                    <a:pt x="27018" y="-383"/>
                    <a:pt x="33114" y="1056"/>
                    <a:pt x="38572" y="3923"/>
                  </a:cubicBezTo>
                  <a:lnTo>
                    <a:pt x="49240" y="10114"/>
                  </a:lnTo>
                  <a:cubicBezTo>
                    <a:pt x="120467" y="46309"/>
                    <a:pt x="204707" y="46309"/>
                    <a:pt x="275935" y="10114"/>
                  </a:cubicBezTo>
                  <a:lnTo>
                    <a:pt x="287174" y="3542"/>
                  </a:lnTo>
                  <a:cubicBezTo>
                    <a:pt x="292280" y="856"/>
                    <a:pt x="297985" y="-487"/>
                    <a:pt x="303748" y="-363"/>
                  </a:cubicBezTo>
                  <a:cubicBezTo>
                    <a:pt x="309548" y="-487"/>
                    <a:pt x="315273" y="856"/>
                    <a:pt x="320416" y="3542"/>
                  </a:cubicBezTo>
                  <a:lnTo>
                    <a:pt x="321845" y="4494"/>
                  </a:lnTo>
                  <a:cubicBezTo>
                    <a:pt x="323893" y="5637"/>
                    <a:pt x="325274" y="7685"/>
                    <a:pt x="325560" y="10019"/>
                  </a:cubicBezTo>
                  <a:cubicBezTo>
                    <a:pt x="324931" y="13086"/>
                    <a:pt x="322826" y="15658"/>
                    <a:pt x="319940" y="16877"/>
                  </a:cubicBezTo>
                  <a:lnTo>
                    <a:pt x="309272" y="23068"/>
                  </a:lnTo>
                  <a:cubicBezTo>
                    <a:pt x="278125" y="41070"/>
                    <a:pt x="261076" y="65359"/>
                    <a:pt x="261076" y="91457"/>
                  </a:cubicBezTo>
                  <a:cubicBezTo>
                    <a:pt x="261076" y="117556"/>
                    <a:pt x="278507" y="142226"/>
                    <a:pt x="310034" y="160323"/>
                  </a:cubicBezTo>
                  <a:lnTo>
                    <a:pt x="320702" y="166514"/>
                  </a:lnTo>
                  <a:cubicBezTo>
                    <a:pt x="324227" y="168610"/>
                    <a:pt x="326417" y="171182"/>
                    <a:pt x="326512" y="173468"/>
                  </a:cubicBezTo>
                  <a:cubicBezTo>
                    <a:pt x="326265" y="175763"/>
                    <a:pt x="324912" y="177792"/>
                    <a:pt x="322893" y="178897"/>
                  </a:cubicBezTo>
                  <a:cubicBezTo>
                    <a:pt x="317502" y="182259"/>
                    <a:pt x="311234" y="183945"/>
                    <a:pt x="304891" y="183755"/>
                  </a:cubicBezTo>
                  <a:lnTo>
                    <a:pt x="304891" y="183755"/>
                  </a:lnTo>
                  <a:cubicBezTo>
                    <a:pt x="299090" y="183888"/>
                    <a:pt x="293356" y="182545"/>
                    <a:pt x="288222" y="179850"/>
                  </a:cubicBezTo>
                  <a:lnTo>
                    <a:pt x="276887" y="173277"/>
                  </a:lnTo>
                  <a:cubicBezTo>
                    <a:pt x="242921" y="153503"/>
                    <a:pt x="204364" y="142988"/>
                    <a:pt x="165064" y="142797"/>
                  </a:cubicBezTo>
                  <a:lnTo>
                    <a:pt x="159825" y="142797"/>
                  </a:lnTo>
                  <a:cubicBezTo>
                    <a:pt x="121420" y="144169"/>
                    <a:pt x="83882" y="154618"/>
                    <a:pt x="50287" y="173277"/>
                  </a:cubicBezTo>
                  <a:lnTo>
                    <a:pt x="38953" y="179850"/>
                  </a:lnTo>
                  <a:cubicBezTo>
                    <a:pt x="33847" y="182545"/>
                    <a:pt x="28142" y="183888"/>
                    <a:pt x="22379" y="183755"/>
                  </a:cubicBezTo>
                  <a:close/>
                  <a:moveTo>
                    <a:pt x="20855" y="2780"/>
                  </a:moveTo>
                  <a:cubicBezTo>
                    <a:pt x="16693" y="2723"/>
                    <a:pt x="12549" y="3466"/>
                    <a:pt x="8663" y="4971"/>
                  </a:cubicBezTo>
                  <a:cubicBezTo>
                    <a:pt x="4091" y="6780"/>
                    <a:pt x="2281" y="9066"/>
                    <a:pt x="2281" y="10209"/>
                  </a:cubicBezTo>
                  <a:cubicBezTo>
                    <a:pt x="2281" y="11352"/>
                    <a:pt x="3424" y="12781"/>
                    <a:pt x="6187" y="14400"/>
                  </a:cubicBezTo>
                  <a:lnTo>
                    <a:pt x="17521" y="20972"/>
                  </a:lnTo>
                  <a:cubicBezTo>
                    <a:pt x="49906" y="40022"/>
                    <a:pt x="67718" y="64883"/>
                    <a:pt x="67813" y="92220"/>
                  </a:cubicBezTo>
                  <a:cubicBezTo>
                    <a:pt x="67909" y="119556"/>
                    <a:pt x="50192" y="144417"/>
                    <a:pt x="18284" y="162990"/>
                  </a:cubicBezTo>
                  <a:lnTo>
                    <a:pt x="7615" y="169181"/>
                  </a:lnTo>
                  <a:cubicBezTo>
                    <a:pt x="4282" y="171087"/>
                    <a:pt x="3329" y="172992"/>
                    <a:pt x="3329" y="173754"/>
                  </a:cubicBezTo>
                  <a:cubicBezTo>
                    <a:pt x="3329" y="174515"/>
                    <a:pt x="4282" y="175849"/>
                    <a:pt x="5901" y="176992"/>
                  </a:cubicBezTo>
                  <a:lnTo>
                    <a:pt x="7139" y="177754"/>
                  </a:lnTo>
                  <a:cubicBezTo>
                    <a:pt x="16750" y="182459"/>
                    <a:pt x="28009" y="182459"/>
                    <a:pt x="37619" y="177754"/>
                  </a:cubicBezTo>
                  <a:lnTo>
                    <a:pt x="48859" y="171182"/>
                  </a:lnTo>
                  <a:cubicBezTo>
                    <a:pt x="82892" y="152294"/>
                    <a:pt x="120925" y="141750"/>
                    <a:pt x="159825" y="140416"/>
                  </a:cubicBezTo>
                  <a:lnTo>
                    <a:pt x="165064" y="140416"/>
                  </a:lnTo>
                  <a:cubicBezTo>
                    <a:pt x="204840" y="140664"/>
                    <a:pt x="243855" y="151341"/>
                    <a:pt x="278221" y="171372"/>
                  </a:cubicBezTo>
                  <a:lnTo>
                    <a:pt x="289555" y="177945"/>
                  </a:lnTo>
                  <a:cubicBezTo>
                    <a:pt x="294299" y="180364"/>
                    <a:pt x="299566" y="181574"/>
                    <a:pt x="304891" y="181469"/>
                  </a:cubicBezTo>
                  <a:lnTo>
                    <a:pt x="304891" y="181469"/>
                  </a:lnTo>
                  <a:cubicBezTo>
                    <a:pt x="310654" y="181650"/>
                    <a:pt x="316340" y="180164"/>
                    <a:pt x="321274" y="177182"/>
                  </a:cubicBezTo>
                  <a:cubicBezTo>
                    <a:pt x="322893" y="176039"/>
                    <a:pt x="323845" y="174897"/>
                    <a:pt x="323750" y="174039"/>
                  </a:cubicBezTo>
                  <a:cubicBezTo>
                    <a:pt x="323655" y="173182"/>
                    <a:pt x="322798" y="171372"/>
                    <a:pt x="319369" y="169372"/>
                  </a:cubicBezTo>
                  <a:lnTo>
                    <a:pt x="308605" y="163181"/>
                  </a:lnTo>
                  <a:cubicBezTo>
                    <a:pt x="276220" y="144131"/>
                    <a:pt x="258409" y="119271"/>
                    <a:pt x="258409" y="91934"/>
                  </a:cubicBezTo>
                  <a:cubicBezTo>
                    <a:pt x="258409" y="64597"/>
                    <a:pt x="275935" y="39642"/>
                    <a:pt x="307843" y="21163"/>
                  </a:cubicBezTo>
                  <a:lnTo>
                    <a:pt x="318511" y="14972"/>
                  </a:lnTo>
                  <a:cubicBezTo>
                    <a:pt x="321845" y="13067"/>
                    <a:pt x="322798" y="11162"/>
                    <a:pt x="322798" y="10400"/>
                  </a:cubicBezTo>
                  <a:cubicBezTo>
                    <a:pt x="322798" y="9638"/>
                    <a:pt x="321845" y="8304"/>
                    <a:pt x="320226" y="7161"/>
                  </a:cubicBezTo>
                  <a:lnTo>
                    <a:pt x="318988" y="6399"/>
                  </a:lnTo>
                  <a:cubicBezTo>
                    <a:pt x="309377" y="1694"/>
                    <a:pt x="298118" y="1694"/>
                    <a:pt x="288508" y="6399"/>
                  </a:cubicBezTo>
                  <a:lnTo>
                    <a:pt x="277268" y="12876"/>
                  </a:lnTo>
                  <a:cubicBezTo>
                    <a:pt x="242178" y="31764"/>
                    <a:pt x="202811" y="41280"/>
                    <a:pt x="162968" y="40499"/>
                  </a:cubicBezTo>
                  <a:lnTo>
                    <a:pt x="162968" y="40499"/>
                  </a:lnTo>
                  <a:cubicBezTo>
                    <a:pt x="122954" y="41280"/>
                    <a:pt x="83406" y="31802"/>
                    <a:pt x="48097" y="12972"/>
                  </a:cubicBezTo>
                  <a:lnTo>
                    <a:pt x="37334" y="6780"/>
                  </a:lnTo>
                  <a:cubicBezTo>
                    <a:pt x="32314" y="3932"/>
                    <a:pt x="26627" y="2456"/>
                    <a:pt x="20855" y="2494"/>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582" name="ïšľídè"/>
            <p:cNvSpPr/>
            <p:nvPr/>
          </p:nvSpPr>
          <p:spPr>
            <a:xfrm>
              <a:off x="5219550" y="3028722"/>
              <a:ext cx="1443977" cy="832583"/>
            </a:xfrm>
            <a:custGeom>
              <a:avLst/>
              <a:gdLst>
                <a:gd name="connsiteX0" fmla="*/ 136191 w 160115"/>
                <a:gd name="connsiteY0" fmla="*/ 13209 h 92321"/>
                <a:gd name="connsiteX1" fmla="*/ 22939 w 160115"/>
                <a:gd name="connsiteY1" fmla="*/ 13209 h 92321"/>
                <a:gd name="connsiteX2" fmla="*/ 22939 w 160115"/>
                <a:gd name="connsiteY2" fmla="*/ 78455 h 92321"/>
                <a:gd name="connsiteX3" fmla="*/ 136191 w 160115"/>
                <a:gd name="connsiteY3" fmla="*/ 78455 h 92321"/>
                <a:gd name="connsiteX4" fmla="*/ 136191 w 160115"/>
                <a:gd name="connsiteY4" fmla="*/ 13209 h 9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15" h="92321">
                  <a:moveTo>
                    <a:pt x="136191" y="13209"/>
                  </a:moveTo>
                  <a:cubicBezTo>
                    <a:pt x="100615" y="-4898"/>
                    <a:pt x="58514" y="-4898"/>
                    <a:pt x="22939" y="13209"/>
                  </a:cubicBezTo>
                  <a:cubicBezTo>
                    <a:pt x="-8304" y="31211"/>
                    <a:pt x="-8304" y="60834"/>
                    <a:pt x="22939" y="78455"/>
                  </a:cubicBezTo>
                  <a:cubicBezTo>
                    <a:pt x="58543" y="96448"/>
                    <a:pt x="100586" y="96448"/>
                    <a:pt x="136191" y="78455"/>
                  </a:cubicBezTo>
                  <a:cubicBezTo>
                    <a:pt x="167433" y="60453"/>
                    <a:pt x="167433" y="31211"/>
                    <a:pt x="136191" y="13209"/>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grpSp>
          <p:nvGrpSpPr>
            <p:cNvPr id="583" name="îṥḻîḍê"/>
            <p:cNvGrpSpPr/>
            <p:nvPr/>
          </p:nvGrpSpPr>
          <p:grpSpPr>
            <a:xfrm>
              <a:off x="5260358" y="2972096"/>
              <a:ext cx="1358501" cy="858304"/>
              <a:chOff x="6022228" y="3336940"/>
              <a:chExt cx="150637" cy="95173"/>
            </a:xfrm>
          </p:grpSpPr>
          <p:grpSp>
            <p:nvGrpSpPr>
              <p:cNvPr id="746" name="îṡlîḍé"/>
              <p:cNvGrpSpPr/>
              <p:nvPr/>
            </p:nvGrpSpPr>
            <p:grpSpPr>
              <a:xfrm>
                <a:off x="6022561" y="3380136"/>
                <a:ext cx="150304" cy="51977"/>
                <a:chOff x="6022561" y="3380136"/>
                <a:chExt cx="150304" cy="51977"/>
              </a:xfrm>
            </p:grpSpPr>
            <p:sp>
              <p:nvSpPr>
                <p:cNvPr id="748" name="íṧļídé"/>
                <p:cNvSpPr/>
                <p:nvPr/>
              </p:nvSpPr>
              <p:spPr>
                <a:xfrm>
                  <a:off x="6022561" y="3380136"/>
                  <a:ext cx="150304" cy="51482"/>
                </a:xfrm>
                <a:custGeom>
                  <a:avLst/>
                  <a:gdLst>
                    <a:gd name="connsiteX0" fmla="*/ 149811 w 150304"/>
                    <a:gd name="connsiteY0" fmla="*/ 105 h 51482"/>
                    <a:gd name="connsiteX1" fmla="*/ 149811 w 150304"/>
                    <a:gd name="connsiteY1" fmla="*/ 7915 h 51482"/>
                    <a:gd name="connsiteX2" fmla="*/ 127999 w 150304"/>
                    <a:gd name="connsiteY2" fmla="*/ 38396 h 51482"/>
                    <a:gd name="connsiteX3" fmla="*/ 21700 w 150304"/>
                    <a:gd name="connsiteY3" fmla="*/ 38396 h 51482"/>
                    <a:gd name="connsiteX4" fmla="*/ -493 w 150304"/>
                    <a:gd name="connsiteY4" fmla="*/ 7439 h 51482"/>
                    <a:gd name="connsiteX5" fmla="*/ -493 w 150304"/>
                    <a:gd name="connsiteY5" fmla="*/ -371 h 51482"/>
                    <a:gd name="connsiteX6" fmla="*/ 21700 w 150304"/>
                    <a:gd name="connsiteY6" fmla="*/ 30585 h 51482"/>
                    <a:gd name="connsiteX7" fmla="*/ 127999 w 150304"/>
                    <a:gd name="connsiteY7" fmla="*/ 30585 h 51482"/>
                    <a:gd name="connsiteX8" fmla="*/ 149811 w 150304"/>
                    <a:gd name="connsiteY8" fmla="*/ 105 h 5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04" h="51482">
                      <a:moveTo>
                        <a:pt x="149811" y="105"/>
                      </a:moveTo>
                      <a:lnTo>
                        <a:pt x="149811" y="7915"/>
                      </a:lnTo>
                      <a:cubicBezTo>
                        <a:pt x="148573" y="21270"/>
                        <a:pt x="140239" y="32919"/>
                        <a:pt x="127999" y="38396"/>
                      </a:cubicBezTo>
                      <a:cubicBezTo>
                        <a:pt x="94595" y="55350"/>
                        <a:pt x="55104" y="55350"/>
                        <a:pt x="21700" y="38396"/>
                      </a:cubicBezTo>
                      <a:cubicBezTo>
                        <a:pt x="6841" y="29823"/>
                        <a:pt x="-493" y="18679"/>
                        <a:pt x="-493" y="7439"/>
                      </a:cubicBezTo>
                      <a:lnTo>
                        <a:pt x="-493" y="-371"/>
                      </a:lnTo>
                      <a:cubicBezTo>
                        <a:pt x="850" y="13173"/>
                        <a:pt x="9308" y="24965"/>
                        <a:pt x="21700" y="30585"/>
                      </a:cubicBezTo>
                      <a:cubicBezTo>
                        <a:pt x="55104" y="47539"/>
                        <a:pt x="94595" y="47539"/>
                        <a:pt x="127999" y="30585"/>
                      </a:cubicBezTo>
                      <a:cubicBezTo>
                        <a:pt x="140239" y="25108"/>
                        <a:pt x="148573" y="13459"/>
                        <a:pt x="149811" y="105"/>
                      </a:cubicBez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grpSp>
              <p:nvGrpSpPr>
                <p:cNvPr id="749" name="ïşḷîďé"/>
                <p:cNvGrpSpPr/>
                <p:nvPr/>
              </p:nvGrpSpPr>
              <p:grpSpPr>
                <a:xfrm>
                  <a:off x="6022561" y="3380422"/>
                  <a:ext cx="150304" cy="51691"/>
                  <a:chOff x="6022561" y="3380422"/>
                  <a:chExt cx="150304" cy="51691"/>
                </a:xfrm>
                <a:solidFill>
                  <a:srgbClr val="1F1F24"/>
                </a:solidFill>
              </p:grpSpPr>
              <p:sp>
                <p:nvSpPr>
                  <p:cNvPr id="750" name="iŝḷïďè"/>
                  <p:cNvSpPr/>
                  <p:nvPr/>
                </p:nvSpPr>
                <p:spPr>
                  <a:xfrm>
                    <a:off x="6164865" y="3380612"/>
                    <a:ext cx="8000" cy="26860"/>
                  </a:xfrm>
                  <a:custGeom>
                    <a:avLst/>
                    <a:gdLst>
                      <a:gd name="connsiteX0" fmla="*/ 7508 w 8000"/>
                      <a:gd name="connsiteY0" fmla="*/ -371 h 26860"/>
                      <a:gd name="connsiteX1" fmla="*/ 7508 w 8000"/>
                      <a:gd name="connsiteY1" fmla="*/ 7439 h 26860"/>
                      <a:gd name="connsiteX2" fmla="*/ -493 w 8000"/>
                      <a:gd name="connsiteY2" fmla="*/ 26489 h 26860"/>
                      <a:gd name="connsiteX3" fmla="*/ -493 w 8000"/>
                      <a:gd name="connsiteY3" fmla="*/ 18679 h 26860"/>
                      <a:gd name="connsiteX4" fmla="*/ 7508 w 8000"/>
                      <a:gd name="connsiteY4" fmla="*/ -371 h 2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 h="26860">
                        <a:moveTo>
                          <a:pt x="7508" y="-371"/>
                        </a:moveTo>
                        <a:lnTo>
                          <a:pt x="7508" y="7439"/>
                        </a:lnTo>
                        <a:cubicBezTo>
                          <a:pt x="7231" y="14545"/>
                          <a:pt x="4384" y="21317"/>
                          <a:pt x="-493" y="26489"/>
                        </a:cubicBezTo>
                        <a:lnTo>
                          <a:pt x="-493" y="18679"/>
                        </a:lnTo>
                        <a:cubicBezTo>
                          <a:pt x="4393" y="13507"/>
                          <a:pt x="7231" y="6734"/>
                          <a:pt x="7508"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51" name="ï$lîḓê"/>
                  <p:cNvSpPr/>
                  <p:nvPr/>
                </p:nvSpPr>
                <p:spPr>
                  <a:xfrm>
                    <a:off x="6113716" y="3400043"/>
                    <a:ext cx="51149" cy="30670"/>
                  </a:xfrm>
                  <a:custGeom>
                    <a:avLst/>
                    <a:gdLst>
                      <a:gd name="connsiteX0" fmla="*/ 50656 w 51149"/>
                      <a:gd name="connsiteY0" fmla="*/ -371 h 30670"/>
                      <a:gd name="connsiteX1" fmla="*/ 50656 w 51149"/>
                      <a:gd name="connsiteY1" fmla="*/ 7439 h 30670"/>
                      <a:gd name="connsiteX2" fmla="*/ 36845 w 51149"/>
                      <a:gd name="connsiteY2" fmla="*/ 18488 h 30670"/>
                      <a:gd name="connsiteX3" fmla="*/ -493 w 51149"/>
                      <a:gd name="connsiteY3" fmla="*/ 30299 h 30670"/>
                      <a:gd name="connsiteX4" fmla="*/ -493 w 51149"/>
                      <a:gd name="connsiteY4" fmla="*/ 22489 h 30670"/>
                      <a:gd name="connsiteX5" fmla="*/ 36845 w 51149"/>
                      <a:gd name="connsiteY5" fmla="*/ 10678 h 30670"/>
                      <a:gd name="connsiteX6" fmla="*/ 50656 w 51149"/>
                      <a:gd name="connsiteY6" fmla="*/ -371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49" h="30670">
                        <a:moveTo>
                          <a:pt x="50656" y="-371"/>
                        </a:moveTo>
                        <a:lnTo>
                          <a:pt x="50656" y="7439"/>
                        </a:lnTo>
                        <a:cubicBezTo>
                          <a:pt x="46674" y="11840"/>
                          <a:pt x="42007" y="15574"/>
                          <a:pt x="36845" y="18488"/>
                        </a:cubicBezTo>
                        <a:cubicBezTo>
                          <a:pt x="25301" y="24851"/>
                          <a:pt x="12613" y="28861"/>
                          <a:pt x="-493" y="30299"/>
                        </a:cubicBezTo>
                        <a:lnTo>
                          <a:pt x="-493" y="22489"/>
                        </a:lnTo>
                        <a:cubicBezTo>
                          <a:pt x="12613" y="21070"/>
                          <a:pt x="25301" y="17050"/>
                          <a:pt x="36845" y="10678"/>
                        </a:cubicBezTo>
                        <a:cubicBezTo>
                          <a:pt x="42026" y="7782"/>
                          <a:pt x="46694" y="4048"/>
                          <a:pt x="50656"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52" name="ïšliḓê"/>
                  <p:cNvSpPr/>
                  <p:nvPr/>
                </p:nvSpPr>
                <p:spPr>
                  <a:xfrm>
                    <a:off x="6022561" y="3380422"/>
                    <a:ext cx="91154" cy="51691"/>
                  </a:xfrm>
                  <a:custGeom>
                    <a:avLst/>
                    <a:gdLst>
                      <a:gd name="connsiteX0" fmla="*/ 90661 w 91154"/>
                      <a:gd name="connsiteY0" fmla="*/ 42110 h 51691"/>
                      <a:gd name="connsiteX1" fmla="*/ 90661 w 91154"/>
                      <a:gd name="connsiteY1" fmla="*/ 50206 h 51691"/>
                      <a:gd name="connsiteX2" fmla="*/ 21700 w 91154"/>
                      <a:gd name="connsiteY2" fmla="*/ 38396 h 51691"/>
                      <a:gd name="connsiteX3" fmla="*/ -493 w 91154"/>
                      <a:gd name="connsiteY3" fmla="*/ 7439 h 51691"/>
                      <a:gd name="connsiteX4" fmla="*/ -493 w 91154"/>
                      <a:gd name="connsiteY4" fmla="*/ -371 h 51691"/>
                      <a:gd name="connsiteX5" fmla="*/ 21700 w 91154"/>
                      <a:gd name="connsiteY5" fmla="*/ 30585 h 51691"/>
                      <a:gd name="connsiteX6" fmla="*/ 90661 w 91154"/>
                      <a:gd name="connsiteY6" fmla="*/ 42396 h 5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54" h="51691">
                        <a:moveTo>
                          <a:pt x="90661" y="42110"/>
                        </a:moveTo>
                        <a:lnTo>
                          <a:pt x="90661" y="50206"/>
                        </a:lnTo>
                        <a:cubicBezTo>
                          <a:pt x="67001" y="53521"/>
                          <a:pt x="42902" y="49397"/>
                          <a:pt x="21700" y="38396"/>
                        </a:cubicBezTo>
                        <a:cubicBezTo>
                          <a:pt x="6841" y="29823"/>
                          <a:pt x="-493" y="18679"/>
                          <a:pt x="-493" y="7439"/>
                        </a:cubicBezTo>
                        <a:lnTo>
                          <a:pt x="-493" y="-371"/>
                        </a:lnTo>
                        <a:cubicBezTo>
                          <a:pt x="850" y="13173"/>
                          <a:pt x="9308" y="24965"/>
                          <a:pt x="21700" y="30585"/>
                        </a:cubicBezTo>
                        <a:cubicBezTo>
                          <a:pt x="42902" y="41586"/>
                          <a:pt x="67001" y="45711"/>
                          <a:pt x="90661" y="42396"/>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grpSp>
          <p:sp>
            <p:nvSpPr>
              <p:cNvPr id="747" name="ïṡ1îḓé"/>
              <p:cNvSpPr/>
              <p:nvPr/>
            </p:nvSpPr>
            <p:spPr>
              <a:xfrm>
                <a:off x="6022228" y="3336940"/>
                <a:ext cx="150590" cy="86868"/>
              </a:xfrm>
              <a:custGeom>
                <a:avLst/>
                <a:gdLst>
                  <a:gd name="connsiteX0" fmla="*/ 127952 w 150590"/>
                  <a:gd name="connsiteY0" fmla="*/ 12345 h 86868"/>
                  <a:gd name="connsiteX1" fmla="*/ 127952 w 150590"/>
                  <a:gd name="connsiteY1" fmla="*/ 73781 h 86868"/>
                  <a:gd name="connsiteX2" fmla="*/ 21653 w 150590"/>
                  <a:gd name="connsiteY2" fmla="*/ 73781 h 86868"/>
                  <a:gd name="connsiteX3" fmla="*/ 21653 w 150590"/>
                  <a:gd name="connsiteY3" fmla="*/ 12345 h 86868"/>
                  <a:gd name="connsiteX4" fmla="*/ 127952 w 150590"/>
                  <a:gd name="connsiteY4" fmla="*/ 12345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90" h="86868">
                    <a:moveTo>
                      <a:pt x="127952" y="12345"/>
                    </a:moveTo>
                    <a:cubicBezTo>
                      <a:pt x="157384" y="29299"/>
                      <a:pt x="157574" y="56826"/>
                      <a:pt x="127952" y="73781"/>
                    </a:cubicBezTo>
                    <a:cubicBezTo>
                      <a:pt x="94547" y="90735"/>
                      <a:pt x="55057" y="90735"/>
                      <a:pt x="21653" y="73781"/>
                    </a:cubicBezTo>
                    <a:cubicBezTo>
                      <a:pt x="-7780" y="56826"/>
                      <a:pt x="-7970" y="29299"/>
                      <a:pt x="21653" y="12345"/>
                    </a:cubicBezTo>
                    <a:cubicBezTo>
                      <a:pt x="55057" y="-4610"/>
                      <a:pt x="94547" y="-4610"/>
                      <a:pt x="127952" y="12345"/>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584" name="ïśḷïḋe"/>
            <p:cNvGrpSpPr/>
            <p:nvPr/>
          </p:nvGrpSpPr>
          <p:grpSpPr>
            <a:xfrm>
              <a:off x="3913869" y="2218324"/>
              <a:ext cx="698365" cy="429490"/>
              <a:chOff x="5872923" y="3253358"/>
              <a:chExt cx="77438" cy="47624"/>
            </a:xfrm>
          </p:grpSpPr>
          <p:sp>
            <p:nvSpPr>
              <p:cNvPr id="742" name="îşļiḍé"/>
              <p:cNvSpPr/>
              <p:nvPr/>
            </p:nvSpPr>
            <p:spPr>
              <a:xfrm>
                <a:off x="5872923" y="3257835"/>
                <a:ext cx="29813" cy="27050"/>
              </a:xfrm>
              <a:custGeom>
                <a:avLst/>
                <a:gdLst>
                  <a:gd name="connsiteX0" fmla="*/ 0 w 29813"/>
                  <a:gd name="connsiteY0" fmla="*/ 0 h 27050"/>
                  <a:gd name="connsiteX1" fmla="*/ 0 w 29813"/>
                  <a:gd name="connsiteY1" fmla="*/ 2858 h 27050"/>
                  <a:gd name="connsiteX2" fmla="*/ 29813 w 29813"/>
                  <a:gd name="connsiteY2" fmla="*/ 27051 h 27050"/>
                  <a:gd name="connsiteX3" fmla="*/ 29813 w 29813"/>
                  <a:gd name="connsiteY3" fmla="*/ 24289 h 27050"/>
                  <a:gd name="connsiteX4" fmla="*/ 0 w 29813"/>
                  <a:gd name="connsiteY4" fmla="*/ 0 h 2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0">
                    <a:moveTo>
                      <a:pt x="0" y="0"/>
                    </a:moveTo>
                    <a:lnTo>
                      <a:pt x="0" y="2858"/>
                    </a:lnTo>
                    <a:lnTo>
                      <a:pt x="29813" y="27051"/>
                    </a:lnTo>
                    <a:lnTo>
                      <a:pt x="29813" y="24289"/>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43" name="iṧļïḓe"/>
              <p:cNvSpPr/>
              <p:nvPr/>
            </p:nvSpPr>
            <p:spPr>
              <a:xfrm>
                <a:off x="5902737" y="3282123"/>
                <a:ext cx="35337" cy="18859"/>
              </a:xfrm>
              <a:custGeom>
                <a:avLst/>
                <a:gdLst>
                  <a:gd name="connsiteX0" fmla="*/ 0 w 35337"/>
                  <a:gd name="connsiteY0" fmla="*/ 0 h 18859"/>
                  <a:gd name="connsiteX1" fmla="*/ 0 w 35337"/>
                  <a:gd name="connsiteY1" fmla="*/ 2762 h 18859"/>
                  <a:gd name="connsiteX2" fmla="*/ 35338 w 35337"/>
                  <a:gd name="connsiteY2" fmla="*/ 18860 h 18859"/>
                  <a:gd name="connsiteX3" fmla="*/ 35338 w 35337"/>
                  <a:gd name="connsiteY3" fmla="*/ 16097 h 18859"/>
                  <a:gd name="connsiteX4" fmla="*/ 0 w 35337"/>
                  <a:gd name="connsiteY4" fmla="*/ 0 h 1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859">
                    <a:moveTo>
                      <a:pt x="0" y="0"/>
                    </a:moveTo>
                    <a:lnTo>
                      <a:pt x="0" y="2762"/>
                    </a:lnTo>
                    <a:lnTo>
                      <a:pt x="35338" y="18860"/>
                    </a:lnTo>
                    <a:lnTo>
                      <a:pt x="35338" y="16097"/>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44" name="íšḻîḑe"/>
              <p:cNvSpPr/>
              <p:nvPr/>
            </p:nvSpPr>
            <p:spPr>
              <a:xfrm>
                <a:off x="5938075" y="3291077"/>
                <a:ext cx="12287" cy="9905"/>
              </a:xfrm>
              <a:custGeom>
                <a:avLst/>
                <a:gdLst>
                  <a:gd name="connsiteX0" fmla="*/ 0 w 12287"/>
                  <a:gd name="connsiteY0" fmla="*/ 7144 h 9905"/>
                  <a:gd name="connsiteX1" fmla="*/ 0 w 12287"/>
                  <a:gd name="connsiteY1" fmla="*/ 9906 h 9905"/>
                  <a:gd name="connsiteX2" fmla="*/ 12287 w 12287"/>
                  <a:gd name="connsiteY2" fmla="*/ 2858 h 9905"/>
                  <a:gd name="connsiteX3" fmla="*/ 12287 w 12287"/>
                  <a:gd name="connsiteY3" fmla="*/ 0 h 9905"/>
                  <a:gd name="connsiteX4" fmla="*/ 0 w 12287"/>
                  <a:gd name="connsiteY4" fmla="*/ 7144 h 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905">
                    <a:moveTo>
                      <a:pt x="0" y="7144"/>
                    </a:moveTo>
                    <a:lnTo>
                      <a:pt x="0" y="9906"/>
                    </a:lnTo>
                    <a:lnTo>
                      <a:pt x="12287" y="2858"/>
                    </a:lnTo>
                    <a:lnTo>
                      <a:pt x="12287" y="0"/>
                    </a:lnTo>
                    <a:lnTo>
                      <a:pt x="0" y="7144"/>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45" name="íşlïďé"/>
              <p:cNvSpPr/>
              <p:nvPr/>
            </p:nvSpPr>
            <p:spPr>
              <a:xfrm>
                <a:off x="5872923" y="3253358"/>
                <a:ext cx="77438" cy="44862"/>
              </a:xfrm>
              <a:custGeom>
                <a:avLst/>
                <a:gdLst>
                  <a:gd name="connsiteX0" fmla="*/ 0 w 77438"/>
                  <a:gd name="connsiteY0" fmla="*/ 4477 h 44862"/>
                  <a:gd name="connsiteX1" fmla="*/ 29813 w 77438"/>
                  <a:gd name="connsiteY1" fmla="*/ 28766 h 44862"/>
                  <a:gd name="connsiteX2" fmla="*/ 65151 w 77438"/>
                  <a:gd name="connsiteY2" fmla="*/ 44863 h 44862"/>
                  <a:gd name="connsiteX3" fmla="*/ 77438 w 77438"/>
                  <a:gd name="connsiteY3" fmla="*/ 37719 h 44862"/>
                  <a:gd name="connsiteX4" fmla="*/ 49721 w 77438"/>
                  <a:gd name="connsiteY4" fmla="*/ 17336 h 44862"/>
                  <a:gd name="connsiteX5" fmla="*/ 7906 w 77438"/>
                  <a:gd name="connsiteY5" fmla="*/ 0 h 44862"/>
                  <a:gd name="connsiteX6" fmla="*/ 0 w 77438"/>
                  <a:gd name="connsiteY6" fmla="*/ 4477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0" y="4477"/>
                    </a:moveTo>
                    <a:lnTo>
                      <a:pt x="29813" y="28766"/>
                    </a:lnTo>
                    <a:lnTo>
                      <a:pt x="65151" y="44863"/>
                    </a:lnTo>
                    <a:lnTo>
                      <a:pt x="77438" y="37719"/>
                    </a:lnTo>
                    <a:lnTo>
                      <a:pt x="49721" y="17336"/>
                    </a:lnTo>
                    <a:lnTo>
                      <a:pt x="7906" y="0"/>
                    </a:lnTo>
                    <a:lnTo>
                      <a:pt x="0" y="4477"/>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585" name="îṡḻiḓé"/>
            <p:cNvGrpSpPr/>
            <p:nvPr/>
          </p:nvGrpSpPr>
          <p:grpSpPr>
            <a:xfrm>
              <a:off x="4611377" y="2218324"/>
              <a:ext cx="698365" cy="429490"/>
              <a:chOff x="5950266" y="3253358"/>
              <a:chExt cx="77438" cy="47624"/>
            </a:xfrm>
          </p:grpSpPr>
          <p:sp>
            <p:nvSpPr>
              <p:cNvPr id="738" name="îsḻidê"/>
              <p:cNvSpPr/>
              <p:nvPr/>
            </p:nvSpPr>
            <p:spPr>
              <a:xfrm>
                <a:off x="5997891" y="3257835"/>
                <a:ext cx="29813" cy="27050"/>
              </a:xfrm>
              <a:custGeom>
                <a:avLst/>
                <a:gdLst>
                  <a:gd name="connsiteX0" fmla="*/ 29813 w 29813"/>
                  <a:gd name="connsiteY0" fmla="*/ 0 h 27050"/>
                  <a:gd name="connsiteX1" fmla="*/ 29813 w 29813"/>
                  <a:gd name="connsiteY1" fmla="*/ 2858 h 27050"/>
                  <a:gd name="connsiteX2" fmla="*/ 0 w 29813"/>
                  <a:gd name="connsiteY2" fmla="*/ 27051 h 27050"/>
                  <a:gd name="connsiteX3" fmla="*/ 0 w 29813"/>
                  <a:gd name="connsiteY3" fmla="*/ 24289 h 27050"/>
                  <a:gd name="connsiteX4" fmla="*/ 29813 w 29813"/>
                  <a:gd name="connsiteY4" fmla="*/ 0 h 2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0">
                    <a:moveTo>
                      <a:pt x="29813" y="0"/>
                    </a:moveTo>
                    <a:lnTo>
                      <a:pt x="29813" y="2858"/>
                    </a:lnTo>
                    <a:lnTo>
                      <a:pt x="0" y="27051"/>
                    </a:lnTo>
                    <a:lnTo>
                      <a:pt x="0" y="24289"/>
                    </a:lnTo>
                    <a:lnTo>
                      <a:pt x="29813"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39" name="íŝľîďê"/>
              <p:cNvSpPr/>
              <p:nvPr/>
            </p:nvSpPr>
            <p:spPr>
              <a:xfrm>
                <a:off x="5962554" y="3282123"/>
                <a:ext cx="35337" cy="18859"/>
              </a:xfrm>
              <a:custGeom>
                <a:avLst/>
                <a:gdLst>
                  <a:gd name="connsiteX0" fmla="*/ 35338 w 35337"/>
                  <a:gd name="connsiteY0" fmla="*/ 0 h 18859"/>
                  <a:gd name="connsiteX1" fmla="*/ 35338 w 35337"/>
                  <a:gd name="connsiteY1" fmla="*/ 2762 h 18859"/>
                  <a:gd name="connsiteX2" fmla="*/ 0 w 35337"/>
                  <a:gd name="connsiteY2" fmla="*/ 18860 h 18859"/>
                  <a:gd name="connsiteX3" fmla="*/ 0 w 35337"/>
                  <a:gd name="connsiteY3" fmla="*/ 16097 h 18859"/>
                  <a:gd name="connsiteX4" fmla="*/ 35338 w 35337"/>
                  <a:gd name="connsiteY4" fmla="*/ 0 h 1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859">
                    <a:moveTo>
                      <a:pt x="35338" y="0"/>
                    </a:moveTo>
                    <a:lnTo>
                      <a:pt x="35338" y="2762"/>
                    </a:lnTo>
                    <a:lnTo>
                      <a:pt x="0" y="18860"/>
                    </a:lnTo>
                    <a:lnTo>
                      <a:pt x="0" y="16097"/>
                    </a:lnTo>
                    <a:lnTo>
                      <a:pt x="3533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40" name="íSļïḍê"/>
              <p:cNvSpPr/>
              <p:nvPr/>
            </p:nvSpPr>
            <p:spPr>
              <a:xfrm>
                <a:off x="5950266" y="3291077"/>
                <a:ext cx="12287" cy="9905"/>
              </a:xfrm>
              <a:custGeom>
                <a:avLst/>
                <a:gdLst>
                  <a:gd name="connsiteX0" fmla="*/ 12287 w 12287"/>
                  <a:gd name="connsiteY0" fmla="*/ 7144 h 9905"/>
                  <a:gd name="connsiteX1" fmla="*/ 12287 w 12287"/>
                  <a:gd name="connsiteY1" fmla="*/ 9906 h 9905"/>
                  <a:gd name="connsiteX2" fmla="*/ 0 w 12287"/>
                  <a:gd name="connsiteY2" fmla="*/ 2858 h 9905"/>
                  <a:gd name="connsiteX3" fmla="*/ 95 w 12287"/>
                  <a:gd name="connsiteY3" fmla="*/ 0 h 9905"/>
                  <a:gd name="connsiteX4" fmla="*/ 12287 w 12287"/>
                  <a:gd name="connsiteY4" fmla="*/ 7144 h 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905">
                    <a:moveTo>
                      <a:pt x="12287" y="7144"/>
                    </a:moveTo>
                    <a:lnTo>
                      <a:pt x="12287" y="9906"/>
                    </a:lnTo>
                    <a:lnTo>
                      <a:pt x="0" y="2858"/>
                    </a:lnTo>
                    <a:lnTo>
                      <a:pt x="95" y="0"/>
                    </a:lnTo>
                    <a:lnTo>
                      <a:pt x="12287" y="7144"/>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41" name="îśḷîḍè"/>
              <p:cNvSpPr/>
              <p:nvPr/>
            </p:nvSpPr>
            <p:spPr>
              <a:xfrm>
                <a:off x="5950362" y="3253358"/>
                <a:ext cx="77342" cy="44862"/>
              </a:xfrm>
              <a:custGeom>
                <a:avLst/>
                <a:gdLst>
                  <a:gd name="connsiteX0" fmla="*/ 77343 w 77342"/>
                  <a:gd name="connsiteY0" fmla="*/ 4477 h 44862"/>
                  <a:gd name="connsiteX1" fmla="*/ 47530 w 77342"/>
                  <a:gd name="connsiteY1" fmla="*/ 28766 h 44862"/>
                  <a:gd name="connsiteX2" fmla="*/ 12192 w 77342"/>
                  <a:gd name="connsiteY2" fmla="*/ 44863 h 44862"/>
                  <a:gd name="connsiteX3" fmla="*/ 0 w 77342"/>
                  <a:gd name="connsiteY3" fmla="*/ 37719 h 44862"/>
                  <a:gd name="connsiteX4" fmla="*/ 27622 w 77342"/>
                  <a:gd name="connsiteY4" fmla="*/ 17336 h 44862"/>
                  <a:gd name="connsiteX5" fmla="*/ 69437 w 77342"/>
                  <a:gd name="connsiteY5" fmla="*/ 0 h 44862"/>
                  <a:gd name="connsiteX6" fmla="*/ 77343 w 77342"/>
                  <a:gd name="connsiteY6" fmla="*/ 4477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77343" y="4477"/>
                    </a:moveTo>
                    <a:lnTo>
                      <a:pt x="47530" y="28766"/>
                    </a:lnTo>
                    <a:lnTo>
                      <a:pt x="12192" y="44863"/>
                    </a:lnTo>
                    <a:lnTo>
                      <a:pt x="0" y="37719"/>
                    </a:lnTo>
                    <a:lnTo>
                      <a:pt x="27622" y="17336"/>
                    </a:lnTo>
                    <a:lnTo>
                      <a:pt x="69437" y="0"/>
                    </a:lnTo>
                    <a:lnTo>
                      <a:pt x="77343" y="4477"/>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sp>
          <p:nvSpPr>
            <p:cNvPr id="586" name="ïŝ1iḑe"/>
            <p:cNvSpPr/>
            <p:nvPr/>
          </p:nvSpPr>
          <p:spPr>
            <a:xfrm>
              <a:off x="4478744" y="2613743"/>
              <a:ext cx="282627" cy="163611"/>
            </a:xfrm>
            <a:custGeom>
              <a:avLst/>
              <a:gdLst>
                <a:gd name="connsiteX0" fmla="*/ 26883 w 31339"/>
                <a:gd name="connsiteY0" fmla="*/ 15028 h 18142"/>
                <a:gd name="connsiteX1" fmla="*/ 4213 w 31339"/>
                <a:gd name="connsiteY1" fmla="*/ 15028 h 18142"/>
                <a:gd name="connsiteX2" fmla="*/ 3737 w 31339"/>
                <a:gd name="connsiteY2" fmla="*/ 2265 h 18142"/>
                <a:gd name="connsiteX3" fmla="*/ 3737 w 31339"/>
                <a:gd name="connsiteY3" fmla="*/ 2265 h 18142"/>
                <a:gd name="connsiteX4" fmla="*/ 3737 w 31339"/>
                <a:gd name="connsiteY4" fmla="*/ 2265 h 18142"/>
                <a:gd name="connsiteX5" fmla="*/ 26025 w 31339"/>
                <a:gd name="connsiteY5" fmla="*/ 2265 h 18142"/>
                <a:gd name="connsiteX6" fmla="*/ 30531 w 31339"/>
                <a:gd name="connsiteY6" fmla="*/ 10856 h 18142"/>
                <a:gd name="connsiteX7" fmla="*/ 26883 w 31339"/>
                <a:gd name="connsiteY7" fmla="*/ 15028 h 1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9" h="18142">
                  <a:moveTo>
                    <a:pt x="26883" y="15028"/>
                  </a:moveTo>
                  <a:cubicBezTo>
                    <a:pt x="19768" y="18686"/>
                    <a:pt x="11328" y="18686"/>
                    <a:pt x="4213" y="15028"/>
                  </a:cubicBezTo>
                  <a:cubicBezTo>
                    <a:pt x="-1883" y="11504"/>
                    <a:pt x="-2073" y="5503"/>
                    <a:pt x="3737" y="2265"/>
                  </a:cubicBezTo>
                  <a:lnTo>
                    <a:pt x="3737" y="2265"/>
                  </a:lnTo>
                  <a:lnTo>
                    <a:pt x="3737" y="2265"/>
                  </a:lnTo>
                  <a:cubicBezTo>
                    <a:pt x="10747" y="-1250"/>
                    <a:pt x="19015" y="-1250"/>
                    <a:pt x="26025" y="2265"/>
                  </a:cubicBezTo>
                  <a:cubicBezTo>
                    <a:pt x="29645" y="3389"/>
                    <a:pt x="31664" y="7237"/>
                    <a:pt x="30531" y="10856"/>
                  </a:cubicBezTo>
                  <a:cubicBezTo>
                    <a:pt x="29959" y="12695"/>
                    <a:pt x="28635" y="14209"/>
                    <a:pt x="26883" y="15028"/>
                  </a:cubicBezTo>
                  <a:close/>
                </a:path>
              </a:pathLst>
            </a:custGeom>
            <a:solidFill>
              <a:srgbClr val="D0D2D4"/>
            </a:solidFill>
            <a:ln w="9525" cap="flat">
              <a:noFill/>
              <a:prstDash val="solid"/>
              <a:miter/>
            </a:ln>
          </p:spPr>
          <p:txBody>
            <a:bodyPr rtlCol="0" anchor="ctr"/>
            <a:lstStyle/>
            <a:p>
              <a:endParaRPr lang="zh-CN" altLang="en-US">
                <a:cs typeface="+mn-ea"/>
                <a:sym typeface="+mn-lt"/>
              </a:endParaRPr>
            </a:p>
          </p:txBody>
        </p:sp>
        <p:grpSp>
          <p:nvGrpSpPr>
            <p:cNvPr id="587" name="îşḻïdé"/>
            <p:cNvGrpSpPr/>
            <p:nvPr/>
          </p:nvGrpSpPr>
          <p:grpSpPr>
            <a:xfrm>
              <a:off x="4478663" y="2433331"/>
              <a:ext cx="274447" cy="329026"/>
              <a:chOff x="5935550" y="3277199"/>
              <a:chExt cx="30432" cy="36484"/>
            </a:xfrm>
          </p:grpSpPr>
          <p:grpSp>
            <p:nvGrpSpPr>
              <p:cNvPr id="733" name="ísḷiḍê"/>
              <p:cNvGrpSpPr/>
              <p:nvPr/>
            </p:nvGrpSpPr>
            <p:grpSpPr>
              <a:xfrm>
                <a:off x="5935598" y="3285838"/>
                <a:ext cx="30384" cy="27845"/>
                <a:chOff x="5935598" y="3285838"/>
                <a:chExt cx="30384" cy="27845"/>
              </a:xfrm>
            </p:grpSpPr>
            <p:sp>
              <p:nvSpPr>
                <p:cNvPr id="735" name="ïŝḻíḍê"/>
                <p:cNvSpPr/>
                <p:nvPr/>
              </p:nvSpPr>
              <p:spPr>
                <a:xfrm>
                  <a:off x="5964363" y="3285933"/>
                  <a:ext cx="1619" cy="22955"/>
                </a:xfrm>
                <a:custGeom>
                  <a:avLst/>
                  <a:gdLst>
                    <a:gd name="connsiteX0" fmla="*/ 1126 w 1619"/>
                    <a:gd name="connsiteY0" fmla="*/ -371 h 22955"/>
                    <a:gd name="connsiteX1" fmla="*/ 1126 w 1619"/>
                    <a:gd name="connsiteY1" fmla="*/ 18679 h 22955"/>
                    <a:gd name="connsiteX2" fmla="*/ -493 w 1619"/>
                    <a:gd name="connsiteY2" fmla="*/ 22584 h 22955"/>
                    <a:gd name="connsiteX3" fmla="*/ -493 w 1619"/>
                    <a:gd name="connsiteY3" fmla="*/ 3534 h 22955"/>
                    <a:gd name="connsiteX4" fmla="*/ 1126 w 1619"/>
                    <a:gd name="connsiteY4" fmla="*/ -371 h 2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 h="22955">
                      <a:moveTo>
                        <a:pt x="1126" y="-371"/>
                      </a:moveTo>
                      <a:lnTo>
                        <a:pt x="1126" y="18679"/>
                      </a:lnTo>
                      <a:cubicBezTo>
                        <a:pt x="1069" y="20136"/>
                        <a:pt x="497" y="21517"/>
                        <a:pt x="-493" y="22584"/>
                      </a:cubicBezTo>
                      <a:lnTo>
                        <a:pt x="-493" y="3534"/>
                      </a:lnTo>
                      <a:cubicBezTo>
                        <a:pt x="497" y="2467"/>
                        <a:pt x="1069" y="1086"/>
                        <a:pt x="1126"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36" name="ïṣḻiḍé"/>
                <p:cNvSpPr/>
                <p:nvPr/>
              </p:nvSpPr>
              <p:spPr>
                <a:xfrm>
                  <a:off x="5953886" y="3289839"/>
                  <a:ext cx="10286" cy="23622"/>
                </a:xfrm>
                <a:custGeom>
                  <a:avLst/>
                  <a:gdLst>
                    <a:gd name="connsiteX0" fmla="*/ 9794 w 10286"/>
                    <a:gd name="connsiteY0" fmla="*/ -371 h 23622"/>
                    <a:gd name="connsiteX1" fmla="*/ 9794 w 10286"/>
                    <a:gd name="connsiteY1" fmla="*/ 18679 h 23622"/>
                    <a:gd name="connsiteX2" fmla="*/ 7031 w 10286"/>
                    <a:gd name="connsiteY2" fmla="*/ 20870 h 23622"/>
                    <a:gd name="connsiteX3" fmla="*/ -493 w 10286"/>
                    <a:gd name="connsiteY3" fmla="*/ 23251 h 23622"/>
                    <a:gd name="connsiteX4" fmla="*/ -493 w 10286"/>
                    <a:gd name="connsiteY4" fmla="*/ 4201 h 23622"/>
                    <a:gd name="connsiteX5" fmla="*/ 6936 w 10286"/>
                    <a:gd name="connsiteY5" fmla="*/ 1820 h 23622"/>
                    <a:gd name="connsiteX6" fmla="*/ 9794 w 10286"/>
                    <a:gd name="connsiteY6" fmla="*/ -371 h 2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 h="23622">
                      <a:moveTo>
                        <a:pt x="9794" y="-371"/>
                      </a:moveTo>
                      <a:lnTo>
                        <a:pt x="9794" y="18679"/>
                      </a:lnTo>
                      <a:cubicBezTo>
                        <a:pt x="8994" y="19546"/>
                        <a:pt x="8060" y="20288"/>
                        <a:pt x="7031" y="20870"/>
                      </a:cubicBezTo>
                      <a:cubicBezTo>
                        <a:pt x="4698" y="22127"/>
                        <a:pt x="2145" y="22937"/>
                        <a:pt x="-493" y="23251"/>
                      </a:cubicBezTo>
                      <a:lnTo>
                        <a:pt x="-493" y="4201"/>
                      </a:lnTo>
                      <a:cubicBezTo>
                        <a:pt x="2126" y="3944"/>
                        <a:pt x="4660" y="3134"/>
                        <a:pt x="6936" y="1820"/>
                      </a:cubicBezTo>
                      <a:cubicBezTo>
                        <a:pt x="7994" y="1238"/>
                        <a:pt x="8955" y="505"/>
                        <a:pt x="9794"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737" name="ïsļîḍè"/>
                <p:cNvSpPr/>
                <p:nvPr/>
              </p:nvSpPr>
              <p:spPr>
                <a:xfrm>
                  <a:off x="5935598" y="3285838"/>
                  <a:ext cx="18383" cy="27845"/>
                </a:xfrm>
                <a:custGeom>
                  <a:avLst/>
                  <a:gdLst>
                    <a:gd name="connsiteX0" fmla="*/ 17795 w 18383"/>
                    <a:gd name="connsiteY0" fmla="*/ 8201 h 27845"/>
                    <a:gd name="connsiteX1" fmla="*/ 17795 w 18383"/>
                    <a:gd name="connsiteY1" fmla="*/ 27251 h 27845"/>
                    <a:gd name="connsiteX2" fmla="*/ 3984 w 18383"/>
                    <a:gd name="connsiteY2" fmla="*/ 24870 h 27845"/>
                    <a:gd name="connsiteX3" fmla="*/ -493 w 18383"/>
                    <a:gd name="connsiteY3" fmla="*/ 18679 h 27845"/>
                    <a:gd name="connsiteX4" fmla="*/ -493 w 18383"/>
                    <a:gd name="connsiteY4" fmla="*/ -371 h 27845"/>
                    <a:gd name="connsiteX5" fmla="*/ 3984 w 18383"/>
                    <a:gd name="connsiteY5" fmla="*/ 5820 h 27845"/>
                    <a:gd name="connsiteX6" fmla="*/ 17890 w 18383"/>
                    <a:gd name="connsiteY6" fmla="*/ 8201 h 2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 h="27845">
                      <a:moveTo>
                        <a:pt x="17795" y="8201"/>
                      </a:moveTo>
                      <a:lnTo>
                        <a:pt x="17795" y="27251"/>
                      </a:lnTo>
                      <a:cubicBezTo>
                        <a:pt x="13051" y="27918"/>
                        <a:pt x="8222" y="27080"/>
                        <a:pt x="3984" y="24870"/>
                      </a:cubicBezTo>
                      <a:cubicBezTo>
                        <a:pt x="1479" y="23775"/>
                        <a:pt x="-236" y="21403"/>
                        <a:pt x="-493" y="18679"/>
                      </a:cubicBezTo>
                      <a:lnTo>
                        <a:pt x="-493" y="-371"/>
                      </a:lnTo>
                      <a:cubicBezTo>
                        <a:pt x="-236" y="2353"/>
                        <a:pt x="1479" y="4725"/>
                        <a:pt x="3984" y="5820"/>
                      </a:cubicBezTo>
                      <a:cubicBezTo>
                        <a:pt x="8260" y="8020"/>
                        <a:pt x="13118" y="8858"/>
                        <a:pt x="17890" y="820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734" name="ï$1iďê"/>
              <p:cNvSpPr/>
              <p:nvPr/>
            </p:nvSpPr>
            <p:spPr>
              <a:xfrm>
                <a:off x="5935550" y="3277199"/>
                <a:ext cx="30194" cy="17402"/>
              </a:xfrm>
              <a:custGeom>
                <a:avLst/>
                <a:gdLst>
                  <a:gd name="connsiteX0" fmla="*/ 25272 w 30194"/>
                  <a:gd name="connsiteY0" fmla="*/ 2172 h 17402"/>
                  <a:gd name="connsiteX1" fmla="*/ 25272 w 30194"/>
                  <a:gd name="connsiteY1" fmla="*/ 14459 h 17402"/>
                  <a:gd name="connsiteX2" fmla="*/ 3936 w 30194"/>
                  <a:gd name="connsiteY2" fmla="*/ 14459 h 17402"/>
                  <a:gd name="connsiteX3" fmla="*/ 3936 w 30194"/>
                  <a:gd name="connsiteY3" fmla="*/ 2172 h 17402"/>
                  <a:gd name="connsiteX4" fmla="*/ 25272 w 30194"/>
                  <a:gd name="connsiteY4" fmla="*/ 2172 h 1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4" h="17402">
                    <a:moveTo>
                      <a:pt x="25272" y="2172"/>
                    </a:moveTo>
                    <a:cubicBezTo>
                      <a:pt x="31178" y="5506"/>
                      <a:pt x="31178" y="11030"/>
                      <a:pt x="25272" y="14459"/>
                    </a:cubicBezTo>
                    <a:cubicBezTo>
                      <a:pt x="18576" y="17888"/>
                      <a:pt x="10632" y="17888"/>
                      <a:pt x="3936" y="14459"/>
                    </a:cubicBezTo>
                    <a:cubicBezTo>
                      <a:pt x="-1970" y="11030"/>
                      <a:pt x="-1970" y="5506"/>
                      <a:pt x="3936" y="2172"/>
                    </a:cubicBezTo>
                    <a:cubicBezTo>
                      <a:pt x="10642" y="-1219"/>
                      <a:pt x="18566" y="-1219"/>
                      <a:pt x="25272" y="2172"/>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588" name="iṡḻïḓè"/>
            <p:cNvGrpSpPr/>
            <p:nvPr/>
          </p:nvGrpSpPr>
          <p:grpSpPr>
            <a:xfrm>
              <a:off x="4521185" y="2332569"/>
              <a:ext cx="183930" cy="175813"/>
              <a:chOff x="5940265" y="3266026"/>
              <a:chExt cx="20395" cy="19495"/>
            </a:xfrm>
          </p:grpSpPr>
          <p:grpSp>
            <p:nvGrpSpPr>
              <p:cNvPr id="728" name="iṥḻïďê"/>
              <p:cNvGrpSpPr/>
              <p:nvPr/>
            </p:nvGrpSpPr>
            <p:grpSpPr>
              <a:xfrm>
                <a:off x="5940265" y="3271837"/>
                <a:ext cx="20383" cy="13685"/>
                <a:chOff x="5940265" y="3271837"/>
                <a:chExt cx="20383" cy="13685"/>
              </a:xfrm>
            </p:grpSpPr>
            <p:sp>
              <p:nvSpPr>
                <p:cNvPr id="730" name="íṥlide"/>
                <p:cNvSpPr/>
                <p:nvPr/>
              </p:nvSpPr>
              <p:spPr>
                <a:xfrm>
                  <a:off x="5959601" y="3271837"/>
                  <a:ext cx="1047" cy="10382"/>
                </a:xfrm>
                <a:custGeom>
                  <a:avLst/>
                  <a:gdLst>
                    <a:gd name="connsiteX0" fmla="*/ 555 w 1047"/>
                    <a:gd name="connsiteY0" fmla="*/ -371 h 10382"/>
                    <a:gd name="connsiteX1" fmla="*/ 555 w 1047"/>
                    <a:gd name="connsiteY1" fmla="*/ 7439 h 10382"/>
                    <a:gd name="connsiteX2" fmla="*/ -493 w 1047"/>
                    <a:gd name="connsiteY2" fmla="*/ 10011 h 10382"/>
                    <a:gd name="connsiteX3" fmla="*/ -493 w 1047"/>
                    <a:gd name="connsiteY3" fmla="*/ 2296 h 10382"/>
                    <a:gd name="connsiteX4" fmla="*/ 555 w 1047"/>
                    <a:gd name="connsiteY4" fmla="*/ -37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10382">
                      <a:moveTo>
                        <a:pt x="555" y="-371"/>
                      </a:moveTo>
                      <a:lnTo>
                        <a:pt x="555" y="7439"/>
                      </a:lnTo>
                      <a:cubicBezTo>
                        <a:pt x="517" y="8392"/>
                        <a:pt x="145" y="9306"/>
                        <a:pt x="-493" y="10011"/>
                      </a:cubicBezTo>
                      <a:lnTo>
                        <a:pt x="-493" y="2296"/>
                      </a:lnTo>
                      <a:cubicBezTo>
                        <a:pt x="155" y="1553"/>
                        <a:pt x="526" y="610"/>
                        <a:pt x="555"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31" name="iṣļíḋê"/>
                <p:cNvSpPr/>
                <p:nvPr/>
              </p:nvSpPr>
              <p:spPr>
                <a:xfrm>
                  <a:off x="5952743" y="3274504"/>
                  <a:ext cx="6858" cy="10858"/>
                </a:xfrm>
                <a:custGeom>
                  <a:avLst/>
                  <a:gdLst>
                    <a:gd name="connsiteX0" fmla="*/ 6365 w 6858"/>
                    <a:gd name="connsiteY0" fmla="*/ -371 h 10858"/>
                    <a:gd name="connsiteX1" fmla="*/ 6365 w 6858"/>
                    <a:gd name="connsiteY1" fmla="*/ 7344 h 10858"/>
                    <a:gd name="connsiteX2" fmla="*/ 4460 w 6858"/>
                    <a:gd name="connsiteY2" fmla="*/ 8868 h 10858"/>
                    <a:gd name="connsiteX3" fmla="*/ -493 w 6858"/>
                    <a:gd name="connsiteY3" fmla="*/ 10487 h 10858"/>
                    <a:gd name="connsiteX4" fmla="*/ -493 w 6858"/>
                    <a:gd name="connsiteY4" fmla="*/ 2677 h 10858"/>
                    <a:gd name="connsiteX5" fmla="*/ 4460 w 6858"/>
                    <a:gd name="connsiteY5" fmla="*/ 1057 h 10858"/>
                    <a:gd name="connsiteX6" fmla="*/ 6365 w 6858"/>
                    <a:gd name="connsiteY6" fmla="*/ -371 h 1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10858">
                      <a:moveTo>
                        <a:pt x="6365" y="-371"/>
                      </a:moveTo>
                      <a:lnTo>
                        <a:pt x="6365" y="7344"/>
                      </a:lnTo>
                      <a:cubicBezTo>
                        <a:pt x="5813" y="7944"/>
                        <a:pt x="5174" y="8458"/>
                        <a:pt x="4460" y="8868"/>
                      </a:cubicBezTo>
                      <a:cubicBezTo>
                        <a:pt x="2926" y="9716"/>
                        <a:pt x="1250" y="10268"/>
                        <a:pt x="-493" y="10487"/>
                      </a:cubicBezTo>
                      <a:lnTo>
                        <a:pt x="-493" y="2677"/>
                      </a:lnTo>
                      <a:cubicBezTo>
                        <a:pt x="1250" y="2467"/>
                        <a:pt x="2936" y="1924"/>
                        <a:pt x="4460" y="1057"/>
                      </a:cubicBezTo>
                      <a:cubicBezTo>
                        <a:pt x="5165" y="676"/>
                        <a:pt x="5803" y="191"/>
                        <a:pt x="6365"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732" name="iŝḷîḋe"/>
                <p:cNvSpPr/>
                <p:nvPr/>
              </p:nvSpPr>
              <p:spPr>
                <a:xfrm>
                  <a:off x="5940265" y="3271837"/>
                  <a:ext cx="12477" cy="13685"/>
                </a:xfrm>
                <a:custGeom>
                  <a:avLst/>
                  <a:gdLst>
                    <a:gd name="connsiteX0" fmla="*/ 11985 w 12477"/>
                    <a:gd name="connsiteY0" fmla="*/ 5344 h 13685"/>
                    <a:gd name="connsiteX1" fmla="*/ 11985 w 12477"/>
                    <a:gd name="connsiteY1" fmla="*/ 13154 h 13685"/>
                    <a:gd name="connsiteX2" fmla="*/ 2460 w 12477"/>
                    <a:gd name="connsiteY2" fmla="*/ 11535 h 13685"/>
                    <a:gd name="connsiteX3" fmla="*/ -493 w 12477"/>
                    <a:gd name="connsiteY3" fmla="*/ 7439 h 13685"/>
                    <a:gd name="connsiteX4" fmla="*/ -493 w 12477"/>
                    <a:gd name="connsiteY4" fmla="*/ -371 h 13685"/>
                    <a:gd name="connsiteX5" fmla="*/ 2460 w 12477"/>
                    <a:gd name="connsiteY5" fmla="*/ 3724 h 13685"/>
                    <a:gd name="connsiteX6" fmla="*/ 11985 w 12477"/>
                    <a:gd name="connsiteY6" fmla="*/ 5344 h 1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 h="13685">
                      <a:moveTo>
                        <a:pt x="11985" y="5344"/>
                      </a:moveTo>
                      <a:lnTo>
                        <a:pt x="11985" y="13154"/>
                      </a:lnTo>
                      <a:cubicBezTo>
                        <a:pt x="8718" y="13621"/>
                        <a:pt x="5384" y="13059"/>
                        <a:pt x="2460" y="11535"/>
                      </a:cubicBezTo>
                      <a:cubicBezTo>
                        <a:pt x="812" y="10792"/>
                        <a:pt x="-312" y="9230"/>
                        <a:pt x="-493" y="7439"/>
                      </a:cubicBezTo>
                      <a:lnTo>
                        <a:pt x="-493" y="-371"/>
                      </a:lnTo>
                      <a:cubicBezTo>
                        <a:pt x="-274" y="1410"/>
                        <a:pt x="840" y="2953"/>
                        <a:pt x="2460" y="3724"/>
                      </a:cubicBezTo>
                      <a:cubicBezTo>
                        <a:pt x="5384" y="5248"/>
                        <a:pt x="8718" y="5810"/>
                        <a:pt x="11985" y="5344"/>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729" name="ïṥḻiḋe"/>
              <p:cNvSpPr/>
              <p:nvPr/>
            </p:nvSpPr>
            <p:spPr>
              <a:xfrm>
                <a:off x="5940481" y="3266026"/>
                <a:ext cx="20180" cy="11620"/>
              </a:xfrm>
              <a:custGeom>
                <a:avLst/>
                <a:gdLst>
                  <a:gd name="connsiteX0" fmla="*/ 16722 w 20180"/>
                  <a:gd name="connsiteY0" fmla="*/ 1343 h 11620"/>
                  <a:gd name="connsiteX1" fmla="*/ 16722 w 20180"/>
                  <a:gd name="connsiteY1" fmla="*/ 9535 h 11620"/>
                  <a:gd name="connsiteX2" fmla="*/ 2530 w 20180"/>
                  <a:gd name="connsiteY2" fmla="*/ 9535 h 11620"/>
                  <a:gd name="connsiteX3" fmla="*/ -299 w 20180"/>
                  <a:gd name="connsiteY3" fmla="*/ 4172 h 11620"/>
                  <a:gd name="connsiteX4" fmla="*/ 2530 w 20180"/>
                  <a:gd name="connsiteY4" fmla="*/ 1343 h 11620"/>
                  <a:gd name="connsiteX5" fmla="*/ 16722 w 20180"/>
                  <a:gd name="connsiteY5" fmla="*/ 1343 h 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80" h="11620">
                    <a:moveTo>
                      <a:pt x="16722" y="1343"/>
                    </a:moveTo>
                    <a:cubicBezTo>
                      <a:pt x="20627" y="3629"/>
                      <a:pt x="20723" y="7249"/>
                      <a:pt x="16722" y="9535"/>
                    </a:cubicBezTo>
                    <a:cubicBezTo>
                      <a:pt x="12264" y="11821"/>
                      <a:pt x="6988" y="11821"/>
                      <a:pt x="2530" y="9535"/>
                    </a:cubicBezTo>
                    <a:cubicBezTo>
                      <a:pt x="273" y="8839"/>
                      <a:pt x="-1004" y="6439"/>
                      <a:pt x="-299" y="4172"/>
                    </a:cubicBezTo>
                    <a:cubicBezTo>
                      <a:pt x="120" y="2820"/>
                      <a:pt x="1177" y="1762"/>
                      <a:pt x="2530" y="1343"/>
                    </a:cubicBezTo>
                    <a:cubicBezTo>
                      <a:pt x="6988" y="-943"/>
                      <a:pt x="12264" y="-943"/>
                      <a:pt x="16722" y="1343"/>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589" name="ïSḻîdê"/>
            <p:cNvGrpSpPr/>
            <p:nvPr/>
          </p:nvGrpSpPr>
          <p:grpSpPr>
            <a:xfrm>
              <a:off x="4521185" y="2258438"/>
              <a:ext cx="183930" cy="143428"/>
              <a:chOff x="5940265" y="3257806"/>
              <a:chExt cx="20395" cy="15904"/>
            </a:xfrm>
          </p:grpSpPr>
          <p:grpSp>
            <p:nvGrpSpPr>
              <p:cNvPr id="723" name="îšlïdê"/>
              <p:cNvGrpSpPr/>
              <p:nvPr/>
            </p:nvGrpSpPr>
            <p:grpSpPr>
              <a:xfrm>
                <a:off x="5940265" y="3263359"/>
                <a:ext cx="20383" cy="10351"/>
                <a:chOff x="5940265" y="3263359"/>
                <a:chExt cx="20383" cy="10351"/>
              </a:xfrm>
            </p:grpSpPr>
            <p:sp>
              <p:nvSpPr>
                <p:cNvPr id="725" name="ïŝ1idè"/>
                <p:cNvSpPr/>
                <p:nvPr/>
              </p:nvSpPr>
              <p:spPr>
                <a:xfrm>
                  <a:off x="5959601" y="3263550"/>
                  <a:ext cx="1047" cy="7048"/>
                </a:xfrm>
                <a:custGeom>
                  <a:avLst/>
                  <a:gdLst>
                    <a:gd name="connsiteX0" fmla="*/ 555 w 1047"/>
                    <a:gd name="connsiteY0" fmla="*/ -371 h 7048"/>
                    <a:gd name="connsiteX1" fmla="*/ 555 w 1047"/>
                    <a:gd name="connsiteY1" fmla="*/ 4010 h 7048"/>
                    <a:gd name="connsiteX2" fmla="*/ -493 w 1047"/>
                    <a:gd name="connsiteY2" fmla="*/ 6677 h 7048"/>
                    <a:gd name="connsiteX3" fmla="*/ -493 w 1047"/>
                    <a:gd name="connsiteY3" fmla="*/ 2200 h 7048"/>
                    <a:gd name="connsiteX4" fmla="*/ 555 w 1047"/>
                    <a:gd name="connsiteY4" fmla="*/ -371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7048">
                      <a:moveTo>
                        <a:pt x="555" y="-371"/>
                      </a:moveTo>
                      <a:lnTo>
                        <a:pt x="555" y="4010"/>
                      </a:lnTo>
                      <a:cubicBezTo>
                        <a:pt x="526" y="4991"/>
                        <a:pt x="155" y="5934"/>
                        <a:pt x="-493" y="6677"/>
                      </a:cubicBezTo>
                      <a:lnTo>
                        <a:pt x="-493" y="2200"/>
                      </a:lnTo>
                      <a:cubicBezTo>
                        <a:pt x="136" y="1486"/>
                        <a:pt x="497" y="581"/>
                        <a:pt x="555" y="-371"/>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sp>
              <p:nvSpPr>
                <p:cNvPr id="726" name="íṣlïďê"/>
                <p:cNvSpPr/>
                <p:nvPr/>
              </p:nvSpPr>
              <p:spPr>
                <a:xfrm>
                  <a:off x="5952743" y="3266026"/>
                  <a:ext cx="6858" cy="7620"/>
                </a:xfrm>
                <a:custGeom>
                  <a:avLst/>
                  <a:gdLst>
                    <a:gd name="connsiteX0" fmla="*/ 6365 w 6858"/>
                    <a:gd name="connsiteY0" fmla="*/ -276 h 7620"/>
                    <a:gd name="connsiteX1" fmla="*/ 6365 w 6858"/>
                    <a:gd name="connsiteY1" fmla="*/ 4201 h 7620"/>
                    <a:gd name="connsiteX2" fmla="*/ 4460 w 6858"/>
                    <a:gd name="connsiteY2" fmla="*/ 5630 h 7620"/>
                    <a:gd name="connsiteX3" fmla="*/ -493 w 6858"/>
                    <a:gd name="connsiteY3" fmla="*/ 7249 h 7620"/>
                    <a:gd name="connsiteX4" fmla="*/ -493 w 6858"/>
                    <a:gd name="connsiteY4" fmla="*/ 2677 h 7620"/>
                    <a:gd name="connsiteX5" fmla="*/ 4555 w 6858"/>
                    <a:gd name="connsiteY5" fmla="*/ 1057 h 7620"/>
                    <a:gd name="connsiteX6" fmla="*/ 6365 w 6858"/>
                    <a:gd name="connsiteY6" fmla="*/ -371 h 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7620">
                      <a:moveTo>
                        <a:pt x="6365" y="-276"/>
                      </a:moveTo>
                      <a:lnTo>
                        <a:pt x="6365" y="4201"/>
                      </a:lnTo>
                      <a:cubicBezTo>
                        <a:pt x="5784" y="4744"/>
                        <a:pt x="5146" y="5220"/>
                        <a:pt x="4460" y="5630"/>
                      </a:cubicBezTo>
                      <a:cubicBezTo>
                        <a:pt x="2926" y="6477"/>
                        <a:pt x="1250" y="7030"/>
                        <a:pt x="-493" y="7249"/>
                      </a:cubicBezTo>
                      <a:lnTo>
                        <a:pt x="-493" y="2677"/>
                      </a:lnTo>
                      <a:cubicBezTo>
                        <a:pt x="1288" y="2505"/>
                        <a:pt x="3003" y="1953"/>
                        <a:pt x="4555" y="1057"/>
                      </a:cubicBezTo>
                      <a:cubicBezTo>
                        <a:pt x="5232" y="686"/>
                        <a:pt x="5841" y="200"/>
                        <a:pt x="6365" y="-371"/>
                      </a:cubicBezTo>
                      <a:close/>
                    </a:path>
                  </a:pathLst>
                </a:custGeom>
                <a:solidFill>
                  <a:srgbClr val="FFB806"/>
                </a:solidFill>
                <a:ln w="9525" cap="flat">
                  <a:noFill/>
                  <a:prstDash val="solid"/>
                  <a:miter/>
                </a:ln>
              </p:spPr>
              <p:txBody>
                <a:bodyPr rtlCol="0" anchor="ctr"/>
                <a:lstStyle/>
                <a:p>
                  <a:endParaRPr lang="zh-CN" altLang="en-US">
                    <a:cs typeface="+mn-ea"/>
                    <a:sym typeface="+mn-lt"/>
                  </a:endParaRPr>
                </a:p>
              </p:txBody>
            </p:sp>
            <p:sp>
              <p:nvSpPr>
                <p:cNvPr id="727" name="îṩľîdè"/>
                <p:cNvSpPr/>
                <p:nvPr/>
              </p:nvSpPr>
              <p:spPr>
                <a:xfrm>
                  <a:off x="5940265" y="3263359"/>
                  <a:ext cx="12477" cy="10351"/>
                </a:xfrm>
                <a:custGeom>
                  <a:avLst/>
                  <a:gdLst>
                    <a:gd name="connsiteX0" fmla="*/ 11985 w 12477"/>
                    <a:gd name="connsiteY0" fmla="*/ 5344 h 10351"/>
                    <a:gd name="connsiteX1" fmla="*/ 11985 w 12477"/>
                    <a:gd name="connsiteY1" fmla="*/ 9821 h 10351"/>
                    <a:gd name="connsiteX2" fmla="*/ 2460 w 12477"/>
                    <a:gd name="connsiteY2" fmla="*/ 8201 h 10351"/>
                    <a:gd name="connsiteX3" fmla="*/ -493 w 12477"/>
                    <a:gd name="connsiteY3" fmla="*/ 4105 h 10351"/>
                    <a:gd name="connsiteX4" fmla="*/ -493 w 12477"/>
                    <a:gd name="connsiteY4" fmla="*/ -371 h 10351"/>
                    <a:gd name="connsiteX5" fmla="*/ 2460 w 12477"/>
                    <a:gd name="connsiteY5" fmla="*/ 3724 h 10351"/>
                    <a:gd name="connsiteX6" fmla="*/ 11985 w 12477"/>
                    <a:gd name="connsiteY6" fmla="*/ 5344 h 1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 h="10351">
                      <a:moveTo>
                        <a:pt x="11985" y="5344"/>
                      </a:moveTo>
                      <a:lnTo>
                        <a:pt x="11985" y="9821"/>
                      </a:lnTo>
                      <a:cubicBezTo>
                        <a:pt x="8718" y="10287"/>
                        <a:pt x="5384" y="9725"/>
                        <a:pt x="2460" y="8201"/>
                      </a:cubicBezTo>
                      <a:cubicBezTo>
                        <a:pt x="783" y="7497"/>
                        <a:pt x="-350" y="5915"/>
                        <a:pt x="-493" y="4105"/>
                      </a:cubicBezTo>
                      <a:lnTo>
                        <a:pt x="-493" y="-371"/>
                      </a:lnTo>
                      <a:cubicBezTo>
                        <a:pt x="-312" y="1420"/>
                        <a:pt x="812" y="2982"/>
                        <a:pt x="2460" y="3724"/>
                      </a:cubicBezTo>
                      <a:cubicBezTo>
                        <a:pt x="5374" y="5296"/>
                        <a:pt x="8718" y="5868"/>
                        <a:pt x="11985" y="5344"/>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grpSp>
          <p:sp>
            <p:nvSpPr>
              <p:cNvPr id="724" name="ïṡlíḋe"/>
              <p:cNvSpPr/>
              <p:nvPr/>
            </p:nvSpPr>
            <p:spPr>
              <a:xfrm>
                <a:off x="5940386" y="3257806"/>
                <a:ext cx="20275" cy="11648"/>
              </a:xfrm>
              <a:custGeom>
                <a:avLst/>
                <a:gdLst>
                  <a:gd name="connsiteX0" fmla="*/ 16817 w 20275"/>
                  <a:gd name="connsiteY0" fmla="*/ 1372 h 11648"/>
                  <a:gd name="connsiteX1" fmla="*/ 16817 w 20275"/>
                  <a:gd name="connsiteY1" fmla="*/ 9563 h 11648"/>
                  <a:gd name="connsiteX2" fmla="*/ 2530 w 20275"/>
                  <a:gd name="connsiteY2" fmla="*/ 9563 h 11648"/>
                  <a:gd name="connsiteX3" fmla="*/ -299 w 20275"/>
                  <a:gd name="connsiteY3" fmla="*/ 4201 h 11648"/>
                  <a:gd name="connsiteX4" fmla="*/ 2530 w 20275"/>
                  <a:gd name="connsiteY4" fmla="*/ 1372 h 11648"/>
                  <a:gd name="connsiteX5" fmla="*/ 16817 w 20275"/>
                  <a:gd name="connsiteY5" fmla="*/ 1372 h 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5" h="11648">
                    <a:moveTo>
                      <a:pt x="16817" y="1372"/>
                    </a:moveTo>
                    <a:cubicBezTo>
                      <a:pt x="20723" y="3658"/>
                      <a:pt x="20818" y="7372"/>
                      <a:pt x="16817" y="9563"/>
                    </a:cubicBezTo>
                    <a:cubicBezTo>
                      <a:pt x="12331" y="11849"/>
                      <a:pt x="7016" y="11849"/>
                      <a:pt x="2530" y="9563"/>
                    </a:cubicBezTo>
                    <a:cubicBezTo>
                      <a:pt x="272" y="8868"/>
                      <a:pt x="-1004" y="6468"/>
                      <a:pt x="-299" y="4201"/>
                    </a:cubicBezTo>
                    <a:cubicBezTo>
                      <a:pt x="120" y="2848"/>
                      <a:pt x="1177" y="1791"/>
                      <a:pt x="2530" y="1372"/>
                    </a:cubicBezTo>
                    <a:cubicBezTo>
                      <a:pt x="7007" y="-952"/>
                      <a:pt x="12341" y="-952"/>
                      <a:pt x="16817" y="1372"/>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sp>
          <p:nvSpPr>
            <p:cNvPr id="590" name="iṩľîḑè"/>
            <p:cNvSpPr/>
            <p:nvPr/>
          </p:nvSpPr>
          <p:spPr>
            <a:xfrm>
              <a:off x="4523313" y="2210325"/>
              <a:ext cx="182135" cy="99905"/>
            </a:xfrm>
            <a:custGeom>
              <a:avLst/>
              <a:gdLst>
                <a:gd name="connsiteX0" fmla="*/ 19655 w 20196"/>
                <a:gd name="connsiteY0" fmla="*/ 10707 h 11078"/>
                <a:gd name="connsiteX1" fmla="*/ 10587 w 20196"/>
                <a:gd name="connsiteY1" fmla="*/ -323 h 11078"/>
                <a:gd name="connsiteX2" fmla="*/ -443 w 20196"/>
                <a:gd name="connsiteY2" fmla="*/ 8745 h 11078"/>
                <a:gd name="connsiteX3" fmla="*/ -443 w 20196"/>
                <a:gd name="connsiteY3" fmla="*/ 10707 h 11078"/>
              </a:gdLst>
              <a:ahLst/>
              <a:cxnLst>
                <a:cxn ang="0">
                  <a:pos x="connsiteX0" y="connsiteY0"/>
                </a:cxn>
                <a:cxn ang="0">
                  <a:pos x="connsiteX1" y="connsiteY1"/>
                </a:cxn>
                <a:cxn ang="0">
                  <a:pos x="connsiteX2" y="connsiteY2"/>
                </a:cxn>
                <a:cxn ang="0">
                  <a:pos x="connsiteX3" y="connsiteY3"/>
                </a:cxn>
              </a:cxnLst>
              <a:rect l="l" t="t" r="r" b="b"/>
              <a:pathLst>
                <a:path w="20196" h="11078">
                  <a:moveTo>
                    <a:pt x="19655" y="10707"/>
                  </a:moveTo>
                  <a:cubicBezTo>
                    <a:pt x="20198" y="5154"/>
                    <a:pt x="16130" y="220"/>
                    <a:pt x="10587" y="-323"/>
                  </a:cubicBezTo>
                  <a:cubicBezTo>
                    <a:pt x="5034" y="-866"/>
                    <a:pt x="100" y="3202"/>
                    <a:pt x="-443" y="8745"/>
                  </a:cubicBezTo>
                  <a:cubicBezTo>
                    <a:pt x="-510" y="9402"/>
                    <a:pt x="-510" y="10060"/>
                    <a:pt x="-443" y="10707"/>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nvGrpSpPr>
            <p:cNvPr id="591" name="î$ļïḑé"/>
            <p:cNvGrpSpPr/>
            <p:nvPr/>
          </p:nvGrpSpPr>
          <p:grpSpPr>
            <a:xfrm>
              <a:off x="3907006" y="2622915"/>
              <a:ext cx="698365" cy="429499"/>
              <a:chOff x="5872162" y="3298221"/>
              <a:chExt cx="77438" cy="47625"/>
            </a:xfrm>
          </p:grpSpPr>
          <p:sp>
            <p:nvSpPr>
              <p:cNvPr id="719" name="iŝľîḑé"/>
              <p:cNvSpPr/>
              <p:nvPr/>
            </p:nvSpPr>
            <p:spPr>
              <a:xfrm>
                <a:off x="5921882" y="3305269"/>
                <a:ext cx="27717" cy="23240"/>
              </a:xfrm>
              <a:custGeom>
                <a:avLst/>
                <a:gdLst>
                  <a:gd name="connsiteX0" fmla="*/ 27718 w 27717"/>
                  <a:gd name="connsiteY0" fmla="*/ 0 h 23240"/>
                  <a:gd name="connsiteX1" fmla="*/ 27718 w 27717"/>
                  <a:gd name="connsiteY1" fmla="*/ 2762 h 23240"/>
                  <a:gd name="connsiteX2" fmla="*/ 0 w 27717"/>
                  <a:gd name="connsiteY2" fmla="*/ 23241 h 23240"/>
                  <a:gd name="connsiteX3" fmla="*/ 0 w 27717"/>
                  <a:gd name="connsiteY3" fmla="*/ 20479 h 23240"/>
                  <a:gd name="connsiteX4" fmla="*/ 27718 w 27717"/>
                  <a:gd name="connsiteY4" fmla="*/ 0 h 23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240">
                    <a:moveTo>
                      <a:pt x="27718" y="0"/>
                    </a:moveTo>
                    <a:lnTo>
                      <a:pt x="27718" y="2762"/>
                    </a:lnTo>
                    <a:lnTo>
                      <a:pt x="0" y="23241"/>
                    </a:lnTo>
                    <a:lnTo>
                      <a:pt x="0" y="20479"/>
                    </a:lnTo>
                    <a:lnTo>
                      <a:pt x="2771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20" name="ïşlïḋé"/>
              <p:cNvSpPr/>
              <p:nvPr/>
            </p:nvSpPr>
            <p:spPr>
              <a:xfrm>
                <a:off x="5880067" y="3325748"/>
                <a:ext cx="41814" cy="20097"/>
              </a:xfrm>
              <a:custGeom>
                <a:avLst/>
                <a:gdLst>
                  <a:gd name="connsiteX0" fmla="*/ 41815 w 41814"/>
                  <a:gd name="connsiteY0" fmla="*/ 0 h 20097"/>
                  <a:gd name="connsiteX1" fmla="*/ 41815 w 41814"/>
                  <a:gd name="connsiteY1" fmla="*/ 2762 h 20097"/>
                  <a:gd name="connsiteX2" fmla="*/ 0 w 41814"/>
                  <a:gd name="connsiteY2" fmla="*/ 20098 h 20097"/>
                  <a:gd name="connsiteX3" fmla="*/ 0 w 41814"/>
                  <a:gd name="connsiteY3" fmla="*/ 17335 h 20097"/>
                  <a:gd name="connsiteX4" fmla="*/ 41815 w 41814"/>
                  <a:gd name="connsiteY4" fmla="*/ 0 h 2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097">
                    <a:moveTo>
                      <a:pt x="41815" y="0"/>
                    </a:moveTo>
                    <a:lnTo>
                      <a:pt x="41815" y="2762"/>
                    </a:lnTo>
                    <a:lnTo>
                      <a:pt x="0" y="20098"/>
                    </a:lnTo>
                    <a:lnTo>
                      <a:pt x="0" y="17335"/>
                    </a:lnTo>
                    <a:lnTo>
                      <a:pt x="41815"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21" name="îSḷïďê"/>
              <p:cNvSpPr/>
              <p:nvPr/>
            </p:nvSpPr>
            <p:spPr>
              <a:xfrm>
                <a:off x="5872162" y="3338512"/>
                <a:ext cx="7905" cy="7334"/>
              </a:xfrm>
              <a:custGeom>
                <a:avLst/>
                <a:gdLst>
                  <a:gd name="connsiteX0" fmla="*/ 7906 w 7905"/>
                  <a:gd name="connsiteY0" fmla="*/ 4572 h 7334"/>
                  <a:gd name="connsiteX1" fmla="*/ 7906 w 7905"/>
                  <a:gd name="connsiteY1" fmla="*/ 7334 h 7334"/>
                  <a:gd name="connsiteX2" fmla="*/ 0 w 7905"/>
                  <a:gd name="connsiteY2" fmla="*/ 2762 h 7334"/>
                  <a:gd name="connsiteX3" fmla="*/ 0 w 7905"/>
                  <a:gd name="connsiteY3" fmla="*/ 0 h 7334"/>
                  <a:gd name="connsiteX4" fmla="*/ 7906 w 7905"/>
                  <a:gd name="connsiteY4" fmla="*/ 4572 h 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334">
                    <a:moveTo>
                      <a:pt x="7906" y="4572"/>
                    </a:moveTo>
                    <a:lnTo>
                      <a:pt x="7906" y="7334"/>
                    </a:lnTo>
                    <a:lnTo>
                      <a:pt x="0" y="2762"/>
                    </a:lnTo>
                    <a:lnTo>
                      <a:pt x="0" y="0"/>
                    </a:lnTo>
                    <a:lnTo>
                      <a:pt x="7906"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22" name="îŝľiďé"/>
              <p:cNvSpPr/>
              <p:nvPr/>
            </p:nvSpPr>
            <p:spPr>
              <a:xfrm>
                <a:off x="5872162" y="3298221"/>
                <a:ext cx="77438" cy="44862"/>
              </a:xfrm>
              <a:custGeom>
                <a:avLst/>
                <a:gdLst>
                  <a:gd name="connsiteX0" fmla="*/ 77438 w 77438"/>
                  <a:gd name="connsiteY0" fmla="*/ 7049 h 44862"/>
                  <a:gd name="connsiteX1" fmla="*/ 49720 w 77438"/>
                  <a:gd name="connsiteY1" fmla="*/ 27527 h 44862"/>
                  <a:gd name="connsiteX2" fmla="*/ 7906 w 77438"/>
                  <a:gd name="connsiteY2" fmla="*/ 44863 h 44862"/>
                  <a:gd name="connsiteX3" fmla="*/ 0 w 77438"/>
                  <a:gd name="connsiteY3" fmla="*/ 40291 h 44862"/>
                  <a:gd name="connsiteX4" fmla="*/ 29909 w 77438"/>
                  <a:gd name="connsiteY4" fmla="*/ 16097 h 44862"/>
                  <a:gd name="connsiteX5" fmla="*/ 65151 w 77438"/>
                  <a:gd name="connsiteY5" fmla="*/ 0 h 44862"/>
                  <a:gd name="connsiteX6" fmla="*/ 77438 w 77438"/>
                  <a:gd name="connsiteY6" fmla="*/ 7049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77438" y="7049"/>
                    </a:moveTo>
                    <a:lnTo>
                      <a:pt x="49720" y="27527"/>
                    </a:lnTo>
                    <a:lnTo>
                      <a:pt x="7906" y="44863"/>
                    </a:lnTo>
                    <a:lnTo>
                      <a:pt x="0" y="40291"/>
                    </a:lnTo>
                    <a:lnTo>
                      <a:pt x="29909" y="16097"/>
                    </a:lnTo>
                    <a:lnTo>
                      <a:pt x="65151" y="0"/>
                    </a:lnTo>
                    <a:lnTo>
                      <a:pt x="77438" y="7049"/>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592" name="ïŝ1ïḋé"/>
            <p:cNvGrpSpPr/>
            <p:nvPr/>
          </p:nvGrpSpPr>
          <p:grpSpPr>
            <a:xfrm>
              <a:off x="4636295" y="2618613"/>
              <a:ext cx="698365" cy="430356"/>
              <a:chOff x="5953029" y="3297744"/>
              <a:chExt cx="77438" cy="47720"/>
            </a:xfrm>
          </p:grpSpPr>
          <p:sp>
            <p:nvSpPr>
              <p:cNvPr id="715" name="íŝḻïḑè"/>
              <p:cNvSpPr/>
              <p:nvPr/>
            </p:nvSpPr>
            <p:spPr>
              <a:xfrm>
                <a:off x="5953029" y="3304793"/>
                <a:ext cx="27717" cy="23241"/>
              </a:xfrm>
              <a:custGeom>
                <a:avLst/>
                <a:gdLst>
                  <a:gd name="connsiteX0" fmla="*/ 0 w 27717"/>
                  <a:gd name="connsiteY0" fmla="*/ 0 h 23241"/>
                  <a:gd name="connsiteX1" fmla="*/ 0 w 27717"/>
                  <a:gd name="connsiteY1" fmla="*/ 2858 h 23241"/>
                  <a:gd name="connsiteX2" fmla="*/ 27718 w 27717"/>
                  <a:gd name="connsiteY2" fmla="*/ 23241 h 23241"/>
                  <a:gd name="connsiteX3" fmla="*/ 27718 w 27717"/>
                  <a:gd name="connsiteY3" fmla="*/ 20479 h 23241"/>
                  <a:gd name="connsiteX4" fmla="*/ 0 w 27717"/>
                  <a:gd name="connsiteY4" fmla="*/ 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241">
                    <a:moveTo>
                      <a:pt x="0" y="0"/>
                    </a:moveTo>
                    <a:lnTo>
                      <a:pt x="0" y="2858"/>
                    </a:lnTo>
                    <a:lnTo>
                      <a:pt x="27718" y="23241"/>
                    </a:lnTo>
                    <a:lnTo>
                      <a:pt x="27718" y="20479"/>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6" name="ïṡḷîḍè"/>
              <p:cNvSpPr/>
              <p:nvPr/>
            </p:nvSpPr>
            <p:spPr>
              <a:xfrm>
                <a:off x="5980746" y="3325272"/>
                <a:ext cx="41814" cy="20192"/>
              </a:xfrm>
              <a:custGeom>
                <a:avLst/>
                <a:gdLst>
                  <a:gd name="connsiteX0" fmla="*/ 0 w 41814"/>
                  <a:gd name="connsiteY0" fmla="*/ 0 h 20192"/>
                  <a:gd name="connsiteX1" fmla="*/ 0 w 41814"/>
                  <a:gd name="connsiteY1" fmla="*/ 2762 h 20192"/>
                  <a:gd name="connsiteX2" fmla="*/ 41815 w 41814"/>
                  <a:gd name="connsiteY2" fmla="*/ 20193 h 20192"/>
                  <a:gd name="connsiteX3" fmla="*/ 41815 w 41814"/>
                  <a:gd name="connsiteY3" fmla="*/ 17336 h 20192"/>
                  <a:gd name="connsiteX4" fmla="*/ 0 w 41814"/>
                  <a:gd name="connsiteY4" fmla="*/ 0 h 2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2">
                    <a:moveTo>
                      <a:pt x="0" y="0"/>
                    </a:moveTo>
                    <a:lnTo>
                      <a:pt x="0" y="2762"/>
                    </a:lnTo>
                    <a:lnTo>
                      <a:pt x="41815" y="20193"/>
                    </a:lnTo>
                    <a:lnTo>
                      <a:pt x="41815" y="17336"/>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7" name="ïslîdé"/>
              <p:cNvSpPr/>
              <p:nvPr/>
            </p:nvSpPr>
            <p:spPr>
              <a:xfrm>
                <a:off x="6022561" y="3338035"/>
                <a:ext cx="7905" cy="7429"/>
              </a:xfrm>
              <a:custGeom>
                <a:avLst/>
                <a:gdLst>
                  <a:gd name="connsiteX0" fmla="*/ 0 w 7905"/>
                  <a:gd name="connsiteY0" fmla="*/ 4572 h 7429"/>
                  <a:gd name="connsiteX1" fmla="*/ 0 w 7905"/>
                  <a:gd name="connsiteY1" fmla="*/ 7429 h 7429"/>
                  <a:gd name="connsiteX2" fmla="*/ 7906 w 7905"/>
                  <a:gd name="connsiteY2" fmla="*/ 2858 h 7429"/>
                  <a:gd name="connsiteX3" fmla="*/ 7906 w 7905"/>
                  <a:gd name="connsiteY3" fmla="*/ 0 h 7429"/>
                  <a:gd name="connsiteX4" fmla="*/ 0 w 7905"/>
                  <a:gd name="connsiteY4" fmla="*/ 4572 h 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429">
                    <a:moveTo>
                      <a:pt x="0" y="4572"/>
                    </a:moveTo>
                    <a:lnTo>
                      <a:pt x="0" y="7429"/>
                    </a:lnTo>
                    <a:lnTo>
                      <a:pt x="7906" y="2858"/>
                    </a:lnTo>
                    <a:lnTo>
                      <a:pt x="7906" y="0"/>
                    </a:lnTo>
                    <a:lnTo>
                      <a:pt x="0"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8" name="îṧlïḋê"/>
              <p:cNvSpPr/>
              <p:nvPr/>
            </p:nvSpPr>
            <p:spPr>
              <a:xfrm>
                <a:off x="5953029" y="3297744"/>
                <a:ext cx="77438" cy="44862"/>
              </a:xfrm>
              <a:custGeom>
                <a:avLst/>
                <a:gdLst>
                  <a:gd name="connsiteX0" fmla="*/ 0 w 77438"/>
                  <a:gd name="connsiteY0" fmla="*/ 7049 h 44862"/>
                  <a:gd name="connsiteX1" fmla="*/ 27718 w 77438"/>
                  <a:gd name="connsiteY1" fmla="*/ 27527 h 44862"/>
                  <a:gd name="connsiteX2" fmla="*/ 69533 w 77438"/>
                  <a:gd name="connsiteY2" fmla="*/ 44863 h 44862"/>
                  <a:gd name="connsiteX3" fmla="*/ 77438 w 77438"/>
                  <a:gd name="connsiteY3" fmla="*/ 40291 h 44862"/>
                  <a:gd name="connsiteX4" fmla="*/ 47530 w 77438"/>
                  <a:gd name="connsiteY4" fmla="*/ 16097 h 44862"/>
                  <a:gd name="connsiteX5" fmla="*/ 12287 w 77438"/>
                  <a:gd name="connsiteY5" fmla="*/ 0 h 44862"/>
                  <a:gd name="connsiteX6" fmla="*/ 0 w 77438"/>
                  <a:gd name="connsiteY6" fmla="*/ 7049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0" y="7049"/>
                    </a:moveTo>
                    <a:lnTo>
                      <a:pt x="27718" y="27527"/>
                    </a:lnTo>
                    <a:lnTo>
                      <a:pt x="69533" y="44863"/>
                    </a:lnTo>
                    <a:lnTo>
                      <a:pt x="77438" y="40291"/>
                    </a:lnTo>
                    <a:lnTo>
                      <a:pt x="47530" y="16097"/>
                    </a:lnTo>
                    <a:lnTo>
                      <a:pt x="12287" y="0"/>
                    </a:lnTo>
                    <a:lnTo>
                      <a:pt x="0" y="7049"/>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593" name="iSḷïḓê"/>
            <p:cNvGrpSpPr/>
            <p:nvPr/>
          </p:nvGrpSpPr>
          <p:grpSpPr>
            <a:xfrm>
              <a:off x="6548426" y="2220904"/>
              <a:ext cx="697499" cy="429499"/>
              <a:chOff x="6165055" y="3253644"/>
              <a:chExt cx="77342" cy="47625"/>
            </a:xfrm>
          </p:grpSpPr>
          <p:sp>
            <p:nvSpPr>
              <p:cNvPr id="711" name="îşḷîḑè"/>
              <p:cNvSpPr/>
              <p:nvPr/>
            </p:nvSpPr>
            <p:spPr>
              <a:xfrm>
                <a:off x="6165055" y="3258216"/>
                <a:ext cx="29813" cy="27051"/>
              </a:xfrm>
              <a:custGeom>
                <a:avLst/>
                <a:gdLst>
                  <a:gd name="connsiteX0" fmla="*/ 0 w 29813"/>
                  <a:gd name="connsiteY0" fmla="*/ 0 h 27051"/>
                  <a:gd name="connsiteX1" fmla="*/ 0 w 29813"/>
                  <a:gd name="connsiteY1" fmla="*/ 2762 h 27051"/>
                  <a:gd name="connsiteX2" fmla="*/ 29813 w 29813"/>
                  <a:gd name="connsiteY2" fmla="*/ 27051 h 27051"/>
                  <a:gd name="connsiteX3" fmla="*/ 29813 w 29813"/>
                  <a:gd name="connsiteY3" fmla="*/ 24194 h 27051"/>
                  <a:gd name="connsiteX4" fmla="*/ 0 w 29813"/>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1">
                    <a:moveTo>
                      <a:pt x="0" y="0"/>
                    </a:moveTo>
                    <a:lnTo>
                      <a:pt x="0" y="2762"/>
                    </a:lnTo>
                    <a:lnTo>
                      <a:pt x="29813" y="27051"/>
                    </a:lnTo>
                    <a:lnTo>
                      <a:pt x="29813" y="24194"/>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2" name="ïṧľídé"/>
              <p:cNvSpPr/>
              <p:nvPr/>
            </p:nvSpPr>
            <p:spPr>
              <a:xfrm>
                <a:off x="6194869" y="3282409"/>
                <a:ext cx="35337" cy="18859"/>
              </a:xfrm>
              <a:custGeom>
                <a:avLst/>
                <a:gdLst>
                  <a:gd name="connsiteX0" fmla="*/ 0 w 35337"/>
                  <a:gd name="connsiteY0" fmla="*/ 0 h 18859"/>
                  <a:gd name="connsiteX1" fmla="*/ 0 w 35337"/>
                  <a:gd name="connsiteY1" fmla="*/ 2858 h 18859"/>
                  <a:gd name="connsiteX2" fmla="*/ 35338 w 35337"/>
                  <a:gd name="connsiteY2" fmla="*/ 18860 h 18859"/>
                  <a:gd name="connsiteX3" fmla="*/ 35338 w 35337"/>
                  <a:gd name="connsiteY3" fmla="*/ 16097 h 18859"/>
                  <a:gd name="connsiteX4" fmla="*/ 0 w 35337"/>
                  <a:gd name="connsiteY4" fmla="*/ 0 h 1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859">
                    <a:moveTo>
                      <a:pt x="0" y="0"/>
                    </a:moveTo>
                    <a:lnTo>
                      <a:pt x="0" y="2858"/>
                    </a:lnTo>
                    <a:lnTo>
                      <a:pt x="35338" y="18860"/>
                    </a:lnTo>
                    <a:lnTo>
                      <a:pt x="35338" y="16097"/>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3" name="işlidê"/>
              <p:cNvSpPr/>
              <p:nvPr/>
            </p:nvSpPr>
            <p:spPr>
              <a:xfrm>
                <a:off x="6230206" y="3291458"/>
                <a:ext cx="12191" cy="9810"/>
              </a:xfrm>
              <a:custGeom>
                <a:avLst/>
                <a:gdLst>
                  <a:gd name="connsiteX0" fmla="*/ 0 w 12191"/>
                  <a:gd name="connsiteY0" fmla="*/ 7049 h 9810"/>
                  <a:gd name="connsiteX1" fmla="*/ 0 w 12191"/>
                  <a:gd name="connsiteY1" fmla="*/ 9811 h 9810"/>
                  <a:gd name="connsiteX2" fmla="*/ 12192 w 12191"/>
                  <a:gd name="connsiteY2" fmla="*/ 2762 h 9810"/>
                  <a:gd name="connsiteX3" fmla="*/ 12192 w 12191"/>
                  <a:gd name="connsiteY3" fmla="*/ 0 h 9810"/>
                  <a:gd name="connsiteX4" fmla="*/ 0 w 12191"/>
                  <a:gd name="connsiteY4" fmla="*/ 7049 h 9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9810">
                    <a:moveTo>
                      <a:pt x="0" y="7049"/>
                    </a:moveTo>
                    <a:lnTo>
                      <a:pt x="0" y="9811"/>
                    </a:lnTo>
                    <a:lnTo>
                      <a:pt x="12192" y="2762"/>
                    </a:lnTo>
                    <a:lnTo>
                      <a:pt x="12192" y="0"/>
                    </a:lnTo>
                    <a:lnTo>
                      <a:pt x="0" y="7049"/>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4" name="ísļíḋè"/>
              <p:cNvSpPr/>
              <p:nvPr/>
            </p:nvSpPr>
            <p:spPr>
              <a:xfrm>
                <a:off x="6165055" y="3253644"/>
                <a:ext cx="77342" cy="44862"/>
              </a:xfrm>
              <a:custGeom>
                <a:avLst/>
                <a:gdLst>
                  <a:gd name="connsiteX0" fmla="*/ 0 w 77342"/>
                  <a:gd name="connsiteY0" fmla="*/ 4572 h 44862"/>
                  <a:gd name="connsiteX1" fmla="*/ 29813 w 77342"/>
                  <a:gd name="connsiteY1" fmla="*/ 28765 h 44862"/>
                  <a:gd name="connsiteX2" fmla="*/ 65151 w 77342"/>
                  <a:gd name="connsiteY2" fmla="*/ 44863 h 44862"/>
                  <a:gd name="connsiteX3" fmla="*/ 77343 w 77342"/>
                  <a:gd name="connsiteY3" fmla="*/ 37814 h 44862"/>
                  <a:gd name="connsiteX4" fmla="*/ 49625 w 77342"/>
                  <a:gd name="connsiteY4" fmla="*/ 17336 h 44862"/>
                  <a:gd name="connsiteX5" fmla="*/ 7810 w 77342"/>
                  <a:gd name="connsiteY5" fmla="*/ 0 h 44862"/>
                  <a:gd name="connsiteX6" fmla="*/ 0 w 77342"/>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0" y="4572"/>
                    </a:moveTo>
                    <a:lnTo>
                      <a:pt x="29813" y="28765"/>
                    </a:lnTo>
                    <a:lnTo>
                      <a:pt x="65151" y="44863"/>
                    </a:lnTo>
                    <a:lnTo>
                      <a:pt x="77343" y="37814"/>
                    </a:lnTo>
                    <a:lnTo>
                      <a:pt x="49625" y="17336"/>
                    </a:lnTo>
                    <a:lnTo>
                      <a:pt x="7810" y="0"/>
                    </a:lnTo>
                    <a:lnTo>
                      <a:pt x="0"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594" name="íṣľiḓé"/>
            <p:cNvGrpSpPr/>
            <p:nvPr/>
          </p:nvGrpSpPr>
          <p:grpSpPr>
            <a:xfrm>
              <a:off x="7245934" y="2220904"/>
              <a:ext cx="698365" cy="429499"/>
              <a:chOff x="6242398" y="3253644"/>
              <a:chExt cx="77438" cy="47625"/>
            </a:xfrm>
          </p:grpSpPr>
          <p:sp>
            <p:nvSpPr>
              <p:cNvPr id="707" name="îsļïdè"/>
              <p:cNvSpPr/>
              <p:nvPr/>
            </p:nvSpPr>
            <p:spPr>
              <a:xfrm>
                <a:off x="6289928" y="3258216"/>
                <a:ext cx="29908" cy="27051"/>
              </a:xfrm>
              <a:custGeom>
                <a:avLst/>
                <a:gdLst>
                  <a:gd name="connsiteX0" fmla="*/ 29908 w 29908"/>
                  <a:gd name="connsiteY0" fmla="*/ 0 h 27051"/>
                  <a:gd name="connsiteX1" fmla="*/ 29908 w 29908"/>
                  <a:gd name="connsiteY1" fmla="*/ 2762 h 27051"/>
                  <a:gd name="connsiteX2" fmla="*/ 0 w 29908"/>
                  <a:gd name="connsiteY2" fmla="*/ 27051 h 27051"/>
                  <a:gd name="connsiteX3" fmla="*/ 0 w 29908"/>
                  <a:gd name="connsiteY3" fmla="*/ 24194 h 27051"/>
                  <a:gd name="connsiteX4" fmla="*/ 29908 w 29908"/>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7051">
                    <a:moveTo>
                      <a:pt x="29908" y="0"/>
                    </a:moveTo>
                    <a:lnTo>
                      <a:pt x="29908" y="2762"/>
                    </a:lnTo>
                    <a:lnTo>
                      <a:pt x="0" y="27051"/>
                    </a:lnTo>
                    <a:lnTo>
                      <a:pt x="0" y="24194"/>
                    </a:lnTo>
                    <a:lnTo>
                      <a:pt x="2990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08" name="îṡļïďè"/>
              <p:cNvSpPr/>
              <p:nvPr/>
            </p:nvSpPr>
            <p:spPr>
              <a:xfrm>
                <a:off x="6254685" y="3282409"/>
                <a:ext cx="35242" cy="18859"/>
              </a:xfrm>
              <a:custGeom>
                <a:avLst/>
                <a:gdLst>
                  <a:gd name="connsiteX0" fmla="*/ 35243 w 35242"/>
                  <a:gd name="connsiteY0" fmla="*/ 0 h 18859"/>
                  <a:gd name="connsiteX1" fmla="*/ 35243 w 35242"/>
                  <a:gd name="connsiteY1" fmla="*/ 2858 h 18859"/>
                  <a:gd name="connsiteX2" fmla="*/ 0 w 35242"/>
                  <a:gd name="connsiteY2" fmla="*/ 18860 h 18859"/>
                  <a:gd name="connsiteX3" fmla="*/ 0 w 35242"/>
                  <a:gd name="connsiteY3" fmla="*/ 16097 h 18859"/>
                  <a:gd name="connsiteX4" fmla="*/ 35243 w 35242"/>
                  <a:gd name="connsiteY4" fmla="*/ 0 h 1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18859">
                    <a:moveTo>
                      <a:pt x="35243" y="0"/>
                    </a:moveTo>
                    <a:lnTo>
                      <a:pt x="35243" y="2858"/>
                    </a:lnTo>
                    <a:lnTo>
                      <a:pt x="0" y="18860"/>
                    </a:lnTo>
                    <a:lnTo>
                      <a:pt x="0" y="16097"/>
                    </a:lnTo>
                    <a:lnTo>
                      <a:pt x="35243"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09" name="isḷïḓe"/>
              <p:cNvSpPr/>
              <p:nvPr/>
            </p:nvSpPr>
            <p:spPr>
              <a:xfrm>
                <a:off x="6242398" y="3291458"/>
                <a:ext cx="12287" cy="9810"/>
              </a:xfrm>
              <a:custGeom>
                <a:avLst/>
                <a:gdLst>
                  <a:gd name="connsiteX0" fmla="*/ 12287 w 12287"/>
                  <a:gd name="connsiteY0" fmla="*/ 7049 h 9810"/>
                  <a:gd name="connsiteX1" fmla="*/ 12287 w 12287"/>
                  <a:gd name="connsiteY1" fmla="*/ 9811 h 9810"/>
                  <a:gd name="connsiteX2" fmla="*/ 0 w 12287"/>
                  <a:gd name="connsiteY2" fmla="*/ 2762 h 9810"/>
                  <a:gd name="connsiteX3" fmla="*/ 0 w 12287"/>
                  <a:gd name="connsiteY3" fmla="*/ 0 h 9810"/>
                  <a:gd name="connsiteX4" fmla="*/ 12287 w 12287"/>
                  <a:gd name="connsiteY4" fmla="*/ 7049 h 9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810">
                    <a:moveTo>
                      <a:pt x="12287" y="7049"/>
                    </a:moveTo>
                    <a:lnTo>
                      <a:pt x="12287" y="9811"/>
                    </a:lnTo>
                    <a:lnTo>
                      <a:pt x="0" y="2762"/>
                    </a:lnTo>
                    <a:lnTo>
                      <a:pt x="0" y="0"/>
                    </a:lnTo>
                    <a:lnTo>
                      <a:pt x="12287" y="7049"/>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710" name="îşḻïḍé"/>
              <p:cNvSpPr/>
              <p:nvPr/>
            </p:nvSpPr>
            <p:spPr>
              <a:xfrm>
                <a:off x="6242398" y="3253644"/>
                <a:ext cx="77438" cy="44862"/>
              </a:xfrm>
              <a:custGeom>
                <a:avLst/>
                <a:gdLst>
                  <a:gd name="connsiteX0" fmla="*/ 77438 w 77438"/>
                  <a:gd name="connsiteY0" fmla="*/ 4572 h 44862"/>
                  <a:gd name="connsiteX1" fmla="*/ 47530 w 77438"/>
                  <a:gd name="connsiteY1" fmla="*/ 28765 h 44862"/>
                  <a:gd name="connsiteX2" fmla="*/ 12287 w 77438"/>
                  <a:gd name="connsiteY2" fmla="*/ 44863 h 44862"/>
                  <a:gd name="connsiteX3" fmla="*/ 0 w 77438"/>
                  <a:gd name="connsiteY3" fmla="*/ 37814 h 44862"/>
                  <a:gd name="connsiteX4" fmla="*/ 27718 w 77438"/>
                  <a:gd name="connsiteY4" fmla="*/ 17336 h 44862"/>
                  <a:gd name="connsiteX5" fmla="*/ 69532 w 77438"/>
                  <a:gd name="connsiteY5" fmla="*/ 0 h 44862"/>
                  <a:gd name="connsiteX6" fmla="*/ 77438 w 77438"/>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77438" y="4572"/>
                    </a:moveTo>
                    <a:lnTo>
                      <a:pt x="47530" y="28765"/>
                    </a:lnTo>
                    <a:lnTo>
                      <a:pt x="12287" y="44863"/>
                    </a:lnTo>
                    <a:lnTo>
                      <a:pt x="0" y="37814"/>
                    </a:lnTo>
                    <a:lnTo>
                      <a:pt x="27718" y="17336"/>
                    </a:lnTo>
                    <a:lnTo>
                      <a:pt x="69532" y="0"/>
                    </a:lnTo>
                    <a:lnTo>
                      <a:pt x="77438"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sp>
          <p:nvSpPr>
            <p:cNvPr id="595" name="í$ḷídê"/>
            <p:cNvSpPr/>
            <p:nvPr/>
          </p:nvSpPr>
          <p:spPr>
            <a:xfrm>
              <a:off x="7112651" y="2616043"/>
              <a:ext cx="288480" cy="163566"/>
            </a:xfrm>
            <a:custGeom>
              <a:avLst/>
              <a:gdLst>
                <a:gd name="connsiteX0" fmla="*/ 26954 w 31988"/>
                <a:gd name="connsiteY0" fmla="*/ 15059 h 18137"/>
                <a:gd name="connsiteX1" fmla="*/ 4284 w 31988"/>
                <a:gd name="connsiteY1" fmla="*/ 15059 h 18137"/>
                <a:gd name="connsiteX2" fmla="*/ 3808 w 31988"/>
                <a:gd name="connsiteY2" fmla="*/ 2200 h 18137"/>
                <a:gd name="connsiteX3" fmla="*/ 3808 w 31988"/>
                <a:gd name="connsiteY3" fmla="*/ 2200 h 18137"/>
                <a:gd name="connsiteX4" fmla="*/ 3808 w 31988"/>
                <a:gd name="connsiteY4" fmla="*/ 2200 h 18137"/>
                <a:gd name="connsiteX5" fmla="*/ 26097 w 31988"/>
                <a:gd name="connsiteY5" fmla="*/ 2200 h 18137"/>
                <a:gd name="connsiteX6" fmla="*/ 26954 w 31988"/>
                <a:gd name="connsiteY6" fmla="*/ 15059 h 1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8" h="18137">
                  <a:moveTo>
                    <a:pt x="26954" y="15059"/>
                  </a:moveTo>
                  <a:cubicBezTo>
                    <a:pt x="19829" y="18669"/>
                    <a:pt x="11410" y="18669"/>
                    <a:pt x="4284" y="15059"/>
                  </a:cubicBezTo>
                  <a:cubicBezTo>
                    <a:pt x="-1906" y="11535"/>
                    <a:pt x="-2097" y="5534"/>
                    <a:pt x="3808" y="2200"/>
                  </a:cubicBezTo>
                  <a:lnTo>
                    <a:pt x="3808" y="2200"/>
                  </a:lnTo>
                  <a:lnTo>
                    <a:pt x="3808" y="2200"/>
                  </a:lnTo>
                  <a:cubicBezTo>
                    <a:pt x="10838" y="-1229"/>
                    <a:pt x="19067" y="-1229"/>
                    <a:pt x="26097" y="2200"/>
                  </a:cubicBezTo>
                  <a:cubicBezTo>
                    <a:pt x="33146" y="5629"/>
                    <a:pt x="33146" y="11440"/>
                    <a:pt x="26954" y="15059"/>
                  </a:cubicBezTo>
                  <a:close/>
                </a:path>
              </a:pathLst>
            </a:custGeom>
            <a:solidFill>
              <a:srgbClr val="D0D2D4"/>
            </a:solidFill>
            <a:ln w="9525" cap="flat">
              <a:noFill/>
              <a:prstDash val="solid"/>
              <a:miter/>
            </a:ln>
          </p:spPr>
          <p:txBody>
            <a:bodyPr rtlCol="0" anchor="ctr"/>
            <a:lstStyle/>
            <a:p>
              <a:endParaRPr lang="zh-CN" altLang="en-US">
                <a:cs typeface="+mn-ea"/>
                <a:sym typeface="+mn-lt"/>
              </a:endParaRPr>
            </a:p>
          </p:txBody>
        </p:sp>
        <p:grpSp>
          <p:nvGrpSpPr>
            <p:cNvPr id="596" name="ïṧ1ïḓê"/>
            <p:cNvGrpSpPr/>
            <p:nvPr/>
          </p:nvGrpSpPr>
          <p:grpSpPr>
            <a:xfrm>
              <a:off x="7111930" y="2435648"/>
              <a:ext cx="273158" cy="329242"/>
              <a:chOff x="6227539" y="3277456"/>
              <a:chExt cx="30289" cy="36508"/>
            </a:xfrm>
          </p:grpSpPr>
          <p:grpSp>
            <p:nvGrpSpPr>
              <p:cNvPr id="702" name="ïsḻïḑê"/>
              <p:cNvGrpSpPr/>
              <p:nvPr/>
            </p:nvGrpSpPr>
            <p:grpSpPr>
              <a:xfrm>
                <a:off x="6227539" y="3286124"/>
                <a:ext cx="30289" cy="27840"/>
                <a:chOff x="6227539" y="3286124"/>
                <a:chExt cx="30289" cy="27840"/>
              </a:xfrm>
            </p:grpSpPr>
            <p:sp>
              <p:nvSpPr>
                <p:cNvPr id="704" name="íṣliḋe"/>
                <p:cNvSpPr/>
                <p:nvPr/>
              </p:nvSpPr>
              <p:spPr>
                <a:xfrm>
                  <a:off x="6256209" y="3286219"/>
                  <a:ext cx="1619" cy="22955"/>
                </a:xfrm>
                <a:custGeom>
                  <a:avLst/>
                  <a:gdLst>
                    <a:gd name="connsiteX0" fmla="*/ 1127 w 1619"/>
                    <a:gd name="connsiteY0" fmla="*/ -371 h 22955"/>
                    <a:gd name="connsiteX1" fmla="*/ 1127 w 1619"/>
                    <a:gd name="connsiteY1" fmla="*/ 18679 h 22955"/>
                    <a:gd name="connsiteX2" fmla="*/ -493 w 1619"/>
                    <a:gd name="connsiteY2" fmla="*/ 22584 h 22955"/>
                    <a:gd name="connsiteX3" fmla="*/ -493 w 1619"/>
                    <a:gd name="connsiteY3" fmla="*/ 3534 h 22955"/>
                    <a:gd name="connsiteX4" fmla="*/ 1127 w 1619"/>
                    <a:gd name="connsiteY4" fmla="*/ -371 h 2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 h="22955">
                      <a:moveTo>
                        <a:pt x="1127" y="-371"/>
                      </a:moveTo>
                      <a:lnTo>
                        <a:pt x="1127" y="18679"/>
                      </a:lnTo>
                      <a:cubicBezTo>
                        <a:pt x="1069" y="20136"/>
                        <a:pt x="497" y="21517"/>
                        <a:pt x="-493" y="22584"/>
                      </a:cubicBezTo>
                      <a:lnTo>
                        <a:pt x="-493" y="3534"/>
                      </a:lnTo>
                      <a:cubicBezTo>
                        <a:pt x="536" y="2496"/>
                        <a:pt x="1117" y="1096"/>
                        <a:pt x="1127"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05" name="îṥḻíḍé"/>
                <p:cNvSpPr/>
                <p:nvPr/>
              </p:nvSpPr>
              <p:spPr>
                <a:xfrm>
                  <a:off x="6245923" y="3290124"/>
                  <a:ext cx="10286" cy="23622"/>
                </a:xfrm>
                <a:custGeom>
                  <a:avLst/>
                  <a:gdLst>
                    <a:gd name="connsiteX0" fmla="*/ 9793 w 10286"/>
                    <a:gd name="connsiteY0" fmla="*/ -371 h 23622"/>
                    <a:gd name="connsiteX1" fmla="*/ 9793 w 10286"/>
                    <a:gd name="connsiteY1" fmla="*/ 18679 h 23622"/>
                    <a:gd name="connsiteX2" fmla="*/ 7031 w 10286"/>
                    <a:gd name="connsiteY2" fmla="*/ 20870 h 23622"/>
                    <a:gd name="connsiteX3" fmla="*/ -493 w 10286"/>
                    <a:gd name="connsiteY3" fmla="*/ 23251 h 23622"/>
                    <a:gd name="connsiteX4" fmla="*/ -493 w 10286"/>
                    <a:gd name="connsiteY4" fmla="*/ 4201 h 23622"/>
                    <a:gd name="connsiteX5" fmla="*/ 7031 w 10286"/>
                    <a:gd name="connsiteY5" fmla="*/ 1915 h 23622"/>
                    <a:gd name="connsiteX6" fmla="*/ 9793 w 10286"/>
                    <a:gd name="connsiteY6" fmla="*/ -371 h 2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 h="23622">
                      <a:moveTo>
                        <a:pt x="9793" y="-371"/>
                      </a:moveTo>
                      <a:lnTo>
                        <a:pt x="9793" y="18679"/>
                      </a:lnTo>
                      <a:cubicBezTo>
                        <a:pt x="8974" y="19527"/>
                        <a:pt x="8041" y="20260"/>
                        <a:pt x="7031" y="20870"/>
                      </a:cubicBezTo>
                      <a:cubicBezTo>
                        <a:pt x="4717" y="22184"/>
                        <a:pt x="2155" y="22994"/>
                        <a:pt x="-493" y="23251"/>
                      </a:cubicBezTo>
                      <a:lnTo>
                        <a:pt x="-493" y="4201"/>
                      </a:lnTo>
                      <a:cubicBezTo>
                        <a:pt x="2145" y="3972"/>
                        <a:pt x="4707" y="3191"/>
                        <a:pt x="7031" y="1915"/>
                      </a:cubicBezTo>
                      <a:cubicBezTo>
                        <a:pt x="8070" y="1305"/>
                        <a:pt x="9003" y="534"/>
                        <a:pt x="9793"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706" name="îṣḷïḑê"/>
                <p:cNvSpPr/>
                <p:nvPr/>
              </p:nvSpPr>
              <p:spPr>
                <a:xfrm>
                  <a:off x="6227539" y="3286124"/>
                  <a:ext cx="18383" cy="27840"/>
                </a:xfrm>
                <a:custGeom>
                  <a:avLst/>
                  <a:gdLst>
                    <a:gd name="connsiteX0" fmla="*/ 17890 w 18383"/>
                    <a:gd name="connsiteY0" fmla="*/ 8201 h 27840"/>
                    <a:gd name="connsiteX1" fmla="*/ 17890 w 18383"/>
                    <a:gd name="connsiteY1" fmla="*/ 27251 h 27840"/>
                    <a:gd name="connsiteX2" fmla="*/ 3983 w 18383"/>
                    <a:gd name="connsiteY2" fmla="*/ 24870 h 27840"/>
                    <a:gd name="connsiteX3" fmla="*/ -493 w 18383"/>
                    <a:gd name="connsiteY3" fmla="*/ 18679 h 27840"/>
                    <a:gd name="connsiteX4" fmla="*/ -493 w 18383"/>
                    <a:gd name="connsiteY4" fmla="*/ -371 h 27840"/>
                    <a:gd name="connsiteX5" fmla="*/ 3983 w 18383"/>
                    <a:gd name="connsiteY5" fmla="*/ 5915 h 27840"/>
                    <a:gd name="connsiteX6" fmla="*/ 17795 w 18383"/>
                    <a:gd name="connsiteY6" fmla="*/ 8201 h 2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 h="27840">
                      <a:moveTo>
                        <a:pt x="17890" y="8201"/>
                      </a:moveTo>
                      <a:lnTo>
                        <a:pt x="17890" y="27251"/>
                      </a:lnTo>
                      <a:cubicBezTo>
                        <a:pt x="13118" y="27908"/>
                        <a:pt x="8260" y="27070"/>
                        <a:pt x="3983" y="24870"/>
                      </a:cubicBezTo>
                      <a:cubicBezTo>
                        <a:pt x="1478" y="23775"/>
                        <a:pt x="-236" y="21403"/>
                        <a:pt x="-493" y="18679"/>
                      </a:cubicBezTo>
                      <a:lnTo>
                        <a:pt x="-493" y="-371"/>
                      </a:lnTo>
                      <a:cubicBezTo>
                        <a:pt x="-236" y="2372"/>
                        <a:pt x="1478" y="4772"/>
                        <a:pt x="3983" y="5915"/>
                      </a:cubicBezTo>
                      <a:cubicBezTo>
                        <a:pt x="8241" y="8087"/>
                        <a:pt x="13061" y="8887"/>
                        <a:pt x="17795" y="820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703" name="î$lîḓe"/>
              <p:cNvSpPr/>
              <p:nvPr/>
            </p:nvSpPr>
            <p:spPr>
              <a:xfrm>
                <a:off x="6227551" y="3277456"/>
                <a:ext cx="30166" cy="17454"/>
              </a:xfrm>
              <a:custGeom>
                <a:avLst/>
                <a:gdLst>
                  <a:gd name="connsiteX0" fmla="*/ 25308 w 30166"/>
                  <a:gd name="connsiteY0" fmla="*/ 2200 h 17454"/>
                  <a:gd name="connsiteX1" fmla="*/ 29289 w 30166"/>
                  <a:gd name="connsiteY1" fmla="*/ 10602 h 17454"/>
                  <a:gd name="connsiteX2" fmla="*/ 25308 w 30166"/>
                  <a:gd name="connsiteY2" fmla="*/ 14583 h 17454"/>
                  <a:gd name="connsiteX3" fmla="*/ 3972 w 30166"/>
                  <a:gd name="connsiteY3" fmla="*/ 14583 h 17454"/>
                  <a:gd name="connsiteX4" fmla="*/ 3972 w 30166"/>
                  <a:gd name="connsiteY4" fmla="*/ 2200 h 17454"/>
                  <a:gd name="connsiteX5" fmla="*/ 25308 w 30166"/>
                  <a:gd name="connsiteY5" fmla="*/ 2200 h 1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66" h="17454">
                    <a:moveTo>
                      <a:pt x="25308" y="2200"/>
                    </a:moveTo>
                    <a:cubicBezTo>
                      <a:pt x="28727" y="3420"/>
                      <a:pt x="30509" y="7182"/>
                      <a:pt x="29289" y="10602"/>
                    </a:cubicBezTo>
                    <a:cubicBezTo>
                      <a:pt x="28632" y="12459"/>
                      <a:pt x="27165" y="13916"/>
                      <a:pt x="25308" y="14583"/>
                    </a:cubicBezTo>
                    <a:cubicBezTo>
                      <a:pt x="18583" y="17917"/>
                      <a:pt x="10696" y="17917"/>
                      <a:pt x="3972" y="14583"/>
                    </a:cubicBezTo>
                    <a:cubicBezTo>
                      <a:pt x="-1934" y="11154"/>
                      <a:pt x="-2029" y="5630"/>
                      <a:pt x="3972" y="2200"/>
                    </a:cubicBezTo>
                    <a:cubicBezTo>
                      <a:pt x="10668" y="-1229"/>
                      <a:pt x="18612" y="-1229"/>
                      <a:pt x="25308" y="2200"/>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597" name="íślïďé"/>
            <p:cNvGrpSpPr/>
            <p:nvPr/>
          </p:nvGrpSpPr>
          <p:grpSpPr>
            <a:xfrm>
              <a:off x="7155741" y="2335148"/>
              <a:ext cx="184462" cy="175858"/>
              <a:chOff x="6232397" y="3266312"/>
              <a:chExt cx="20454" cy="19500"/>
            </a:xfrm>
          </p:grpSpPr>
          <p:grpSp>
            <p:nvGrpSpPr>
              <p:cNvPr id="697" name="iŝliḑê"/>
              <p:cNvGrpSpPr/>
              <p:nvPr/>
            </p:nvGrpSpPr>
            <p:grpSpPr>
              <a:xfrm>
                <a:off x="6232397" y="3272122"/>
                <a:ext cx="20383" cy="13690"/>
                <a:chOff x="6232397" y="3272122"/>
                <a:chExt cx="20383" cy="13690"/>
              </a:xfrm>
            </p:grpSpPr>
            <p:sp>
              <p:nvSpPr>
                <p:cNvPr id="699" name="íSḻîḓé"/>
                <p:cNvSpPr/>
                <p:nvPr/>
              </p:nvSpPr>
              <p:spPr>
                <a:xfrm>
                  <a:off x="6251637" y="3272217"/>
                  <a:ext cx="1142" cy="10382"/>
                </a:xfrm>
                <a:custGeom>
                  <a:avLst/>
                  <a:gdLst>
                    <a:gd name="connsiteX0" fmla="*/ 650 w 1142"/>
                    <a:gd name="connsiteY0" fmla="*/ -371 h 10382"/>
                    <a:gd name="connsiteX1" fmla="*/ 650 w 1142"/>
                    <a:gd name="connsiteY1" fmla="*/ 7344 h 10382"/>
                    <a:gd name="connsiteX2" fmla="*/ -493 w 1142"/>
                    <a:gd name="connsiteY2" fmla="*/ 10011 h 10382"/>
                    <a:gd name="connsiteX3" fmla="*/ -493 w 1142"/>
                    <a:gd name="connsiteY3" fmla="*/ 2201 h 10382"/>
                    <a:gd name="connsiteX4" fmla="*/ 554 w 1142"/>
                    <a:gd name="connsiteY4" fmla="*/ -37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 h="10382">
                      <a:moveTo>
                        <a:pt x="650" y="-371"/>
                      </a:moveTo>
                      <a:lnTo>
                        <a:pt x="650" y="7344"/>
                      </a:lnTo>
                      <a:cubicBezTo>
                        <a:pt x="621" y="8344"/>
                        <a:pt x="212" y="9306"/>
                        <a:pt x="-493" y="10011"/>
                      </a:cubicBezTo>
                      <a:lnTo>
                        <a:pt x="-493" y="2201"/>
                      </a:lnTo>
                      <a:cubicBezTo>
                        <a:pt x="136" y="1486"/>
                        <a:pt x="497" y="581"/>
                        <a:pt x="554"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700" name="iŝľíḋe"/>
                <p:cNvSpPr/>
                <p:nvPr/>
              </p:nvSpPr>
              <p:spPr>
                <a:xfrm>
                  <a:off x="6244970" y="3274789"/>
                  <a:ext cx="6858" cy="10858"/>
                </a:xfrm>
                <a:custGeom>
                  <a:avLst/>
                  <a:gdLst>
                    <a:gd name="connsiteX0" fmla="*/ 6270 w 6858"/>
                    <a:gd name="connsiteY0" fmla="*/ -371 h 10858"/>
                    <a:gd name="connsiteX1" fmla="*/ 6270 w 6858"/>
                    <a:gd name="connsiteY1" fmla="*/ 7439 h 10858"/>
                    <a:gd name="connsiteX2" fmla="*/ 4460 w 6858"/>
                    <a:gd name="connsiteY2" fmla="*/ 8868 h 10858"/>
                    <a:gd name="connsiteX3" fmla="*/ -493 w 6858"/>
                    <a:gd name="connsiteY3" fmla="*/ 10487 h 10858"/>
                    <a:gd name="connsiteX4" fmla="*/ -493 w 6858"/>
                    <a:gd name="connsiteY4" fmla="*/ 2677 h 10858"/>
                    <a:gd name="connsiteX5" fmla="*/ 4460 w 6858"/>
                    <a:gd name="connsiteY5" fmla="*/ 1057 h 10858"/>
                    <a:gd name="connsiteX6" fmla="*/ 6365 w 6858"/>
                    <a:gd name="connsiteY6" fmla="*/ -371 h 1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10858">
                      <a:moveTo>
                        <a:pt x="6270" y="-371"/>
                      </a:moveTo>
                      <a:lnTo>
                        <a:pt x="6270" y="7439"/>
                      </a:lnTo>
                      <a:cubicBezTo>
                        <a:pt x="5774" y="8030"/>
                        <a:pt x="5155" y="8515"/>
                        <a:pt x="4460" y="8868"/>
                      </a:cubicBezTo>
                      <a:cubicBezTo>
                        <a:pt x="2926" y="9716"/>
                        <a:pt x="1250" y="10268"/>
                        <a:pt x="-493" y="10487"/>
                      </a:cubicBezTo>
                      <a:lnTo>
                        <a:pt x="-493" y="2677"/>
                      </a:lnTo>
                      <a:cubicBezTo>
                        <a:pt x="1260" y="2496"/>
                        <a:pt x="2946" y="1953"/>
                        <a:pt x="4460" y="1057"/>
                      </a:cubicBezTo>
                      <a:cubicBezTo>
                        <a:pt x="5165" y="686"/>
                        <a:pt x="5813" y="200"/>
                        <a:pt x="6365"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701" name="işļidè"/>
                <p:cNvSpPr/>
                <p:nvPr/>
              </p:nvSpPr>
              <p:spPr>
                <a:xfrm>
                  <a:off x="6232397" y="3272122"/>
                  <a:ext cx="12478" cy="13690"/>
                </a:xfrm>
                <a:custGeom>
                  <a:avLst/>
                  <a:gdLst>
                    <a:gd name="connsiteX0" fmla="*/ 11985 w 12478"/>
                    <a:gd name="connsiteY0" fmla="*/ 5344 h 13690"/>
                    <a:gd name="connsiteX1" fmla="*/ 11985 w 12478"/>
                    <a:gd name="connsiteY1" fmla="*/ 13154 h 13690"/>
                    <a:gd name="connsiteX2" fmla="*/ 2460 w 12478"/>
                    <a:gd name="connsiteY2" fmla="*/ 11535 h 13690"/>
                    <a:gd name="connsiteX3" fmla="*/ -493 w 12478"/>
                    <a:gd name="connsiteY3" fmla="*/ 7439 h 13690"/>
                    <a:gd name="connsiteX4" fmla="*/ -493 w 12478"/>
                    <a:gd name="connsiteY4" fmla="*/ -371 h 13690"/>
                    <a:gd name="connsiteX5" fmla="*/ 2460 w 12478"/>
                    <a:gd name="connsiteY5" fmla="*/ 3724 h 13690"/>
                    <a:gd name="connsiteX6" fmla="*/ 11985 w 12478"/>
                    <a:gd name="connsiteY6" fmla="*/ 5344 h 1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8" h="13690">
                      <a:moveTo>
                        <a:pt x="11985" y="5344"/>
                      </a:moveTo>
                      <a:lnTo>
                        <a:pt x="11985" y="13154"/>
                      </a:lnTo>
                      <a:cubicBezTo>
                        <a:pt x="8718" y="13630"/>
                        <a:pt x="5384" y="13068"/>
                        <a:pt x="2460" y="11535"/>
                      </a:cubicBezTo>
                      <a:cubicBezTo>
                        <a:pt x="784" y="10830"/>
                        <a:pt x="-350" y="9249"/>
                        <a:pt x="-493" y="7439"/>
                      </a:cubicBezTo>
                      <a:lnTo>
                        <a:pt x="-493" y="-371"/>
                      </a:lnTo>
                      <a:cubicBezTo>
                        <a:pt x="-350" y="1438"/>
                        <a:pt x="784" y="3019"/>
                        <a:pt x="2460" y="3724"/>
                      </a:cubicBezTo>
                      <a:cubicBezTo>
                        <a:pt x="5365" y="5305"/>
                        <a:pt x="8718" y="5877"/>
                        <a:pt x="11985" y="5344"/>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698" name="îṧḷiďe"/>
              <p:cNvSpPr/>
              <p:nvPr/>
            </p:nvSpPr>
            <p:spPr>
              <a:xfrm>
                <a:off x="6232613" y="3266312"/>
                <a:ext cx="20238" cy="11620"/>
              </a:xfrm>
              <a:custGeom>
                <a:avLst/>
                <a:gdLst>
                  <a:gd name="connsiteX0" fmla="*/ 16722 w 20238"/>
                  <a:gd name="connsiteY0" fmla="*/ 1343 h 11620"/>
                  <a:gd name="connsiteX1" fmla="*/ 19551 w 20238"/>
                  <a:gd name="connsiteY1" fmla="*/ 6706 h 11620"/>
                  <a:gd name="connsiteX2" fmla="*/ 16722 w 20238"/>
                  <a:gd name="connsiteY2" fmla="*/ 9535 h 11620"/>
                  <a:gd name="connsiteX3" fmla="*/ 2530 w 20238"/>
                  <a:gd name="connsiteY3" fmla="*/ 9535 h 11620"/>
                  <a:gd name="connsiteX4" fmla="*/ -299 w 20238"/>
                  <a:gd name="connsiteY4" fmla="*/ 4172 h 11620"/>
                  <a:gd name="connsiteX5" fmla="*/ 2530 w 20238"/>
                  <a:gd name="connsiteY5" fmla="*/ 1343 h 11620"/>
                  <a:gd name="connsiteX6" fmla="*/ 16722 w 20238"/>
                  <a:gd name="connsiteY6" fmla="*/ 1343 h 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38" h="11620">
                    <a:moveTo>
                      <a:pt x="16722" y="1343"/>
                    </a:moveTo>
                    <a:cubicBezTo>
                      <a:pt x="18979" y="2039"/>
                      <a:pt x="20256" y="4439"/>
                      <a:pt x="19551" y="6706"/>
                    </a:cubicBezTo>
                    <a:cubicBezTo>
                      <a:pt x="19132" y="8058"/>
                      <a:pt x="18075" y="9116"/>
                      <a:pt x="16722" y="9535"/>
                    </a:cubicBezTo>
                    <a:cubicBezTo>
                      <a:pt x="12264" y="11821"/>
                      <a:pt x="6988" y="11821"/>
                      <a:pt x="2530" y="9535"/>
                    </a:cubicBezTo>
                    <a:cubicBezTo>
                      <a:pt x="272" y="8839"/>
                      <a:pt x="-1004" y="6439"/>
                      <a:pt x="-299" y="4172"/>
                    </a:cubicBezTo>
                    <a:cubicBezTo>
                      <a:pt x="120" y="2820"/>
                      <a:pt x="1178" y="1762"/>
                      <a:pt x="2530" y="1343"/>
                    </a:cubicBezTo>
                    <a:cubicBezTo>
                      <a:pt x="6988" y="-943"/>
                      <a:pt x="12264" y="-943"/>
                      <a:pt x="16722" y="1343"/>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598" name="ïŝḷidé"/>
            <p:cNvGrpSpPr/>
            <p:nvPr/>
          </p:nvGrpSpPr>
          <p:grpSpPr>
            <a:xfrm>
              <a:off x="7155741" y="2259277"/>
              <a:ext cx="183849" cy="144582"/>
              <a:chOff x="6232397" y="3257899"/>
              <a:chExt cx="20386" cy="16032"/>
            </a:xfrm>
          </p:grpSpPr>
          <p:grpSp>
            <p:nvGrpSpPr>
              <p:cNvPr id="692" name="íṥ1ïḑé"/>
              <p:cNvGrpSpPr/>
              <p:nvPr/>
            </p:nvGrpSpPr>
            <p:grpSpPr>
              <a:xfrm>
                <a:off x="6232397" y="3263359"/>
                <a:ext cx="20383" cy="10572"/>
                <a:chOff x="6232397" y="3263359"/>
                <a:chExt cx="20383" cy="10572"/>
              </a:xfrm>
            </p:grpSpPr>
            <p:sp>
              <p:nvSpPr>
                <p:cNvPr id="694" name="ï$ļîḍe"/>
                <p:cNvSpPr/>
                <p:nvPr/>
              </p:nvSpPr>
              <p:spPr>
                <a:xfrm>
                  <a:off x="6251733" y="3263836"/>
                  <a:ext cx="1047" cy="7048"/>
                </a:xfrm>
                <a:custGeom>
                  <a:avLst/>
                  <a:gdLst>
                    <a:gd name="connsiteX0" fmla="*/ 554 w 1047"/>
                    <a:gd name="connsiteY0" fmla="*/ -371 h 7048"/>
                    <a:gd name="connsiteX1" fmla="*/ 554 w 1047"/>
                    <a:gd name="connsiteY1" fmla="*/ 4105 h 7048"/>
                    <a:gd name="connsiteX2" fmla="*/ -493 w 1047"/>
                    <a:gd name="connsiteY2" fmla="*/ 6677 h 7048"/>
                    <a:gd name="connsiteX3" fmla="*/ -493 w 1047"/>
                    <a:gd name="connsiteY3" fmla="*/ 2200 h 7048"/>
                    <a:gd name="connsiteX4" fmla="*/ 554 w 1047"/>
                    <a:gd name="connsiteY4" fmla="*/ -371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7048">
                      <a:moveTo>
                        <a:pt x="554" y="-371"/>
                      </a:moveTo>
                      <a:lnTo>
                        <a:pt x="554" y="4105"/>
                      </a:lnTo>
                      <a:cubicBezTo>
                        <a:pt x="497" y="5058"/>
                        <a:pt x="135" y="5963"/>
                        <a:pt x="-493" y="6677"/>
                      </a:cubicBezTo>
                      <a:lnTo>
                        <a:pt x="-493" y="2200"/>
                      </a:lnTo>
                      <a:cubicBezTo>
                        <a:pt x="145" y="1495"/>
                        <a:pt x="517" y="581"/>
                        <a:pt x="554" y="-371"/>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sp>
              <p:nvSpPr>
                <p:cNvPr id="695" name="îş1iḑê"/>
                <p:cNvSpPr/>
                <p:nvPr/>
              </p:nvSpPr>
              <p:spPr>
                <a:xfrm>
                  <a:off x="6244875" y="3266026"/>
                  <a:ext cx="6857" cy="7905"/>
                </a:xfrm>
                <a:custGeom>
                  <a:avLst/>
                  <a:gdLst>
                    <a:gd name="connsiteX0" fmla="*/ 6365 w 6857"/>
                    <a:gd name="connsiteY0" fmla="*/ 10 h 7905"/>
                    <a:gd name="connsiteX1" fmla="*/ 6365 w 6857"/>
                    <a:gd name="connsiteY1" fmla="*/ 4487 h 7905"/>
                    <a:gd name="connsiteX2" fmla="*/ 4459 w 6857"/>
                    <a:gd name="connsiteY2" fmla="*/ 5915 h 7905"/>
                    <a:gd name="connsiteX3" fmla="*/ -493 w 6857"/>
                    <a:gd name="connsiteY3" fmla="*/ 7535 h 7905"/>
                    <a:gd name="connsiteX4" fmla="*/ -493 w 6857"/>
                    <a:gd name="connsiteY4" fmla="*/ 2677 h 7905"/>
                    <a:gd name="connsiteX5" fmla="*/ 4459 w 6857"/>
                    <a:gd name="connsiteY5" fmla="*/ 1153 h 7905"/>
                    <a:gd name="connsiteX6" fmla="*/ 6365 w 6857"/>
                    <a:gd name="connsiteY6" fmla="*/ -371 h 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 h="7905">
                      <a:moveTo>
                        <a:pt x="6365" y="10"/>
                      </a:moveTo>
                      <a:lnTo>
                        <a:pt x="6365" y="4487"/>
                      </a:lnTo>
                      <a:cubicBezTo>
                        <a:pt x="5812" y="5058"/>
                        <a:pt x="5165" y="5544"/>
                        <a:pt x="4459" y="5915"/>
                      </a:cubicBezTo>
                      <a:cubicBezTo>
                        <a:pt x="2945" y="6801"/>
                        <a:pt x="1259" y="7354"/>
                        <a:pt x="-493" y="7535"/>
                      </a:cubicBezTo>
                      <a:lnTo>
                        <a:pt x="-493" y="2677"/>
                      </a:lnTo>
                      <a:cubicBezTo>
                        <a:pt x="1240" y="2486"/>
                        <a:pt x="2917" y="1972"/>
                        <a:pt x="4459" y="1153"/>
                      </a:cubicBezTo>
                      <a:cubicBezTo>
                        <a:pt x="5174" y="743"/>
                        <a:pt x="5812" y="229"/>
                        <a:pt x="6365" y="-371"/>
                      </a:cubicBezTo>
                      <a:close/>
                    </a:path>
                  </a:pathLst>
                </a:custGeom>
                <a:solidFill>
                  <a:srgbClr val="FFB806"/>
                </a:solidFill>
                <a:ln w="9525" cap="flat">
                  <a:noFill/>
                  <a:prstDash val="solid"/>
                  <a:miter/>
                </a:ln>
              </p:spPr>
              <p:txBody>
                <a:bodyPr rtlCol="0" anchor="ctr"/>
                <a:lstStyle/>
                <a:p>
                  <a:endParaRPr lang="zh-CN" altLang="en-US">
                    <a:cs typeface="+mn-ea"/>
                    <a:sym typeface="+mn-lt"/>
                  </a:endParaRPr>
                </a:p>
              </p:txBody>
            </p:sp>
            <p:sp>
              <p:nvSpPr>
                <p:cNvPr id="696" name="isļïḑê"/>
                <p:cNvSpPr/>
                <p:nvPr/>
              </p:nvSpPr>
              <p:spPr>
                <a:xfrm>
                  <a:off x="6232397" y="3263359"/>
                  <a:ext cx="12478" cy="10386"/>
                </a:xfrm>
                <a:custGeom>
                  <a:avLst/>
                  <a:gdLst>
                    <a:gd name="connsiteX0" fmla="*/ 11985 w 12478"/>
                    <a:gd name="connsiteY0" fmla="*/ 5344 h 10386"/>
                    <a:gd name="connsiteX1" fmla="*/ 11985 w 12478"/>
                    <a:gd name="connsiteY1" fmla="*/ 9821 h 10386"/>
                    <a:gd name="connsiteX2" fmla="*/ 2460 w 12478"/>
                    <a:gd name="connsiteY2" fmla="*/ 8201 h 10386"/>
                    <a:gd name="connsiteX3" fmla="*/ -493 w 12478"/>
                    <a:gd name="connsiteY3" fmla="*/ 4105 h 10386"/>
                    <a:gd name="connsiteX4" fmla="*/ -493 w 12478"/>
                    <a:gd name="connsiteY4" fmla="*/ -371 h 10386"/>
                    <a:gd name="connsiteX5" fmla="*/ 2460 w 12478"/>
                    <a:gd name="connsiteY5" fmla="*/ 3820 h 10386"/>
                    <a:gd name="connsiteX6" fmla="*/ 11985 w 12478"/>
                    <a:gd name="connsiteY6" fmla="*/ 5344 h 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8" h="10386">
                      <a:moveTo>
                        <a:pt x="11985" y="5344"/>
                      </a:moveTo>
                      <a:lnTo>
                        <a:pt x="11985" y="9821"/>
                      </a:lnTo>
                      <a:cubicBezTo>
                        <a:pt x="8718" y="10354"/>
                        <a:pt x="5365" y="9782"/>
                        <a:pt x="2460" y="8201"/>
                      </a:cubicBezTo>
                      <a:cubicBezTo>
                        <a:pt x="774" y="7515"/>
                        <a:pt x="-369" y="5925"/>
                        <a:pt x="-493" y="4105"/>
                      </a:cubicBezTo>
                      <a:lnTo>
                        <a:pt x="-493" y="-371"/>
                      </a:lnTo>
                      <a:cubicBezTo>
                        <a:pt x="-340" y="1458"/>
                        <a:pt x="784" y="3067"/>
                        <a:pt x="2460" y="3820"/>
                      </a:cubicBezTo>
                      <a:cubicBezTo>
                        <a:pt x="5394" y="5315"/>
                        <a:pt x="8727" y="5849"/>
                        <a:pt x="11985" y="5344"/>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grpSp>
          <p:sp>
            <p:nvSpPr>
              <p:cNvPr id="693" name="iś1ïḓê"/>
              <p:cNvSpPr/>
              <p:nvPr/>
            </p:nvSpPr>
            <p:spPr>
              <a:xfrm>
                <a:off x="6232680" y="3257899"/>
                <a:ext cx="20103" cy="11615"/>
              </a:xfrm>
              <a:custGeom>
                <a:avLst/>
                <a:gdLst>
                  <a:gd name="connsiteX0" fmla="*/ 16654 w 20103"/>
                  <a:gd name="connsiteY0" fmla="*/ 1279 h 11615"/>
                  <a:gd name="connsiteX1" fmla="*/ 19369 w 20103"/>
                  <a:gd name="connsiteY1" fmla="*/ 6851 h 11615"/>
                  <a:gd name="connsiteX2" fmla="*/ 16654 w 20103"/>
                  <a:gd name="connsiteY2" fmla="*/ 9566 h 11615"/>
                  <a:gd name="connsiteX3" fmla="*/ 2462 w 20103"/>
                  <a:gd name="connsiteY3" fmla="*/ 9566 h 11615"/>
                  <a:gd name="connsiteX4" fmla="*/ -252 w 20103"/>
                  <a:gd name="connsiteY4" fmla="*/ 3993 h 11615"/>
                  <a:gd name="connsiteX5" fmla="*/ 2462 w 20103"/>
                  <a:gd name="connsiteY5" fmla="*/ 1279 h 11615"/>
                  <a:gd name="connsiteX6" fmla="*/ 16654 w 20103"/>
                  <a:gd name="connsiteY6" fmla="*/ 1279 h 1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3" h="11615">
                    <a:moveTo>
                      <a:pt x="16654" y="1279"/>
                    </a:moveTo>
                    <a:cubicBezTo>
                      <a:pt x="18940" y="2069"/>
                      <a:pt x="20160" y="4555"/>
                      <a:pt x="19369" y="6851"/>
                    </a:cubicBezTo>
                    <a:cubicBezTo>
                      <a:pt x="18931" y="8127"/>
                      <a:pt x="17931" y="9127"/>
                      <a:pt x="16654" y="9566"/>
                    </a:cubicBezTo>
                    <a:cubicBezTo>
                      <a:pt x="12187" y="11804"/>
                      <a:pt x="6929" y="11804"/>
                      <a:pt x="2462" y="9566"/>
                    </a:cubicBezTo>
                    <a:cubicBezTo>
                      <a:pt x="176" y="8775"/>
                      <a:pt x="-1043" y="6289"/>
                      <a:pt x="-252" y="3993"/>
                    </a:cubicBezTo>
                    <a:cubicBezTo>
                      <a:pt x="186" y="2717"/>
                      <a:pt x="1186" y="1717"/>
                      <a:pt x="2462" y="1279"/>
                    </a:cubicBezTo>
                    <a:cubicBezTo>
                      <a:pt x="6939" y="-921"/>
                      <a:pt x="12178" y="-921"/>
                      <a:pt x="16654" y="1279"/>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sp>
          <p:nvSpPr>
            <p:cNvPr id="599" name="ïšḷîďé"/>
            <p:cNvSpPr/>
            <p:nvPr/>
          </p:nvSpPr>
          <p:spPr>
            <a:xfrm>
              <a:off x="7162613" y="2216602"/>
              <a:ext cx="176950" cy="96208"/>
            </a:xfrm>
            <a:custGeom>
              <a:avLst/>
              <a:gdLst>
                <a:gd name="connsiteX0" fmla="*/ 19128 w 19621"/>
                <a:gd name="connsiteY0" fmla="*/ 10297 h 10668"/>
                <a:gd name="connsiteX1" fmla="*/ 9032 w 19621"/>
                <a:gd name="connsiteY1" fmla="*/ -371 h 10668"/>
                <a:gd name="connsiteX2" fmla="*/ -493 w 19621"/>
                <a:gd name="connsiteY2" fmla="*/ 10106 h 10668"/>
              </a:gdLst>
              <a:ahLst/>
              <a:cxnLst>
                <a:cxn ang="0">
                  <a:pos x="connsiteX0" y="connsiteY0"/>
                </a:cxn>
                <a:cxn ang="0">
                  <a:pos x="connsiteX1" y="connsiteY1"/>
                </a:cxn>
                <a:cxn ang="0">
                  <a:pos x="connsiteX2" y="connsiteY2"/>
                </a:cxn>
              </a:cxnLst>
              <a:rect l="l" t="t" r="r" b="b"/>
              <a:pathLst>
                <a:path w="19621" h="10668">
                  <a:moveTo>
                    <a:pt x="19128" y="10297"/>
                  </a:moveTo>
                  <a:cubicBezTo>
                    <a:pt x="18995" y="4677"/>
                    <a:pt x="14633" y="67"/>
                    <a:pt x="9032" y="-371"/>
                  </a:cubicBezTo>
                  <a:cubicBezTo>
                    <a:pt x="3679" y="248"/>
                    <a:pt x="-389" y="4725"/>
                    <a:pt x="-493" y="10106"/>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nvGrpSpPr>
            <p:cNvPr id="600" name="iṡľiḋê"/>
            <p:cNvGrpSpPr/>
            <p:nvPr/>
          </p:nvGrpSpPr>
          <p:grpSpPr>
            <a:xfrm>
              <a:off x="6541554" y="2625494"/>
              <a:ext cx="697508" cy="430356"/>
              <a:chOff x="6164293" y="3298507"/>
              <a:chExt cx="77343" cy="47720"/>
            </a:xfrm>
          </p:grpSpPr>
          <p:sp>
            <p:nvSpPr>
              <p:cNvPr id="688" name="ïşľïḍê"/>
              <p:cNvSpPr/>
              <p:nvPr/>
            </p:nvSpPr>
            <p:spPr>
              <a:xfrm>
                <a:off x="6213919" y="3305555"/>
                <a:ext cx="27717" cy="23336"/>
              </a:xfrm>
              <a:custGeom>
                <a:avLst/>
                <a:gdLst>
                  <a:gd name="connsiteX0" fmla="*/ 27718 w 27717"/>
                  <a:gd name="connsiteY0" fmla="*/ 0 h 23336"/>
                  <a:gd name="connsiteX1" fmla="*/ 27718 w 27717"/>
                  <a:gd name="connsiteY1" fmla="*/ 2858 h 23336"/>
                  <a:gd name="connsiteX2" fmla="*/ 0 w 27717"/>
                  <a:gd name="connsiteY2" fmla="*/ 23336 h 23336"/>
                  <a:gd name="connsiteX3" fmla="*/ 95 w 27717"/>
                  <a:gd name="connsiteY3" fmla="*/ 20479 h 23336"/>
                  <a:gd name="connsiteX4" fmla="*/ 27718 w 27717"/>
                  <a:gd name="connsiteY4" fmla="*/ 0 h 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336">
                    <a:moveTo>
                      <a:pt x="27718" y="0"/>
                    </a:moveTo>
                    <a:lnTo>
                      <a:pt x="27718" y="2858"/>
                    </a:lnTo>
                    <a:lnTo>
                      <a:pt x="0" y="23336"/>
                    </a:lnTo>
                    <a:lnTo>
                      <a:pt x="95" y="20479"/>
                    </a:lnTo>
                    <a:lnTo>
                      <a:pt x="2771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9" name="ïŝ1ïḋê"/>
              <p:cNvSpPr/>
              <p:nvPr/>
            </p:nvSpPr>
            <p:spPr>
              <a:xfrm>
                <a:off x="6172199" y="3326034"/>
                <a:ext cx="41814" cy="20193"/>
              </a:xfrm>
              <a:custGeom>
                <a:avLst/>
                <a:gdLst>
                  <a:gd name="connsiteX0" fmla="*/ 41815 w 41814"/>
                  <a:gd name="connsiteY0" fmla="*/ 0 h 20193"/>
                  <a:gd name="connsiteX1" fmla="*/ 41720 w 41814"/>
                  <a:gd name="connsiteY1" fmla="*/ 2857 h 20193"/>
                  <a:gd name="connsiteX2" fmla="*/ 0 w 41814"/>
                  <a:gd name="connsiteY2" fmla="*/ 20193 h 20193"/>
                  <a:gd name="connsiteX3" fmla="*/ 0 w 41814"/>
                  <a:gd name="connsiteY3" fmla="*/ 17336 h 20193"/>
                  <a:gd name="connsiteX4" fmla="*/ 41815 w 41814"/>
                  <a:gd name="connsiteY4" fmla="*/ 0 h 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3">
                    <a:moveTo>
                      <a:pt x="41815" y="0"/>
                    </a:moveTo>
                    <a:lnTo>
                      <a:pt x="41720" y="2857"/>
                    </a:lnTo>
                    <a:lnTo>
                      <a:pt x="0" y="20193"/>
                    </a:lnTo>
                    <a:lnTo>
                      <a:pt x="0" y="17336"/>
                    </a:lnTo>
                    <a:lnTo>
                      <a:pt x="41815"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90" name="iṣḻiḓe"/>
              <p:cNvSpPr/>
              <p:nvPr/>
            </p:nvSpPr>
            <p:spPr>
              <a:xfrm>
                <a:off x="6164293" y="3338797"/>
                <a:ext cx="7905" cy="7429"/>
              </a:xfrm>
              <a:custGeom>
                <a:avLst/>
                <a:gdLst>
                  <a:gd name="connsiteX0" fmla="*/ 7906 w 7905"/>
                  <a:gd name="connsiteY0" fmla="*/ 4572 h 7429"/>
                  <a:gd name="connsiteX1" fmla="*/ 7906 w 7905"/>
                  <a:gd name="connsiteY1" fmla="*/ 7430 h 7429"/>
                  <a:gd name="connsiteX2" fmla="*/ 0 w 7905"/>
                  <a:gd name="connsiteY2" fmla="*/ 2858 h 7429"/>
                  <a:gd name="connsiteX3" fmla="*/ 0 w 7905"/>
                  <a:gd name="connsiteY3" fmla="*/ 0 h 7429"/>
                  <a:gd name="connsiteX4" fmla="*/ 7906 w 7905"/>
                  <a:gd name="connsiteY4" fmla="*/ 4572 h 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429">
                    <a:moveTo>
                      <a:pt x="7906" y="4572"/>
                    </a:moveTo>
                    <a:lnTo>
                      <a:pt x="7906" y="7430"/>
                    </a:lnTo>
                    <a:lnTo>
                      <a:pt x="0" y="2858"/>
                    </a:lnTo>
                    <a:lnTo>
                      <a:pt x="0" y="0"/>
                    </a:lnTo>
                    <a:lnTo>
                      <a:pt x="7906"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91" name="ísľîḓè"/>
              <p:cNvSpPr/>
              <p:nvPr/>
            </p:nvSpPr>
            <p:spPr>
              <a:xfrm>
                <a:off x="6164293" y="3298507"/>
                <a:ext cx="77343" cy="44862"/>
              </a:xfrm>
              <a:custGeom>
                <a:avLst/>
                <a:gdLst>
                  <a:gd name="connsiteX0" fmla="*/ 77343 w 77343"/>
                  <a:gd name="connsiteY0" fmla="*/ 7048 h 44862"/>
                  <a:gd name="connsiteX1" fmla="*/ 49720 w 77343"/>
                  <a:gd name="connsiteY1" fmla="*/ 27527 h 44862"/>
                  <a:gd name="connsiteX2" fmla="*/ 7906 w 77343"/>
                  <a:gd name="connsiteY2" fmla="*/ 44863 h 44862"/>
                  <a:gd name="connsiteX3" fmla="*/ 0 w 77343"/>
                  <a:gd name="connsiteY3" fmla="*/ 40291 h 44862"/>
                  <a:gd name="connsiteX4" fmla="*/ 29813 w 77343"/>
                  <a:gd name="connsiteY4" fmla="*/ 16097 h 44862"/>
                  <a:gd name="connsiteX5" fmla="*/ 65151 w 77343"/>
                  <a:gd name="connsiteY5" fmla="*/ 0 h 44862"/>
                  <a:gd name="connsiteX6" fmla="*/ 77343 w 77343"/>
                  <a:gd name="connsiteY6" fmla="*/ 7048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 h="44862">
                    <a:moveTo>
                      <a:pt x="77343" y="7048"/>
                    </a:moveTo>
                    <a:lnTo>
                      <a:pt x="49720" y="27527"/>
                    </a:lnTo>
                    <a:lnTo>
                      <a:pt x="7906" y="44863"/>
                    </a:lnTo>
                    <a:lnTo>
                      <a:pt x="0" y="40291"/>
                    </a:lnTo>
                    <a:lnTo>
                      <a:pt x="29813" y="16097"/>
                    </a:lnTo>
                    <a:lnTo>
                      <a:pt x="65151" y="0"/>
                    </a:lnTo>
                    <a:lnTo>
                      <a:pt x="77343" y="7048"/>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01" name="íş1íďè"/>
            <p:cNvGrpSpPr/>
            <p:nvPr/>
          </p:nvGrpSpPr>
          <p:grpSpPr>
            <a:xfrm>
              <a:off x="7270843" y="2621192"/>
              <a:ext cx="697499" cy="430356"/>
              <a:chOff x="6245160" y="3298030"/>
              <a:chExt cx="77342" cy="47720"/>
            </a:xfrm>
          </p:grpSpPr>
          <p:sp>
            <p:nvSpPr>
              <p:cNvPr id="684" name="îSḻîďé"/>
              <p:cNvSpPr/>
              <p:nvPr/>
            </p:nvSpPr>
            <p:spPr>
              <a:xfrm>
                <a:off x="6245160" y="3305079"/>
                <a:ext cx="27622" cy="23336"/>
              </a:xfrm>
              <a:custGeom>
                <a:avLst/>
                <a:gdLst>
                  <a:gd name="connsiteX0" fmla="*/ 0 w 27622"/>
                  <a:gd name="connsiteY0" fmla="*/ 0 h 23336"/>
                  <a:gd name="connsiteX1" fmla="*/ 0 w 27622"/>
                  <a:gd name="connsiteY1" fmla="*/ 2858 h 23336"/>
                  <a:gd name="connsiteX2" fmla="*/ 27623 w 27622"/>
                  <a:gd name="connsiteY2" fmla="*/ 23336 h 23336"/>
                  <a:gd name="connsiteX3" fmla="*/ 27623 w 27622"/>
                  <a:gd name="connsiteY3" fmla="*/ 20479 h 23336"/>
                  <a:gd name="connsiteX4" fmla="*/ 0 w 27622"/>
                  <a:gd name="connsiteY4" fmla="*/ 0 h 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 h="23336">
                    <a:moveTo>
                      <a:pt x="0" y="0"/>
                    </a:moveTo>
                    <a:lnTo>
                      <a:pt x="0" y="2858"/>
                    </a:lnTo>
                    <a:lnTo>
                      <a:pt x="27623" y="23336"/>
                    </a:lnTo>
                    <a:lnTo>
                      <a:pt x="27623" y="20479"/>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5" name="íśḷiďe"/>
              <p:cNvSpPr/>
              <p:nvPr/>
            </p:nvSpPr>
            <p:spPr>
              <a:xfrm>
                <a:off x="6272783" y="3325557"/>
                <a:ext cx="41814" cy="20193"/>
              </a:xfrm>
              <a:custGeom>
                <a:avLst/>
                <a:gdLst>
                  <a:gd name="connsiteX0" fmla="*/ 0 w 41814"/>
                  <a:gd name="connsiteY0" fmla="*/ 0 h 20193"/>
                  <a:gd name="connsiteX1" fmla="*/ 0 w 41814"/>
                  <a:gd name="connsiteY1" fmla="*/ 2858 h 20193"/>
                  <a:gd name="connsiteX2" fmla="*/ 41815 w 41814"/>
                  <a:gd name="connsiteY2" fmla="*/ 20193 h 20193"/>
                  <a:gd name="connsiteX3" fmla="*/ 41815 w 41814"/>
                  <a:gd name="connsiteY3" fmla="*/ 17336 h 20193"/>
                  <a:gd name="connsiteX4" fmla="*/ 0 w 41814"/>
                  <a:gd name="connsiteY4" fmla="*/ 0 h 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3">
                    <a:moveTo>
                      <a:pt x="0" y="0"/>
                    </a:moveTo>
                    <a:lnTo>
                      <a:pt x="0" y="2858"/>
                    </a:lnTo>
                    <a:lnTo>
                      <a:pt x="41815" y="20193"/>
                    </a:lnTo>
                    <a:lnTo>
                      <a:pt x="41815" y="17336"/>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6" name="ïsḷïḑe"/>
              <p:cNvSpPr/>
              <p:nvPr/>
            </p:nvSpPr>
            <p:spPr>
              <a:xfrm>
                <a:off x="6314598" y="3338321"/>
                <a:ext cx="7905" cy="7429"/>
              </a:xfrm>
              <a:custGeom>
                <a:avLst/>
                <a:gdLst>
                  <a:gd name="connsiteX0" fmla="*/ 0 w 7905"/>
                  <a:gd name="connsiteY0" fmla="*/ 4572 h 7429"/>
                  <a:gd name="connsiteX1" fmla="*/ 0 w 7905"/>
                  <a:gd name="connsiteY1" fmla="*/ 7430 h 7429"/>
                  <a:gd name="connsiteX2" fmla="*/ 7906 w 7905"/>
                  <a:gd name="connsiteY2" fmla="*/ 2858 h 7429"/>
                  <a:gd name="connsiteX3" fmla="*/ 7906 w 7905"/>
                  <a:gd name="connsiteY3" fmla="*/ 0 h 7429"/>
                  <a:gd name="connsiteX4" fmla="*/ 0 w 7905"/>
                  <a:gd name="connsiteY4" fmla="*/ 4572 h 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429">
                    <a:moveTo>
                      <a:pt x="0" y="4572"/>
                    </a:moveTo>
                    <a:lnTo>
                      <a:pt x="0" y="7430"/>
                    </a:lnTo>
                    <a:lnTo>
                      <a:pt x="7906" y="2858"/>
                    </a:lnTo>
                    <a:lnTo>
                      <a:pt x="7906" y="0"/>
                    </a:lnTo>
                    <a:lnTo>
                      <a:pt x="0"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7" name="îşļiḑe"/>
              <p:cNvSpPr/>
              <p:nvPr/>
            </p:nvSpPr>
            <p:spPr>
              <a:xfrm>
                <a:off x="6245160" y="3298030"/>
                <a:ext cx="77342" cy="44862"/>
              </a:xfrm>
              <a:custGeom>
                <a:avLst/>
                <a:gdLst>
                  <a:gd name="connsiteX0" fmla="*/ 0 w 77342"/>
                  <a:gd name="connsiteY0" fmla="*/ 7048 h 44862"/>
                  <a:gd name="connsiteX1" fmla="*/ 27623 w 77342"/>
                  <a:gd name="connsiteY1" fmla="*/ 27527 h 44862"/>
                  <a:gd name="connsiteX2" fmla="*/ 69437 w 77342"/>
                  <a:gd name="connsiteY2" fmla="*/ 44863 h 44862"/>
                  <a:gd name="connsiteX3" fmla="*/ 77343 w 77342"/>
                  <a:gd name="connsiteY3" fmla="*/ 40291 h 44862"/>
                  <a:gd name="connsiteX4" fmla="*/ 47530 w 77342"/>
                  <a:gd name="connsiteY4" fmla="*/ 16097 h 44862"/>
                  <a:gd name="connsiteX5" fmla="*/ 12192 w 77342"/>
                  <a:gd name="connsiteY5" fmla="*/ 0 h 44862"/>
                  <a:gd name="connsiteX6" fmla="*/ 0 w 77342"/>
                  <a:gd name="connsiteY6" fmla="*/ 7048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0" y="7048"/>
                    </a:moveTo>
                    <a:lnTo>
                      <a:pt x="27623" y="27527"/>
                    </a:lnTo>
                    <a:lnTo>
                      <a:pt x="69437" y="44863"/>
                    </a:lnTo>
                    <a:lnTo>
                      <a:pt x="77343" y="40291"/>
                    </a:lnTo>
                    <a:lnTo>
                      <a:pt x="47530" y="16097"/>
                    </a:lnTo>
                    <a:lnTo>
                      <a:pt x="12192" y="0"/>
                    </a:lnTo>
                    <a:lnTo>
                      <a:pt x="0" y="7048"/>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02" name="íślïḍé"/>
            <p:cNvGrpSpPr/>
            <p:nvPr/>
          </p:nvGrpSpPr>
          <p:grpSpPr>
            <a:xfrm>
              <a:off x="3913869" y="3735310"/>
              <a:ext cx="698365" cy="430356"/>
              <a:chOff x="5872923" y="3421569"/>
              <a:chExt cx="77438" cy="47720"/>
            </a:xfrm>
          </p:grpSpPr>
          <p:sp>
            <p:nvSpPr>
              <p:cNvPr id="680" name="ïṥḷïḋe"/>
              <p:cNvSpPr/>
              <p:nvPr/>
            </p:nvSpPr>
            <p:spPr>
              <a:xfrm>
                <a:off x="5872923" y="3426142"/>
                <a:ext cx="29813" cy="27051"/>
              </a:xfrm>
              <a:custGeom>
                <a:avLst/>
                <a:gdLst>
                  <a:gd name="connsiteX0" fmla="*/ 0 w 29813"/>
                  <a:gd name="connsiteY0" fmla="*/ 0 h 27051"/>
                  <a:gd name="connsiteX1" fmla="*/ 0 w 29813"/>
                  <a:gd name="connsiteY1" fmla="*/ 2762 h 27051"/>
                  <a:gd name="connsiteX2" fmla="*/ 29813 w 29813"/>
                  <a:gd name="connsiteY2" fmla="*/ 27051 h 27051"/>
                  <a:gd name="connsiteX3" fmla="*/ 29813 w 29813"/>
                  <a:gd name="connsiteY3" fmla="*/ 24193 h 27051"/>
                  <a:gd name="connsiteX4" fmla="*/ 0 w 29813"/>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1">
                    <a:moveTo>
                      <a:pt x="0" y="0"/>
                    </a:moveTo>
                    <a:lnTo>
                      <a:pt x="0" y="2762"/>
                    </a:lnTo>
                    <a:lnTo>
                      <a:pt x="29813" y="27051"/>
                    </a:lnTo>
                    <a:lnTo>
                      <a:pt x="29813" y="24193"/>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1" name="iṩḷíḓé"/>
              <p:cNvSpPr/>
              <p:nvPr/>
            </p:nvSpPr>
            <p:spPr>
              <a:xfrm>
                <a:off x="5902737" y="3450335"/>
                <a:ext cx="35337" cy="18954"/>
              </a:xfrm>
              <a:custGeom>
                <a:avLst/>
                <a:gdLst>
                  <a:gd name="connsiteX0" fmla="*/ 0 w 35337"/>
                  <a:gd name="connsiteY0" fmla="*/ 0 h 18954"/>
                  <a:gd name="connsiteX1" fmla="*/ 0 w 35337"/>
                  <a:gd name="connsiteY1" fmla="*/ 2858 h 18954"/>
                  <a:gd name="connsiteX2" fmla="*/ 35338 w 35337"/>
                  <a:gd name="connsiteY2" fmla="*/ 18955 h 18954"/>
                  <a:gd name="connsiteX3" fmla="*/ 35338 w 35337"/>
                  <a:gd name="connsiteY3" fmla="*/ 16097 h 18954"/>
                  <a:gd name="connsiteX4" fmla="*/ 0 w 35337"/>
                  <a:gd name="connsiteY4" fmla="*/ 0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954">
                    <a:moveTo>
                      <a:pt x="0" y="0"/>
                    </a:moveTo>
                    <a:lnTo>
                      <a:pt x="0" y="2858"/>
                    </a:lnTo>
                    <a:lnTo>
                      <a:pt x="35338" y="18955"/>
                    </a:lnTo>
                    <a:lnTo>
                      <a:pt x="35338" y="16097"/>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2" name="í$líḑé"/>
              <p:cNvSpPr/>
              <p:nvPr/>
            </p:nvSpPr>
            <p:spPr>
              <a:xfrm>
                <a:off x="5938075" y="3459384"/>
                <a:ext cx="12287" cy="9905"/>
              </a:xfrm>
              <a:custGeom>
                <a:avLst/>
                <a:gdLst>
                  <a:gd name="connsiteX0" fmla="*/ 0 w 12287"/>
                  <a:gd name="connsiteY0" fmla="*/ 7048 h 9905"/>
                  <a:gd name="connsiteX1" fmla="*/ 0 w 12287"/>
                  <a:gd name="connsiteY1" fmla="*/ 9906 h 9905"/>
                  <a:gd name="connsiteX2" fmla="*/ 12287 w 12287"/>
                  <a:gd name="connsiteY2" fmla="*/ 2762 h 9905"/>
                  <a:gd name="connsiteX3" fmla="*/ 12287 w 12287"/>
                  <a:gd name="connsiteY3" fmla="*/ 0 h 9905"/>
                  <a:gd name="connsiteX4" fmla="*/ 0 w 12287"/>
                  <a:gd name="connsiteY4" fmla="*/ 7048 h 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905">
                    <a:moveTo>
                      <a:pt x="0" y="7048"/>
                    </a:moveTo>
                    <a:lnTo>
                      <a:pt x="0" y="9906"/>
                    </a:lnTo>
                    <a:lnTo>
                      <a:pt x="12287" y="2762"/>
                    </a:lnTo>
                    <a:lnTo>
                      <a:pt x="12287" y="0"/>
                    </a:lnTo>
                    <a:lnTo>
                      <a:pt x="0" y="704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83" name="ïṣľïďe"/>
              <p:cNvSpPr/>
              <p:nvPr/>
            </p:nvSpPr>
            <p:spPr>
              <a:xfrm>
                <a:off x="5872923" y="3421569"/>
                <a:ext cx="77438" cy="44862"/>
              </a:xfrm>
              <a:custGeom>
                <a:avLst/>
                <a:gdLst>
                  <a:gd name="connsiteX0" fmla="*/ 0 w 77438"/>
                  <a:gd name="connsiteY0" fmla="*/ 4572 h 44862"/>
                  <a:gd name="connsiteX1" fmla="*/ 29813 w 77438"/>
                  <a:gd name="connsiteY1" fmla="*/ 28766 h 44862"/>
                  <a:gd name="connsiteX2" fmla="*/ 65151 w 77438"/>
                  <a:gd name="connsiteY2" fmla="*/ 44863 h 44862"/>
                  <a:gd name="connsiteX3" fmla="*/ 77438 w 77438"/>
                  <a:gd name="connsiteY3" fmla="*/ 37814 h 44862"/>
                  <a:gd name="connsiteX4" fmla="*/ 49721 w 77438"/>
                  <a:gd name="connsiteY4" fmla="*/ 17336 h 44862"/>
                  <a:gd name="connsiteX5" fmla="*/ 7906 w 77438"/>
                  <a:gd name="connsiteY5" fmla="*/ 0 h 44862"/>
                  <a:gd name="connsiteX6" fmla="*/ 0 w 77438"/>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0" y="4572"/>
                    </a:moveTo>
                    <a:lnTo>
                      <a:pt x="29813" y="28766"/>
                    </a:lnTo>
                    <a:lnTo>
                      <a:pt x="65151" y="44863"/>
                    </a:lnTo>
                    <a:lnTo>
                      <a:pt x="77438" y="37814"/>
                    </a:lnTo>
                    <a:lnTo>
                      <a:pt x="49721" y="17336"/>
                    </a:lnTo>
                    <a:lnTo>
                      <a:pt x="7906" y="0"/>
                    </a:lnTo>
                    <a:lnTo>
                      <a:pt x="0"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03" name="îśľîḋé"/>
            <p:cNvGrpSpPr/>
            <p:nvPr/>
          </p:nvGrpSpPr>
          <p:grpSpPr>
            <a:xfrm>
              <a:off x="4611377" y="3735310"/>
              <a:ext cx="698365" cy="430356"/>
              <a:chOff x="5950266" y="3421569"/>
              <a:chExt cx="77438" cy="47720"/>
            </a:xfrm>
          </p:grpSpPr>
          <p:sp>
            <p:nvSpPr>
              <p:cNvPr id="676" name="íṥḻíḋè"/>
              <p:cNvSpPr/>
              <p:nvPr/>
            </p:nvSpPr>
            <p:spPr>
              <a:xfrm>
                <a:off x="5997891" y="3426142"/>
                <a:ext cx="29813" cy="27051"/>
              </a:xfrm>
              <a:custGeom>
                <a:avLst/>
                <a:gdLst>
                  <a:gd name="connsiteX0" fmla="*/ 29813 w 29813"/>
                  <a:gd name="connsiteY0" fmla="*/ 0 h 27051"/>
                  <a:gd name="connsiteX1" fmla="*/ 29813 w 29813"/>
                  <a:gd name="connsiteY1" fmla="*/ 2762 h 27051"/>
                  <a:gd name="connsiteX2" fmla="*/ 0 w 29813"/>
                  <a:gd name="connsiteY2" fmla="*/ 27051 h 27051"/>
                  <a:gd name="connsiteX3" fmla="*/ 0 w 29813"/>
                  <a:gd name="connsiteY3" fmla="*/ 24193 h 27051"/>
                  <a:gd name="connsiteX4" fmla="*/ 29813 w 29813"/>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1">
                    <a:moveTo>
                      <a:pt x="29813" y="0"/>
                    </a:moveTo>
                    <a:lnTo>
                      <a:pt x="29813" y="2762"/>
                    </a:lnTo>
                    <a:lnTo>
                      <a:pt x="0" y="27051"/>
                    </a:lnTo>
                    <a:lnTo>
                      <a:pt x="0" y="24193"/>
                    </a:lnTo>
                    <a:lnTo>
                      <a:pt x="29813"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77" name="ísḷîḓe"/>
              <p:cNvSpPr/>
              <p:nvPr/>
            </p:nvSpPr>
            <p:spPr>
              <a:xfrm>
                <a:off x="5962554" y="3450335"/>
                <a:ext cx="35337" cy="18954"/>
              </a:xfrm>
              <a:custGeom>
                <a:avLst/>
                <a:gdLst>
                  <a:gd name="connsiteX0" fmla="*/ 35338 w 35337"/>
                  <a:gd name="connsiteY0" fmla="*/ 0 h 18954"/>
                  <a:gd name="connsiteX1" fmla="*/ 35338 w 35337"/>
                  <a:gd name="connsiteY1" fmla="*/ 2858 h 18954"/>
                  <a:gd name="connsiteX2" fmla="*/ 0 w 35337"/>
                  <a:gd name="connsiteY2" fmla="*/ 18955 h 18954"/>
                  <a:gd name="connsiteX3" fmla="*/ 0 w 35337"/>
                  <a:gd name="connsiteY3" fmla="*/ 16097 h 18954"/>
                  <a:gd name="connsiteX4" fmla="*/ 35338 w 35337"/>
                  <a:gd name="connsiteY4" fmla="*/ 0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954">
                    <a:moveTo>
                      <a:pt x="35338" y="0"/>
                    </a:moveTo>
                    <a:lnTo>
                      <a:pt x="35338" y="2858"/>
                    </a:lnTo>
                    <a:lnTo>
                      <a:pt x="0" y="18955"/>
                    </a:lnTo>
                    <a:lnTo>
                      <a:pt x="0" y="16097"/>
                    </a:lnTo>
                    <a:lnTo>
                      <a:pt x="3533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78" name="î$liḓè"/>
              <p:cNvSpPr/>
              <p:nvPr/>
            </p:nvSpPr>
            <p:spPr>
              <a:xfrm>
                <a:off x="5950266" y="3459384"/>
                <a:ext cx="12287" cy="9905"/>
              </a:xfrm>
              <a:custGeom>
                <a:avLst/>
                <a:gdLst>
                  <a:gd name="connsiteX0" fmla="*/ 12287 w 12287"/>
                  <a:gd name="connsiteY0" fmla="*/ 7048 h 9905"/>
                  <a:gd name="connsiteX1" fmla="*/ 12287 w 12287"/>
                  <a:gd name="connsiteY1" fmla="*/ 9906 h 9905"/>
                  <a:gd name="connsiteX2" fmla="*/ 0 w 12287"/>
                  <a:gd name="connsiteY2" fmla="*/ 2762 h 9905"/>
                  <a:gd name="connsiteX3" fmla="*/ 95 w 12287"/>
                  <a:gd name="connsiteY3" fmla="*/ 0 h 9905"/>
                  <a:gd name="connsiteX4" fmla="*/ 12287 w 12287"/>
                  <a:gd name="connsiteY4" fmla="*/ 7048 h 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905">
                    <a:moveTo>
                      <a:pt x="12287" y="7048"/>
                    </a:moveTo>
                    <a:lnTo>
                      <a:pt x="12287" y="9906"/>
                    </a:lnTo>
                    <a:lnTo>
                      <a:pt x="0" y="2762"/>
                    </a:lnTo>
                    <a:lnTo>
                      <a:pt x="95" y="0"/>
                    </a:lnTo>
                    <a:lnTo>
                      <a:pt x="12287" y="704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79" name="ïşḷîdê"/>
              <p:cNvSpPr/>
              <p:nvPr/>
            </p:nvSpPr>
            <p:spPr>
              <a:xfrm>
                <a:off x="5950362" y="3421569"/>
                <a:ext cx="77342" cy="44862"/>
              </a:xfrm>
              <a:custGeom>
                <a:avLst/>
                <a:gdLst>
                  <a:gd name="connsiteX0" fmla="*/ 77343 w 77342"/>
                  <a:gd name="connsiteY0" fmla="*/ 4572 h 44862"/>
                  <a:gd name="connsiteX1" fmla="*/ 47530 w 77342"/>
                  <a:gd name="connsiteY1" fmla="*/ 28766 h 44862"/>
                  <a:gd name="connsiteX2" fmla="*/ 12192 w 77342"/>
                  <a:gd name="connsiteY2" fmla="*/ 44863 h 44862"/>
                  <a:gd name="connsiteX3" fmla="*/ 0 w 77342"/>
                  <a:gd name="connsiteY3" fmla="*/ 37814 h 44862"/>
                  <a:gd name="connsiteX4" fmla="*/ 27622 w 77342"/>
                  <a:gd name="connsiteY4" fmla="*/ 17336 h 44862"/>
                  <a:gd name="connsiteX5" fmla="*/ 69437 w 77342"/>
                  <a:gd name="connsiteY5" fmla="*/ 0 h 44862"/>
                  <a:gd name="connsiteX6" fmla="*/ 77343 w 77342"/>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77343" y="4572"/>
                    </a:moveTo>
                    <a:lnTo>
                      <a:pt x="47530" y="28766"/>
                    </a:lnTo>
                    <a:lnTo>
                      <a:pt x="12192" y="44863"/>
                    </a:lnTo>
                    <a:lnTo>
                      <a:pt x="0" y="37814"/>
                    </a:lnTo>
                    <a:lnTo>
                      <a:pt x="27622" y="17336"/>
                    </a:lnTo>
                    <a:lnTo>
                      <a:pt x="69437" y="0"/>
                    </a:lnTo>
                    <a:lnTo>
                      <a:pt x="77343"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sp>
          <p:nvSpPr>
            <p:cNvPr id="604" name="iSļîdê"/>
            <p:cNvSpPr/>
            <p:nvPr/>
          </p:nvSpPr>
          <p:spPr>
            <a:xfrm>
              <a:off x="4478744" y="4130449"/>
              <a:ext cx="283718" cy="163575"/>
            </a:xfrm>
            <a:custGeom>
              <a:avLst/>
              <a:gdLst>
                <a:gd name="connsiteX0" fmla="*/ 26883 w 31460"/>
                <a:gd name="connsiteY0" fmla="*/ 15059 h 18138"/>
                <a:gd name="connsiteX1" fmla="*/ 4213 w 31460"/>
                <a:gd name="connsiteY1" fmla="*/ 15059 h 18138"/>
                <a:gd name="connsiteX2" fmla="*/ 3737 w 31460"/>
                <a:gd name="connsiteY2" fmla="*/ 2201 h 18138"/>
                <a:gd name="connsiteX3" fmla="*/ 3737 w 31460"/>
                <a:gd name="connsiteY3" fmla="*/ 2201 h 18138"/>
                <a:gd name="connsiteX4" fmla="*/ 3737 w 31460"/>
                <a:gd name="connsiteY4" fmla="*/ 2201 h 18138"/>
                <a:gd name="connsiteX5" fmla="*/ 26025 w 31460"/>
                <a:gd name="connsiteY5" fmla="*/ 2201 h 18138"/>
                <a:gd name="connsiteX6" fmla="*/ 30693 w 31460"/>
                <a:gd name="connsiteY6" fmla="*/ 10697 h 18138"/>
                <a:gd name="connsiteX7" fmla="*/ 26883 w 31460"/>
                <a:gd name="connsiteY7" fmla="*/ 15059 h 1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60" h="18138">
                  <a:moveTo>
                    <a:pt x="26883" y="15059"/>
                  </a:moveTo>
                  <a:cubicBezTo>
                    <a:pt x="19758" y="18669"/>
                    <a:pt x="11338" y="18669"/>
                    <a:pt x="4213" y="15059"/>
                  </a:cubicBezTo>
                  <a:cubicBezTo>
                    <a:pt x="-1883" y="11535"/>
                    <a:pt x="-2073" y="5534"/>
                    <a:pt x="3737" y="2201"/>
                  </a:cubicBezTo>
                  <a:lnTo>
                    <a:pt x="3737" y="2201"/>
                  </a:lnTo>
                  <a:lnTo>
                    <a:pt x="3737" y="2201"/>
                  </a:lnTo>
                  <a:cubicBezTo>
                    <a:pt x="10767" y="-1229"/>
                    <a:pt x="18996" y="-1229"/>
                    <a:pt x="26025" y="2201"/>
                  </a:cubicBezTo>
                  <a:cubicBezTo>
                    <a:pt x="29664" y="3258"/>
                    <a:pt x="31750" y="7058"/>
                    <a:pt x="30693" y="10697"/>
                  </a:cubicBezTo>
                  <a:cubicBezTo>
                    <a:pt x="30131" y="12649"/>
                    <a:pt x="28740" y="14240"/>
                    <a:pt x="26883" y="15059"/>
                  </a:cubicBezTo>
                  <a:close/>
                </a:path>
              </a:pathLst>
            </a:custGeom>
            <a:solidFill>
              <a:srgbClr val="D0D2D4"/>
            </a:solidFill>
            <a:ln w="9525" cap="flat">
              <a:noFill/>
              <a:prstDash val="solid"/>
              <a:miter/>
            </a:ln>
          </p:spPr>
          <p:txBody>
            <a:bodyPr rtlCol="0" anchor="ctr"/>
            <a:lstStyle/>
            <a:p>
              <a:endParaRPr lang="zh-CN" altLang="en-US">
                <a:cs typeface="+mn-ea"/>
                <a:sym typeface="+mn-lt"/>
              </a:endParaRPr>
            </a:p>
          </p:txBody>
        </p:sp>
        <p:grpSp>
          <p:nvGrpSpPr>
            <p:cNvPr id="605" name="ïṡliďe"/>
            <p:cNvGrpSpPr/>
            <p:nvPr/>
          </p:nvGrpSpPr>
          <p:grpSpPr>
            <a:xfrm>
              <a:off x="4478654" y="3950326"/>
              <a:ext cx="274456" cy="329026"/>
              <a:chOff x="5935549" y="3445411"/>
              <a:chExt cx="30433" cy="36484"/>
            </a:xfrm>
          </p:grpSpPr>
          <p:grpSp>
            <p:nvGrpSpPr>
              <p:cNvPr id="671" name="îSḻïdé"/>
              <p:cNvGrpSpPr/>
              <p:nvPr/>
            </p:nvGrpSpPr>
            <p:grpSpPr>
              <a:xfrm>
                <a:off x="5935598" y="3454050"/>
                <a:ext cx="30384" cy="27845"/>
                <a:chOff x="5935598" y="3454050"/>
                <a:chExt cx="30384" cy="27845"/>
              </a:xfrm>
            </p:grpSpPr>
            <p:sp>
              <p:nvSpPr>
                <p:cNvPr id="673" name="ïśḻíḍé"/>
                <p:cNvSpPr/>
                <p:nvPr/>
              </p:nvSpPr>
              <p:spPr>
                <a:xfrm>
                  <a:off x="5964363" y="3454145"/>
                  <a:ext cx="1619" cy="22955"/>
                </a:xfrm>
                <a:custGeom>
                  <a:avLst/>
                  <a:gdLst>
                    <a:gd name="connsiteX0" fmla="*/ 1126 w 1619"/>
                    <a:gd name="connsiteY0" fmla="*/ -371 h 22955"/>
                    <a:gd name="connsiteX1" fmla="*/ 1126 w 1619"/>
                    <a:gd name="connsiteY1" fmla="*/ 18679 h 22955"/>
                    <a:gd name="connsiteX2" fmla="*/ -493 w 1619"/>
                    <a:gd name="connsiteY2" fmla="*/ 22584 h 22955"/>
                    <a:gd name="connsiteX3" fmla="*/ -493 w 1619"/>
                    <a:gd name="connsiteY3" fmla="*/ 3534 h 22955"/>
                    <a:gd name="connsiteX4" fmla="*/ 1126 w 1619"/>
                    <a:gd name="connsiteY4" fmla="*/ -371 h 2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 h="22955">
                      <a:moveTo>
                        <a:pt x="1126" y="-371"/>
                      </a:moveTo>
                      <a:lnTo>
                        <a:pt x="1126" y="18679"/>
                      </a:lnTo>
                      <a:cubicBezTo>
                        <a:pt x="1069" y="20136"/>
                        <a:pt x="497" y="21517"/>
                        <a:pt x="-493" y="22584"/>
                      </a:cubicBezTo>
                      <a:lnTo>
                        <a:pt x="-493" y="3534"/>
                      </a:lnTo>
                      <a:cubicBezTo>
                        <a:pt x="497" y="2467"/>
                        <a:pt x="1069" y="1086"/>
                        <a:pt x="1126"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674" name="ïŝľïďe"/>
                <p:cNvSpPr/>
                <p:nvPr/>
              </p:nvSpPr>
              <p:spPr>
                <a:xfrm>
                  <a:off x="5953886" y="3458050"/>
                  <a:ext cx="10286" cy="23622"/>
                </a:xfrm>
                <a:custGeom>
                  <a:avLst/>
                  <a:gdLst>
                    <a:gd name="connsiteX0" fmla="*/ 9794 w 10286"/>
                    <a:gd name="connsiteY0" fmla="*/ -371 h 23622"/>
                    <a:gd name="connsiteX1" fmla="*/ 9794 w 10286"/>
                    <a:gd name="connsiteY1" fmla="*/ 18679 h 23622"/>
                    <a:gd name="connsiteX2" fmla="*/ 7031 w 10286"/>
                    <a:gd name="connsiteY2" fmla="*/ 20870 h 23622"/>
                    <a:gd name="connsiteX3" fmla="*/ -493 w 10286"/>
                    <a:gd name="connsiteY3" fmla="*/ 23251 h 23622"/>
                    <a:gd name="connsiteX4" fmla="*/ -493 w 10286"/>
                    <a:gd name="connsiteY4" fmla="*/ 4201 h 23622"/>
                    <a:gd name="connsiteX5" fmla="*/ 6936 w 10286"/>
                    <a:gd name="connsiteY5" fmla="*/ 1820 h 23622"/>
                    <a:gd name="connsiteX6" fmla="*/ 9794 w 10286"/>
                    <a:gd name="connsiteY6" fmla="*/ -371 h 2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 h="23622">
                      <a:moveTo>
                        <a:pt x="9794" y="-371"/>
                      </a:moveTo>
                      <a:lnTo>
                        <a:pt x="9794" y="18679"/>
                      </a:lnTo>
                      <a:cubicBezTo>
                        <a:pt x="8994" y="19546"/>
                        <a:pt x="8060" y="20288"/>
                        <a:pt x="7031" y="20870"/>
                      </a:cubicBezTo>
                      <a:cubicBezTo>
                        <a:pt x="4717" y="22184"/>
                        <a:pt x="2155" y="22994"/>
                        <a:pt x="-493" y="23251"/>
                      </a:cubicBezTo>
                      <a:lnTo>
                        <a:pt x="-493" y="4201"/>
                      </a:lnTo>
                      <a:cubicBezTo>
                        <a:pt x="2126" y="3944"/>
                        <a:pt x="4660" y="3134"/>
                        <a:pt x="6936" y="1820"/>
                      </a:cubicBezTo>
                      <a:cubicBezTo>
                        <a:pt x="7994" y="1238"/>
                        <a:pt x="8955" y="505"/>
                        <a:pt x="9794"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675" name="ïşľiḋe"/>
                <p:cNvSpPr/>
                <p:nvPr/>
              </p:nvSpPr>
              <p:spPr>
                <a:xfrm>
                  <a:off x="5935598" y="3454050"/>
                  <a:ext cx="18383" cy="27845"/>
                </a:xfrm>
                <a:custGeom>
                  <a:avLst/>
                  <a:gdLst>
                    <a:gd name="connsiteX0" fmla="*/ 17795 w 18383"/>
                    <a:gd name="connsiteY0" fmla="*/ 8201 h 27845"/>
                    <a:gd name="connsiteX1" fmla="*/ 17795 w 18383"/>
                    <a:gd name="connsiteY1" fmla="*/ 27251 h 27845"/>
                    <a:gd name="connsiteX2" fmla="*/ 3984 w 18383"/>
                    <a:gd name="connsiteY2" fmla="*/ 24870 h 27845"/>
                    <a:gd name="connsiteX3" fmla="*/ -493 w 18383"/>
                    <a:gd name="connsiteY3" fmla="*/ 18679 h 27845"/>
                    <a:gd name="connsiteX4" fmla="*/ -493 w 18383"/>
                    <a:gd name="connsiteY4" fmla="*/ -371 h 27845"/>
                    <a:gd name="connsiteX5" fmla="*/ 3984 w 18383"/>
                    <a:gd name="connsiteY5" fmla="*/ 5820 h 27845"/>
                    <a:gd name="connsiteX6" fmla="*/ 17890 w 18383"/>
                    <a:gd name="connsiteY6" fmla="*/ 8201 h 2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 h="27845">
                      <a:moveTo>
                        <a:pt x="17795" y="8201"/>
                      </a:moveTo>
                      <a:lnTo>
                        <a:pt x="17795" y="27251"/>
                      </a:lnTo>
                      <a:cubicBezTo>
                        <a:pt x="13051" y="27918"/>
                        <a:pt x="8222" y="27080"/>
                        <a:pt x="3984" y="24870"/>
                      </a:cubicBezTo>
                      <a:cubicBezTo>
                        <a:pt x="1450" y="23803"/>
                        <a:pt x="-274" y="21422"/>
                        <a:pt x="-493" y="18679"/>
                      </a:cubicBezTo>
                      <a:lnTo>
                        <a:pt x="-493" y="-371"/>
                      </a:lnTo>
                      <a:cubicBezTo>
                        <a:pt x="-236" y="2353"/>
                        <a:pt x="1479" y="4724"/>
                        <a:pt x="3984" y="5820"/>
                      </a:cubicBezTo>
                      <a:cubicBezTo>
                        <a:pt x="8251" y="8077"/>
                        <a:pt x="13118" y="8906"/>
                        <a:pt x="17890" y="820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672" name="îṣ1ïḓè"/>
              <p:cNvSpPr/>
              <p:nvPr/>
            </p:nvSpPr>
            <p:spPr>
              <a:xfrm>
                <a:off x="5935549" y="3445411"/>
                <a:ext cx="30195" cy="17402"/>
              </a:xfrm>
              <a:custGeom>
                <a:avLst/>
                <a:gdLst>
                  <a:gd name="connsiteX0" fmla="*/ 25274 w 30195"/>
                  <a:gd name="connsiteY0" fmla="*/ 2172 h 17402"/>
                  <a:gd name="connsiteX1" fmla="*/ 25274 w 30195"/>
                  <a:gd name="connsiteY1" fmla="*/ 14459 h 17402"/>
                  <a:gd name="connsiteX2" fmla="*/ 3937 w 30195"/>
                  <a:gd name="connsiteY2" fmla="*/ 14459 h 17402"/>
                  <a:gd name="connsiteX3" fmla="*/ -158 w 30195"/>
                  <a:gd name="connsiteY3" fmla="*/ 6267 h 17402"/>
                  <a:gd name="connsiteX4" fmla="*/ 3937 w 30195"/>
                  <a:gd name="connsiteY4" fmla="*/ 2172 h 17402"/>
                  <a:gd name="connsiteX5" fmla="*/ 25274 w 30195"/>
                  <a:gd name="connsiteY5" fmla="*/ 2172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95" h="17402">
                    <a:moveTo>
                      <a:pt x="25274" y="2172"/>
                    </a:moveTo>
                    <a:cubicBezTo>
                      <a:pt x="31179" y="5601"/>
                      <a:pt x="31179" y="11125"/>
                      <a:pt x="25274" y="14459"/>
                    </a:cubicBezTo>
                    <a:cubicBezTo>
                      <a:pt x="18577" y="17888"/>
                      <a:pt x="10633" y="17888"/>
                      <a:pt x="3937" y="14459"/>
                    </a:cubicBezTo>
                    <a:cubicBezTo>
                      <a:pt x="547" y="13325"/>
                      <a:pt x="-1292" y="9659"/>
                      <a:pt x="-158" y="6267"/>
                    </a:cubicBezTo>
                    <a:cubicBezTo>
                      <a:pt x="489" y="4334"/>
                      <a:pt x="2004" y="2819"/>
                      <a:pt x="3937" y="2172"/>
                    </a:cubicBezTo>
                    <a:cubicBezTo>
                      <a:pt x="10643" y="-1219"/>
                      <a:pt x="18568" y="-1219"/>
                      <a:pt x="25274" y="2172"/>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606" name="ïṡľiḋé"/>
            <p:cNvGrpSpPr/>
            <p:nvPr/>
          </p:nvGrpSpPr>
          <p:grpSpPr>
            <a:xfrm>
              <a:off x="4521185" y="3849564"/>
              <a:ext cx="183930" cy="175813"/>
              <a:chOff x="5940265" y="3434238"/>
              <a:chExt cx="20395" cy="19495"/>
            </a:xfrm>
          </p:grpSpPr>
          <p:grpSp>
            <p:nvGrpSpPr>
              <p:cNvPr id="666" name="íSḻiḑê"/>
              <p:cNvGrpSpPr/>
              <p:nvPr/>
            </p:nvGrpSpPr>
            <p:grpSpPr>
              <a:xfrm>
                <a:off x="5940265" y="3440524"/>
                <a:ext cx="20383" cy="13208"/>
                <a:chOff x="5940265" y="3440524"/>
                <a:chExt cx="20383" cy="13208"/>
              </a:xfrm>
            </p:grpSpPr>
            <p:sp>
              <p:nvSpPr>
                <p:cNvPr id="668" name="ïšḷiďè"/>
                <p:cNvSpPr/>
                <p:nvPr/>
              </p:nvSpPr>
              <p:spPr>
                <a:xfrm>
                  <a:off x="5959601" y="3440524"/>
                  <a:ext cx="1047" cy="10477"/>
                </a:xfrm>
                <a:custGeom>
                  <a:avLst/>
                  <a:gdLst>
                    <a:gd name="connsiteX0" fmla="*/ 555 w 1047"/>
                    <a:gd name="connsiteY0" fmla="*/ -371 h 10477"/>
                    <a:gd name="connsiteX1" fmla="*/ 555 w 1047"/>
                    <a:gd name="connsiteY1" fmla="*/ 7439 h 10477"/>
                    <a:gd name="connsiteX2" fmla="*/ -493 w 1047"/>
                    <a:gd name="connsiteY2" fmla="*/ 10106 h 10477"/>
                    <a:gd name="connsiteX3" fmla="*/ -493 w 1047"/>
                    <a:gd name="connsiteY3" fmla="*/ 2296 h 10477"/>
                    <a:gd name="connsiteX4" fmla="*/ 555 w 1047"/>
                    <a:gd name="connsiteY4" fmla="*/ -371 h 1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10477">
                      <a:moveTo>
                        <a:pt x="555" y="-371"/>
                      </a:moveTo>
                      <a:lnTo>
                        <a:pt x="555" y="7439"/>
                      </a:lnTo>
                      <a:cubicBezTo>
                        <a:pt x="526" y="8420"/>
                        <a:pt x="155" y="9363"/>
                        <a:pt x="-493" y="10106"/>
                      </a:cubicBezTo>
                      <a:lnTo>
                        <a:pt x="-493" y="2296"/>
                      </a:lnTo>
                      <a:cubicBezTo>
                        <a:pt x="155" y="1553"/>
                        <a:pt x="526" y="610"/>
                        <a:pt x="555"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669" name="íšľïḋê"/>
                <p:cNvSpPr/>
                <p:nvPr/>
              </p:nvSpPr>
              <p:spPr>
                <a:xfrm>
                  <a:off x="5952743" y="3442715"/>
                  <a:ext cx="6858" cy="10858"/>
                </a:xfrm>
                <a:custGeom>
                  <a:avLst/>
                  <a:gdLst>
                    <a:gd name="connsiteX0" fmla="*/ 6365 w 6858"/>
                    <a:gd name="connsiteY0" fmla="*/ -371 h 10858"/>
                    <a:gd name="connsiteX1" fmla="*/ 6365 w 6858"/>
                    <a:gd name="connsiteY1" fmla="*/ 7439 h 10858"/>
                    <a:gd name="connsiteX2" fmla="*/ 4460 w 6858"/>
                    <a:gd name="connsiteY2" fmla="*/ 8868 h 10858"/>
                    <a:gd name="connsiteX3" fmla="*/ -493 w 6858"/>
                    <a:gd name="connsiteY3" fmla="*/ 10487 h 10858"/>
                    <a:gd name="connsiteX4" fmla="*/ -493 w 6858"/>
                    <a:gd name="connsiteY4" fmla="*/ 2676 h 10858"/>
                    <a:gd name="connsiteX5" fmla="*/ 4460 w 6858"/>
                    <a:gd name="connsiteY5" fmla="*/ 1057 h 10858"/>
                    <a:gd name="connsiteX6" fmla="*/ 6365 w 6858"/>
                    <a:gd name="connsiteY6" fmla="*/ -371 h 1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10858">
                      <a:moveTo>
                        <a:pt x="6365" y="-371"/>
                      </a:moveTo>
                      <a:lnTo>
                        <a:pt x="6365" y="7439"/>
                      </a:lnTo>
                      <a:cubicBezTo>
                        <a:pt x="5784" y="7982"/>
                        <a:pt x="5146" y="8458"/>
                        <a:pt x="4460" y="8868"/>
                      </a:cubicBezTo>
                      <a:cubicBezTo>
                        <a:pt x="2926" y="9716"/>
                        <a:pt x="1250" y="10268"/>
                        <a:pt x="-493" y="10487"/>
                      </a:cubicBezTo>
                      <a:lnTo>
                        <a:pt x="-493" y="2676"/>
                      </a:lnTo>
                      <a:cubicBezTo>
                        <a:pt x="1250" y="2467"/>
                        <a:pt x="2936" y="1924"/>
                        <a:pt x="4460" y="1057"/>
                      </a:cubicBezTo>
                      <a:cubicBezTo>
                        <a:pt x="5184" y="705"/>
                        <a:pt x="5831" y="219"/>
                        <a:pt x="6365"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670" name="ïṣḻïdè"/>
                <p:cNvSpPr/>
                <p:nvPr/>
              </p:nvSpPr>
              <p:spPr>
                <a:xfrm>
                  <a:off x="5940265" y="3440524"/>
                  <a:ext cx="12477" cy="13208"/>
                </a:xfrm>
                <a:custGeom>
                  <a:avLst/>
                  <a:gdLst>
                    <a:gd name="connsiteX0" fmla="*/ 11985 w 12477"/>
                    <a:gd name="connsiteY0" fmla="*/ 4867 h 13208"/>
                    <a:gd name="connsiteX1" fmla="*/ 11985 w 12477"/>
                    <a:gd name="connsiteY1" fmla="*/ 12678 h 13208"/>
                    <a:gd name="connsiteX2" fmla="*/ 2460 w 12477"/>
                    <a:gd name="connsiteY2" fmla="*/ 11059 h 13208"/>
                    <a:gd name="connsiteX3" fmla="*/ -493 w 12477"/>
                    <a:gd name="connsiteY3" fmla="*/ 6963 h 13208"/>
                    <a:gd name="connsiteX4" fmla="*/ -493 w 12477"/>
                    <a:gd name="connsiteY4" fmla="*/ -371 h 13208"/>
                    <a:gd name="connsiteX5" fmla="*/ 2460 w 12477"/>
                    <a:gd name="connsiteY5" fmla="*/ 3724 h 13208"/>
                    <a:gd name="connsiteX6" fmla="*/ 11985 w 12477"/>
                    <a:gd name="connsiteY6" fmla="*/ 5344 h 1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 h="13208">
                      <a:moveTo>
                        <a:pt x="11985" y="4867"/>
                      </a:moveTo>
                      <a:lnTo>
                        <a:pt x="11985" y="12678"/>
                      </a:lnTo>
                      <a:cubicBezTo>
                        <a:pt x="8718" y="13145"/>
                        <a:pt x="5384" y="12583"/>
                        <a:pt x="2460" y="11059"/>
                      </a:cubicBezTo>
                      <a:cubicBezTo>
                        <a:pt x="783" y="10354"/>
                        <a:pt x="-350" y="8773"/>
                        <a:pt x="-493" y="6963"/>
                      </a:cubicBezTo>
                      <a:lnTo>
                        <a:pt x="-493" y="-371"/>
                      </a:lnTo>
                      <a:cubicBezTo>
                        <a:pt x="-312" y="1419"/>
                        <a:pt x="812" y="2981"/>
                        <a:pt x="2460" y="3724"/>
                      </a:cubicBezTo>
                      <a:cubicBezTo>
                        <a:pt x="5374" y="5296"/>
                        <a:pt x="8718" y="5868"/>
                        <a:pt x="11985" y="5344"/>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667" name="íSļîḍê"/>
              <p:cNvSpPr/>
              <p:nvPr/>
            </p:nvSpPr>
            <p:spPr>
              <a:xfrm>
                <a:off x="5940481" y="3434238"/>
                <a:ext cx="20180" cy="11620"/>
              </a:xfrm>
              <a:custGeom>
                <a:avLst/>
                <a:gdLst>
                  <a:gd name="connsiteX0" fmla="*/ 16722 w 20180"/>
                  <a:gd name="connsiteY0" fmla="*/ 1343 h 11620"/>
                  <a:gd name="connsiteX1" fmla="*/ 16722 w 20180"/>
                  <a:gd name="connsiteY1" fmla="*/ 9535 h 11620"/>
                  <a:gd name="connsiteX2" fmla="*/ 2530 w 20180"/>
                  <a:gd name="connsiteY2" fmla="*/ 9535 h 11620"/>
                  <a:gd name="connsiteX3" fmla="*/ -299 w 20180"/>
                  <a:gd name="connsiteY3" fmla="*/ 4172 h 11620"/>
                  <a:gd name="connsiteX4" fmla="*/ 2530 w 20180"/>
                  <a:gd name="connsiteY4" fmla="*/ 1343 h 11620"/>
                  <a:gd name="connsiteX5" fmla="*/ 16722 w 20180"/>
                  <a:gd name="connsiteY5" fmla="*/ 1343 h 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80" h="11620">
                    <a:moveTo>
                      <a:pt x="16722" y="1343"/>
                    </a:moveTo>
                    <a:cubicBezTo>
                      <a:pt x="20627" y="3629"/>
                      <a:pt x="20723" y="7249"/>
                      <a:pt x="16722" y="9535"/>
                    </a:cubicBezTo>
                    <a:cubicBezTo>
                      <a:pt x="12264" y="11821"/>
                      <a:pt x="6988" y="11821"/>
                      <a:pt x="2530" y="9535"/>
                    </a:cubicBezTo>
                    <a:cubicBezTo>
                      <a:pt x="273" y="8839"/>
                      <a:pt x="-1004" y="6439"/>
                      <a:pt x="-299" y="4172"/>
                    </a:cubicBezTo>
                    <a:cubicBezTo>
                      <a:pt x="120" y="2820"/>
                      <a:pt x="1177" y="1762"/>
                      <a:pt x="2530" y="1343"/>
                    </a:cubicBezTo>
                    <a:cubicBezTo>
                      <a:pt x="6988" y="-943"/>
                      <a:pt x="12264" y="-943"/>
                      <a:pt x="16722" y="1343"/>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607" name="íṧľïḑê"/>
            <p:cNvGrpSpPr/>
            <p:nvPr/>
          </p:nvGrpSpPr>
          <p:grpSpPr>
            <a:xfrm>
              <a:off x="4521185" y="3774423"/>
              <a:ext cx="183930" cy="145565"/>
              <a:chOff x="5940265" y="3425906"/>
              <a:chExt cx="20395" cy="16141"/>
            </a:xfrm>
          </p:grpSpPr>
          <p:grpSp>
            <p:nvGrpSpPr>
              <p:cNvPr id="661" name="íṧlîḋè"/>
              <p:cNvGrpSpPr/>
              <p:nvPr/>
            </p:nvGrpSpPr>
            <p:grpSpPr>
              <a:xfrm>
                <a:off x="5940265" y="3431666"/>
                <a:ext cx="20383" cy="10381"/>
                <a:chOff x="5940265" y="3431666"/>
                <a:chExt cx="20383" cy="10381"/>
              </a:xfrm>
            </p:grpSpPr>
            <p:sp>
              <p:nvSpPr>
                <p:cNvPr id="663" name="íŝḷîḋê"/>
                <p:cNvSpPr/>
                <p:nvPr/>
              </p:nvSpPr>
              <p:spPr>
                <a:xfrm>
                  <a:off x="5959601" y="3431761"/>
                  <a:ext cx="1047" cy="7048"/>
                </a:xfrm>
                <a:custGeom>
                  <a:avLst/>
                  <a:gdLst>
                    <a:gd name="connsiteX0" fmla="*/ 555 w 1047"/>
                    <a:gd name="connsiteY0" fmla="*/ -371 h 7048"/>
                    <a:gd name="connsiteX1" fmla="*/ 555 w 1047"/>
                    <a:gd name="connsiteY1" fmla="*/ 4105 h 7048"/>
                    <a:gd name="connsiteX2" fmla="*/ -493 w 1047"/>
                    <a:gd name="connsiteY2" fmla="*/ 6677 h 7048"/>
                    <a:gd name="connsiteX3" fmla="*/ -493 w 1047"/>
                    <a:gd name="connsiteY3" fmla="*/ 2201 h 7048"/>
                    <a:gd name="connsiteX4" fmla="*/ 555 w 1047"/>
                    <a:gd name="connsiteY4" fmla="*/ -371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7048">
                      <a:moveTo>
                        <a:pt x="555" y="-371"/>
                      </a:moveTo>
                      <a:lnTo>
                        <a:pt x="555" y="4105"/>
                      </a:lnTo>
                      <a:cubicBezTo>
                        <a:pt x="497" y="5058"/>
                        <a:pt x="136" y="5963"/>
                        <a:pt x="-493" y="6677"/>
                      </a:cubicBezTo>
                      <a:lnTo>
                        <a:pt x="-493" y="2201"/>
                      </a:lnTo>
                      <a:cubicBezTo>
                        <a:pt x="136" y="1486"/>
                        <a:pt x="497" y="581"/>
                        <a:pt x="555" y="-371"/>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sp>
              <p:nvSpPr>
                <p:cNvPr id="664" name="ïşlíḋé"/>
                <p:cNvSpPr/>
                <p:nvPr/>
              </p:nvSpPr>
              <p:spPr>
                <a:xfrm>
                  <a:off x="5952743" y="3434333"/>
                  <a:ext cx="6858" cy="7524"/>
                </a:xfrm>
                <a:custGeom>
                  <a:avLst/>
                  <a:gdLst>
                    <a:gd name="connsiteX0" fmla="*/ 6365 w 6858"/>
                    <a:gd name="connsiteY0" fmla="*/ -371 h 7524"/>
                    <a:gd name="connsiteX1" fmla="*/ 6365 w 6858"/>
                    <a:gd name="connsiteY1" fmla="*/ 4105 h 7524"/>
                    <a:gd name="connsiteX2" fmla="*/ 4460 w 6858"/>
                    <a:gd name="connsiteY2" fmla="*/ 5534 h 7524"/>
                    <a:gd name="connsiteX3" fmla="*/ -493 w 6858"/>
                    <a:gd name="connsiteY3" fmla="*/ 7154 h 7524"/>
                    <a:gd name="connsiteX4" fmla="*/ -493 w 6858"/>
                    <a:gd name="connsiteY4" fmla="*/ 2677 h 7524"/>
                    <a:gd name="connsiteX5" fmla="*/ 4555 w 6858"/>
                    <a:gd name="connsiteY5" fmla="*/ 1153 h 7524"/>
                    <a:gd name="connsiteX6" fmla="*/ 6365 w 6858"/>
                    <a:gd name="connsiteY6" fmla="*/ -371 h 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7524">
                      <a:moveTo>
                        <a:pt x="6365" y="-371"/>
                      </a:moveTo>
                      <a:lnTo>
                        <a:pt x="6365" y="4105"/>
                      </a:lnTo>
                      <a:cubicBezTo>
                        <a:pt x="5813" y="4677"/>
                        <a:pt x="5165" y="5163"/>
                        <a:pt x="4460" y="5534"/>
                      </a:cubicBezTo>
                      <a:cubicBezTo>
                        <a:pt x="2946" y="6420"/>
                        <a:pt x="1260" y="6972"/>
                        <a:pt x="-493" y="7154"/>
                      </a:cubicBezTo>
                      <a:lnTo>
                        <a:pt x="-493" y="2677"/>
                      </a:lnTo>
                      <a:cubicBezTo>
                        <a:pt x="1269" y="2486"/>
                        <a:pt x="2984" y="1972"/>
                        <a:pt x="4555" y="1153"/>
                      </a:cubicBezTo>
                      <a:cubicBezTo>
                        <a:pt x="5241" y="743"/>
                        <a:pt x="5851" y="229"/>
                        <a:pt x="6365" y="-371"/>
                      </a:cubicBezTo>
                      <a:close/>
                    </a:path>
                  </a:pathLst>
                </a:custGeom>
                <a:solidFill>
                  <a:srgbClr val="FFB806"/>
                </a:solidFill>
                <a:ln w="9525" cap="flat">
                  <a:noFill/>
                  <a:prstDash val="solid"/>
                  <a:miter/>
                </a:ln>
              </p:spPr>
              <p:txBody>
                <a:bodyPr rtlCol="0" anchor="ctr"/>
                <a:lstStyle/>
                <a:p>
                  <a:endParaRPr lang="zh-CN" altLang="en-US">
                    <a:cs typeface="+mn-ea"/>
                    <a:sym typeface="+mn-lt"/>
                  </a:endParaRPr>
                </a:p>
              </p:txBody>
            </p:sp>
            <p:sp>
              <p:nvSpPr>
                <p:cNvPr id="665" name="ïṣḻíḑé"/>
                <p:cNvSpPr/>
                <p:nvPr/>
              </p:nvSpPr>
              <p:spPr>
                <a:xfrm>
                  <a:off x="5940265" y="3431666"/>
                  <a:ext cx="12477" cy="10381"/>
                </a:xfrm>
                <a:custGeom>
                  <a:avLst/>
                  <a:gdLst>
                    <a:gd name="connsiteX0" fmla="*/ 11985 w 12477"/>
                    <a:gd name="connsiteY0" fmla="*/ 5344 h 10381"/>
                    <a:gd name="connsiteX1" fmla="*/ 11985 w 12477"/>
                    <a:gd name="connsiteY1" fmla="*/ 9821 h 10381"/>
                    <a:gd name="connsiteX2" fmla="*/ 2460 w 12477"/>
                    <a:gd name="connsiteY2" fmla="*/ 8201 h 10381"/>
                    <a:gd name="connsiteX3" fmla="*/ -493 w 12477"/>
                    <a:gd name="connsiteY3" fmla="*/ 4105 h 10381"/>
                    <a:gd name="connsiteX4" fmla="*/ -493 w 12477"/>
                    <a:gd name="connsiteY4" fmla="*/ -371 h 10381"/>
                    <a:gd name="connsiteX5" fmla="*/ 2460 w 12477"/>
                    <a:gd name="connsiteY5" fmla="*/ 3820 h 10381"/>
                    <a:gd name="connsiteX6" fmla="*/ 11985 w 12477"/>
                    <a:gd name="connsiteY6" fmla="*/ 5344 h 1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 h="10381">
                      <a:moveTo>
                        <a:pt x="11985" y="5344"/>
                      </a:moveTo>
                      <a:lnTo>
                        <a:pt x="11985" y="9821"/>
                      </a:lnTo>
                      <a:cubicBezTo>
                        <a:pt x="8718" y="10344"/>
                        <a:pt x="5374" y="9773"/>
                        <a:pt x="2460" y="8201"/>
                      </a:cubicBezTo>
                      <a:cubicBezTo>
                        <a:pt x="783" y="7496"/>
                        <a:pt x="-350" y="5915"/>
                        <a:pt x="-493" y="4105"/>
                      </a:cubicBezTo>
                      <a:lnTo>
                        <a:pt x="-493" y="-371"/>
                      </a:lnTo>
                      <a:cubicBezTo>
                        <a:pt x="-302" y="1448"/>
                        <a:pt x="812" y="3029"/>
                        <a:pt x="2460" y="3820"/>
                      </a:cubicBezTo>
                      <a:cubicBezTo>
                        <a:pt x="5403" y="5305"/>
                        <a:pt x="8727" y="5839"/>
                        <a:pt x="11985" y="5344"/>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grpSp>
          <p:sp>
            <p:nvSpPr>
              <p:cNvPr id="662" name="íśľïḓe"/>
              <p:cNvSpPr/>
              <p:nvPr/>
            </p:nvSpPr>
            <p:spPr>
              <a:xfrm>
                <a:off x="5940453" y="3425906"/>
                <a:ext cx="20207" cy="11594"/>
              </a:xfrm>
              <a:custGeom>
                <a:avLst/>
                <a:gdLst>
                  <a:gd name="connsiteX0" fmla="*/ 16750 w 20207"/>
                  <a:gd name="connsiteY0" fmla="*/ 1293 h 11594"/>
                  <a:gd name="connsiteX1" fmla="*/ 16750 w 20207"/>
                  <a:gd name="connsiteY1" fmla="*/ 9580 h 11594"/>
                  <a:gd name="connsiteX2" fmla="*/ 2462 w 20207"/>
                  <a:gd name="connsiteY2" fmla="*/ 9580 h 11594"/>
                  <a:gd name="connsiteX3" fmla="*/ -252 w 20207"/>
                  <a:gd name="connsiteY3" fmla="*/ 4008 h 11594"/>
                  <a:gd name="connsiteX4" fmla="*/ 2462 w 20207"/>
                  <a:gd name="connsiteY4" fmla="*/ 1293 h 11594"/>
                  <a:gd name="connsiteX5" fmla="*/ 16750 w 20207"/>
                  <a:gd name="connsiteY5" fmla="*/ 1293 h 1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7" h="11594">
                    <a:moveTo>
                      <a:pt x="16750" y="1293"/>
                    </a:moveTo>
                    <a:cubicBezTo>
                      <a:pt x="20655" y="3579"/>
                      <a:pt x="20750" y="7294"/>
                      <a:pt x="16750" y="9580"/>
                    </a:cubicBezTo>
                    <a:cubicBezTo>
                      <a:pt x="12235" y="11770"/>
                      <a:pt x="6977" y="11770"/>
                      <a:pt x="2462" y="9580"/>
                    </a:cubicBezTo>
                    <a:cubicBezTo>
                      <a:pt x="177" y="8789"/>
                      <a:pt x="-1043" y="6303"/>
                      <a:pt x="-252" y="4008"/>
                    </a:cubicBezTo>
                    <a:cubicBezTo>
                      <a:pt x="186" y="2731"/>
                      <a:pt x="1186" y="1731"/>
                      <a:pt x="2462" y="1293"/>
                    </a:cubicBezTo>
                    <a:cubicBezTo>
                      <a:pt x="6968" y="-926"/>
                      <a:pt x="12245" y="-926"/>
                      <a:pt x="16750" y="1293"/>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sp>
          <p:nvSpPr>
            <p:cNvPr id="608" name="ïŝľîḑè"/>
            <p:cNvSpPr/>
            <p:nvPr/>
          </p:nvSpPr>
          <p:spPr>
            <a:xfrm>
              <a:off x="4523313" y="3727320"/>
              <a:ext cx="182135" cy="99905"/>
            </a:xfrm>
            <a:custGeom>
              <a:avLst/>
              <a:gdLst>
                <a:gd name="connsiteX0" fmla="*/ 19655 w 20196"/>
                <a:gd name="connsiteY0" fmla="*/ 10707 h 11078"/>
                <a:gd name="connsiteX1" fmla="*/ 10587 w 20196"/>
                <a:gd name="connsiteY1" fmla="*/ -323 h 11078"/>
                <a:gd name="connsiteX2" fmla="*/ -443 w 20196"/>
                <a:gd name="connsiteY2" fmla="*/ 8745 h 11078"/>
                <a:gd name="connsiteX3" fmla="*/ -443 w 20196"/>
                <a:gd name="connsiteY3" fmla="*/ 10707 h 11078"/>
              </a:gdLst>
              <a:ahLst/>
              <a:cxnLst>
                <a:cxn ang="0">
                  <a:pos x="connsiteX0" y="connsiteY0"/>
                </a:cxn>
                <a:cxn ang="0">
                  <a:pos x="connsiteX1" y="connsiteY1"/>
                </a:cxn>
                <a:cxn ang="0">
                  <a:pos x="connsiteX2" y="connsiteY2"/>
                </a:cxn>
                <a:cxn ang="0">
                  <a:pos x="connsiteX3" y="connsiteY3"/>
                </a:cxn>
              </a:cxnLst>
              <a:rect l="l" t="t" r="r" b="b"/>
              <a:pathLst>
                <a:path w="20196" h="11078">
                  <a:moveTo>
                    <a:pt x="19655" y="10707"/>
                  </a:moveTo>
                  <a:cubicBezTo>
                    <a:pt x="20198" y="5154"/>
                    <a:pt x="16130" y="220"/>
                    <a:pt x="10587" y="-323"/>
                  </a:cubicBezTo>
                  <a:cubicBezTo>
                    <a:pt x="5034" y="-866"/>
                    <a:pt x="100" y="3202"/>
                    <a:pt x="-443" y="8745"/>
                  </a:cubicBezTo>
                  <a:cubicBezTo>
                    <a:pt x="-510" y="9402"/>
                    <a:pt x="-510" y="10060"/>
                    <a:pt x="-443" y="10707"/>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nvGrpSpPr>
            <p:cNvPr id="609" name="î$ľíḋè"/>
            <p:cNvGrpSpPr/>
            <p:nvPr/>
          </p:nvGrpSpPr>
          <p:grpSpPr>
            <a:xfrm>
              <a:off x="3907006" y="4139900"/>
              <a:ext cx="698365" cy="430356"/>
              <a:chOff x="5872162" y="3466432"/>
              <a:chExt cx="77438" cy="47720"/>
            </a:xfrm>
          </p:grpSpPr>
          <p:sp>
            <p:nvSpPr>
              <p:cNvPr id="657" name="îṧḷïḓè"/>
              <p:cNvSpPr/>
              <p:nvPr/>
            </p:nvSpPr>
            <p:spPr>
              <a:xfrm>
                <a:off x="5921882" y="3473481"/>
                <a:ext cx="27717" cy="23241"/>
              </a:xfrm>
              <a:custGeom>
                <a:avLst/>
                <a:gdLst>
                  <a:gd name="connsiteX0" fmla="*/ 27718 w 27717"/>
                  <a:gd name="connsiteY0" fmla="*/ 0 h 23241"/>
                  <a:gd name="connsiteX1" fmla="*/ 27718 w 27717"/>
                  <a:gd name="connsiteY1" fmla="*/ 2857 h 23241"/>
                  <a:gd name="connsiteX2" fmla="*/ 0 w 27717"/>
                  <a:gd name="connsiteY2" fmla="*/ 23241 h 23241"/>
                  <a:gd name="connsiteX3" fmla="*/ 0 w 27717"/>
                  <a:gd name="connsiteY3" fmla="*/ 20479 h 23241"/>
                  <a:gd name="connsiteX4" fmla="*/ 27718 w 27717"/>
                  <a:gd name="connsiteY4" fmla="*/ 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241">
                    <a:moveTo>
                      <a:pt x="27718" y="0"/>
                    </a:moveTo>
                    <a:lnTo>
                      <a:pt x="27718" y="2857"/>
                    </a:lnTo>
                    <a:lnTo>
                      <a:pt x="0" y="23241"/>
                    </a:lnTo>
                    <a:lnTo>
                      <a:pt x="0" y="20479"/>
                    </a:lnTo>
                    <a:lnTo>
                      <a:pt x="2771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8" name="îšľîďê"/>
              <p:cNvSpPr/>
              <p:nvPr/>
            </p:nvSpPr>
            <p:spPr>
              <a:xfrm>
                <a:off x="5880067" y="3493959"/>
                <a:ext cx="41814" cy="20193"/>
              </a:xfrm>
              <a:custGeom>
                <a:avLst/>
                <a:gdLst>
                  <a:gd name="connsiteX0" fmla="*/ 41815 w 41814"/>
                  <a:gd name="connsiteY0" fmla="*/ 0 h 20193"/>
                  <a:gd name="connsiteX1" fmla="*/ 41815 w 41814"/>
                  <a:gd name="connsiteY1" fmla="*/ 2762 h 20193"/>
                  <a:gd name="connsiteX2" fmla="*/ 0 w 41814"/>
                  <a:gd name="connsiteY2" fmla="*/ 20193 h 20193"/>
                  <a:gd name="connsiteX3" fmla="*/ 0 w 41814"/>
                  <a:gd name="connsiteY3" fmla="*/ 17335 h 20193"/>
                  <a:gd name="connsiteX4" fmla="*/ 41815 w 41814"/>
                  <a:gd name="connsiteY4" fmla="*/ 0 h 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3">
                    <a:moveTo>
                      <a:pt x="41815" y="0"/>
                    </a:moveTo>
                    <a:lnTo>
                      <a:pt x="41815" y="2762"/>
                    </a:lnTo>
                    <a:lnTo>
                      <a:pt x="0" y="20193"/>
                    </a:lnTo>
                    <a:lnTo>
                      <a:pt x="0" y="17335"/>
                    </a:lnTo>
                    <a:lnTo>
                      <a:pt x="41815"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9" name="ïS1îḋê"/>
              <p:cNvSpPr/>
              <p:nvPr/>
            </p:nvSpPr>
            <p:spPr>
              <a:xfrm>
                <a:off x="5872162" y="3506723"/>
                <a:ext cx="7905" cy="7429"/>
              </a:xfrm>
              <a:custGeom>
                <a:avLst/>
                <a:gdLst>
                  <a:gd name="connsiteX0" fmla="*/ 7906 w 7905"/>
                  <a:gd name="connsiteY0" fmla="*/ 4572 h 7429"/>
                  <a:gd name="connsiteX1" fmla="*/ 7906 w 7905"/>
                  <a:gd name="connsiteY1" fmla="*/ 7430 h 7429"/>
                  <a:gd name="connsiteX2" fmla="*/ 0 w 7905"/>
                  <a:gd name="connsiteY2" fmla="*/ 2857 h 7429"/>
                  <a:gd name="connsiteX3" fmla="*/ 0 w 7905"/>
                  <a:gd name="connsiteY3" fmla="*/ 0 h 7429"/>
                  <a:gd name="connsiteX4" fmla="*/ 7906 w 7905"/>
                  <a:gd name="connsiteY4" fmla="*/ 4572 h 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429">
                    <a:moveTo>
                      <a:pt x="7906" y="4572"/>
                    </a:moveTo>
                    <a:lnTo>
                      <a:pt x="7906" y="7430"/>
                    </a:lnTo>
                    <a:lnTo>
                      <a:pt x="0" y="2857"/>
                    </a:lnTo>
                    <a:lnTo>
                      <a:pt x="0" y="0"/>
                    </a:lnTo>
                    <a:lnTo>
                      <a:pt x="7906"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60" name="ïŝḻîḓé"/>
              <p:cNvSpPr/>
              <p:nvPr/>
            </p:nvSpPr>
            <p:spPr>
              <a:xfrm>
                <a:off x="5872162" y="3466432"/>
                <a:ext cx="77438" cy="44862"/>
              </a:xfrm>
              <a:custGeom>
                <a:avLst/>
                <a:gdLst>
                  <a:gd name="connsiteX0" fmla="*/ 77438 w 77438"/>
                  <a:gd name="connsiteY0" fmla="*/ 7048 h 44862"/>
                  <a:gd name="connsiteX1" fmla="*/ 49720 w 77438"/>
                  <a:gd name="connsiteY1" fmla="*/ 27527 h 44862"/>
                  <a:gd name="connsiteX2" fmla="*/ 7906 w 77438"/>
                  <a:gd name="connsiteY2" fmla="*/ 44863 h 44862"/>
                  <a:gd name="connsiteX3" fmla="*/ 0 w 77438"/>
                  <a:gd name="connsiteY3" fmla="*/ 40291 h 44862"/>
                  <a:gd name="connsiteX4" fmla="*/ 29909 w 77438"/>
                  <a:gd name="connsiteY4" fmla="*/ 16097 h 44862"/>
                  <a:gd name="connsiteX5" fmla="*/ 65151 w 77438"/>
                  <a:gd name="connsiteY5" fmla="*/ 0 h 44862"/>
                  <a:gd name="connsiteX6" fmla="*/ 77438 w 77438"/>
                  <a:gd name="connsiteY6" fmla="*/ 7048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77438" y="7048"/>
                    </a:moveTo>
                    <a:lnTo>
                      <a:pt x="49720" y="27527"/>
                    </a:lnTo>
                    <a:lnTo>
                      <a:pt x="7906" y="44863"/>
                    </a:lnTo>
                    <a:lnTo>
                      <a:pt x="0" y="40291"/>
                    </a:lnTo>
                    <a:lnTo>
                      <a:pt x="29909" y="16097"/>
                    </a:lnTo>
                    <a:lnTo>
                      <a:pt x="65151" y="0"/>
                    </a:lnTo>
                    <a:lnTo>
                      <a:pt x="77438" y="7048"/>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10" name="í$ľïḓe"/>
            <p:cNvGrpSpPr/>
            <p:nvPr/>
          </p:nvGrpSpPr>
          <p:grpSpPr>
            <a:xfrm>
              <a:off x="4636295" y="4135608"/>
              <a:ext cx="698365" cy="430356"/>
              <a:chOff x="5953029" y="3465956"/>
              <a:chExt cx="77438" cy="47720"/>
            </a:xfrm>
          </p:grpSpPr>
          <p:sp>
            <p:nvSpPr>
              <p:cNvPr id="653" name="íṡlíḑê"/>
              <p:cNvSpPr/>
              <p:nvPr/>
            </p:nvSpPr>
            <p:spPr>
              <a:xfrm>
                <a:off x="5953029" y="3473005"/>
                <a:ext cx="27717" cy="23336"/>
              </a:xfrm>
              <a:custGeom>
                <a:avLst/>
                <a:gdLst>
                  <a:gd name="connsiteX0" fmla="*/ 0 w 27717"/>
                  <a:gd name="connsiteY0" fmla="*/ 0 h 23336"/>
                  <a:gd name="connsiteX1" fmla="*/ 0 w 27717"/>
                  <a:gd name="connsiteY1" fmla="*/ 2857 h 23336"/>
                  <a:gd name="connsiteX2" fmla="*/ 27718 w 27717"/>
                  <a:gd name="connsiteY2" fmla="*/ 23336 h 23336"/>
                  <a:gd name="connsiteX3" fmla="*/ 27718 w 27717"/>
                  <a:gd name="connsiteY3" fmla="*/ 20479 h 23336"/>
                  <a:gd name="connsiteX4" fmla="*/ 0 w 27717"/>
                  <a:gd name="connsiteY4" fmla="*/ 0 h 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336">
                    <a:moveTo>
                      <a:pt x="0" y="0"/>
                    </a:moveTo>
                    <a:lnTo>
                      <a:pt x="0" y="2857"/>
                    </a:lnTo>
                    <a:lnTo>
                      <a:pt x="27718" y="23336"/>
                    </a:lnTo>
                    <a:lnTo>
                      <a:pt x="27718" y="20479"/>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4" name="ïṥļidê"/>
              <p:cNvSpPr/>
              <p:nvPr/>
            </p:nvSpPr>
            <p:spPr>
              <a:xfrm>
                <a:off x="5980746" y="3493483"/>
                <a:ext cx="41814" cy="20192"/>
              </a:xfrm>
              <a:custGeom>
                <a:avLst/>
                <a:gdLst>
                  <a:gd name="connsiteX0" fmla="*/ 0 w 41814"/>
                  <a:gd name="connsiteY0" fmla="*/ 0 h 20192"/>
                  <a:gd name="connsiteX1" fmla="*/ 0 w 41814"/>
                  <a:gd name="connsiteY1" fmla="*/ 2857 h 20192"/>
                  <a:gd name="connsiteX2" fmla="*/ 41815 w 41814"/>
                  <a:gd name="connsiteY2" fmla="*/ 20193 h 20192"/>
                  <a:gd name="connsiteX3" fmla="*/ 41815 w 41814"/>
                  <a:gd name="connsiteY3" fmla="*/ 17335 h 20192"/>
                  <a:gd name="connsiteX4" fmla="*/ 0 w 41814"/>
                  <a:gd name="connsiteY4" fmla="*/ 0 h 2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2">
                    <a:moveTo>
                      <a:pt x="0" y="0"/>
                    </a:moveTo>
                    <a:lnTo>
                      <a:pt x="0" y="2857"/>
                    </a:lnTo>
                    <a:lnTo>
                      <a:pt x="41815" y="20193"/>
                    </a:lnTo>
                    <a:lnTo>
                      <a:pt x="41815" y="17335"/>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5" name="îśḷíḓé"/>
              <p:cNvSpPr/>
              <p:nvPr/>
            </p:nvSpPr>
            <p:spPr>
              <a:xfrm>
                <a:off x="6022561" y="3506247"/>
                <a:ext cx="7905" cy="7429"/>
              </a:xfrm>
              <a:custGeom>
                <a:avLst/>
                <a:gdLst>
                  <a:gd name="connsiteX0" fmla="*/ 0 w 7905"/>
                  <a:gd name="connsiteY0" fmla="*/ 4572 h 7429"/>
                  <a:gd name="connsiteX1" fmla="*/ 0 w 7905"/>
                  <a:gd name="connsiteY1" fmla="*/ 7429 h 7429"/>
                  <a:gd name="connsiteX2" fmla="*/ 7906 w 7905"/>
                  <a:gd name="connsiteY2" fmla="*/ 2857 h 7429"/>
                  <a:gd name="connsiteX3" fmla="*/ 7906 w 7905"/>
                  <a:gd name="connsiteY3" fmla="*/ 0 h 7429"/>
                  <a:gd name="connsiteX4" fmla="*/ 0 w 7905"/>
                  <a:gd name="connsiteY4" fmla="*/ 4572 h 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429">
                    <a:moveTo>
                      <a:pt x="0" y="4572"/>
                    </a:moveTo>
                    <a:lnTo>
                      <a:pt x="0" y="7429"/>
                    </a:lnTo>
                    <a:lnTo>
                      <a:pt x="7906" y="2857"/>
                    </a:lnTo>
                    <a:lnTo>
                      <a:pt x="7906" y="0"/>
                    </a:lnTo>
                    <a:lnTo>
                      <a:pt x="0"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6" name="iSḻîḑé"/>
              <p:cNvSpPr/>
              <p:nvPr/>
            </p:nvSpPr>
            <p:spPr>
              <a:xfrm>
                <a:off x="5953029" y="3465956"/>
                <a:ext cx="77438" cy="44862"/>
              </a:xfrm>
              <a:custGeom>
                <a:avLst/>
                <a:gdLst>
                  <a:gd name="connsiteX0" fmla="*/ 0 w 77438"/>
                  <a:gd name="connsiteY0" fmla="*/ 7049 h 44862"/>
                  <a:gd name="connsiteX1" fmla="*/ 27718 w 77438"/>
                  <a:gd name="connsiteY1" fmla="*/ 27527 h 44862"/>
                  <a:gd name="connsiteX2" fmla="*/ 69533 w 77438"/>
                  <a:gd name="connsiteY2" fmla="*/ 44863 h 44862"/>
                  <a:gd name="connsiteX3" fmla="*/ 77438 w 77438"/>
                  <a:gd name="connsiteY3" fmla="*/ 40291 h 44862"/>
                  <a:gd name="connsiteX4" fmla="*/ 47530 w 77438"/>
                  <a:gd name="connsiteY4" fmla="*/ 16097 h 44862"/>
                  <a:gd name="connsiteX5" fmla="*/ 12287 w 77438"/>
                  <a:gd name="connsiteY5" fmla="*/ 0 h 44862"/>
                  <a:gd name="connsiteX6" fmla="*/ 0 w 77438"/>
                  <a:gd name="connsiteY6" fmla="*/ 7049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0" y="7049"/>
                    </a:moveTo>
                    <a:lnTo>
                      <a:pt x="27718" y="27527"/>
                    </a:lnTo>
                    <a:lnTo>
                      <a:pt x="69533" y="44863"/>
                    </a:lnTo>
                    <a:lnTo>
                      <a:pt x="77438" y="40291"/>
                    </a:lnTo>
                    <a:lnTo>
                      <a:pt x="47530" y="16097"/>
                    </a:lnTo>
                    <a:lnTo>
                      <a:pt x="12287" y="0"/>
                    </a:lnTo>
                    <a:lnTo>
                      <a:pt x="0" y="7049"/>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11" name="îS1iḋé"/>
            <p:cNvGrpSpPr/>
            <p:nvPr/>
          </p:nvGrpSpPr>
          <p:grpSpPr>
            <a:xfrm>
              <a:off x="6548426" y="3711267"/>
              <a:ext cx="697499" cy="430356"/>
              <a:chOff x="6165055" y="3418903"/>
              <a:chExt cx="77342" cy="47720"/>
            </a:xfrm>
          </p:grpSpPr>
          <p:sp>
            <p:nvSpPr>
              <p:cNvPr id="649" name="iš1íḍé"/>
              <p:cNvSpPr/>
              <p:nvPr/>
            </p:nvSpPr>
            <p:spPr>
              <a:xfrm>
                <a:off x="6165055" y="3423475"/>
                <a:ext cx="29813" cy="27051"/>
              </a:xfrm>
              <a:custGeom>
                <a:avLst/>
                <a:gdLst>
                  <a:gd name="connsiteX0" fmla="*/ 0 w 29813"/>
                  <a:gd name="connsiteY0" fmla="*/ 0 h 27051"/>
                  <a:gd name="connsiteX1" fmla="*/ 0 w 29813"/>
                  <a:gd name="connsiteY1" fmla="*/ 2857 h 27051"/>
                  <a:gd name="connsiteX2" fmla="*/ 29813 w 29813"/>
                  <a:gd name="connsiteY2" fmla="*/ 27051 h 27051"/>
                  <a:gd name="connsiteX3" fmla="*/ 29813 w 29813"/>
                  <a:gd name="connsiteY3" fmla="*/ 24193 h 27051"/>
                  <a:gd name="connsiteX4" fmla="*/ 0 w 29813"/>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3" h="27051">
                    <a:moveTo>
                      <a:pt x="0" y="0"/>
                    </a:moveTo>
                    <a:lnTo>
                      <a:pt x="0" y="2857"/>
                    </a:lnTo>
                    <a:lnTo>
                      <a:pt x="29813" y="27051"/>
                    </a:lnTo>
                    <a:lnTo>
                      <a:pt x="29813" y="24193"/>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0" name="îṩľíḓê"/>
              <p:cNvSpPr/>
              <p:nvPr/>
            </p:nvSpPr>
            <p:spPr>
              <a:xfrm>
                <a:off x="6194869" y="3447668"/>
                <a:ext cx="35337" cy="18954"/>
              </a:xfrm>
              <a:custGeom>
                <a:avLst/>
                <a:gdLst>
                  <a:gd name="connsiteX0" fmla="*/ 0 w 35337"/>
                  <a:gd name="connsiteY0" fmla="*/ 0 h 18954"/>
                  <a:gd name="connsiteX1" fmla="*/ 0 w 35337"/>
                  <a:gd name="connsiteY1" fmla="*/ 2858 h 18954"/>
                  <a:gd name="connsiteX2" fmla="*/ 35338 w 35337"/>
                  <a:gd name="connsiteY2" fmla="*/ 18955 h 18954"/>
                  <a:gd name="connsiteX3" fmla="*/ 35338 w 35337"/>
                  <a:gd name="connsiteY3" fmla="*/ 16097 h 18954"/>
                  <a:gd name="connsiteX4" fmla="*/ 0 w 35337"/>
                  <a:gd name="connsiteY4" fmla="*/ 0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 h="18954">
                    <a:moveTo>
                      <a:pt x="0" y="0"/>
                    </a:moveTo>
                    <a:lnTo>
                      <a:pt x="0" y="2858"/>
                    </a:lnTo>
                    <a:lnTo>
                      <a:pt x="35338" y="18955"/>
                    </a:lnTo>
                    <a:lnTo>
                      <a:pt x="35338" y="16097"/>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1" name="išḷidè"/>
              <p:cNvSpPr/>
              <p:nvPr/>
            </p:nvSpPr>
            <p:spPr>
              <a:xfrm>
                <a:off x="6230206" y="3456717"/>
                <a:ext cx="12191" cy="9906"/>
              </a:xfrm>
              <a:custGeom>
                <a:avLst/>
                <a:gdLst>
                  <a:gd name="connsiteX0" fmla="*/ 0 w 12191"/>
                  <a:gd name="connsiteY0" fmla="*/ 7048 h 9906"/>
                  <a:gd name="connsiteX1" fmla="*/ 0 w 12191"/>
                  <a:gd name="connsiteY1" fmla="*/ 9906 h 9906"/>
                  <a:gd name="connsiteX2" fmla="*/ 12192 w 12191"/>
                  <a:gd name="connsiteY2" fmla="*/ 2857 h 9906"/>
                  <a:gd name="connsiteX3" fmla="*/ 12192 w 12191"/>
                  <a:gd name="connsiteY3" fmla="*/ 0 h 9906"/>
                  <a:gd name="connsiteX4" fmla="*/ 0 w 12191"/>
                  <a:gd name="connsiteY4" fmla="*/ 7048 h 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9906">
                    <a:moveTo>
                      <a:pt x="0" y="7048"/>
                    </a:moveTo>
                    <a:lnTo>
                      <a:pt x="0" y="9906"/>
                    </a:lnTo>
                    <a:lnTo>
                      <a:pt x="12192" y="2857"/>
                    </a:lnTo>
                    <a:lnTo>
                      <a:pt x="12192" y="0"/>
                    </a:lnTo>
                    <a:lnTo>
                      <a:pt x="0" y="704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52" name="ïSľïḑé"/>
              <p:cNvSpPr/>
              <p:nvPr/>
            </p:nvSpPr>
            <p:spPr>
              <a:xfrm>
                <a:off x="6165055" y="3418903"/>
                <a:ext cx="77342" cy="44862"/>
              </a:xfrm>
              <a:custGeom>
                <a:avLst/>
                <a:gdLst>
                  <a:gd name="connsiteX0" fmla="*/ 0 w 77342"/>
                  <a:gd name="connsiteY0" fmla="*/ 4572 h 44862"/>
                  <a:gd name="connsiteX1" fmla="*/ 29813 w 77342"/>
                  <a:gd name="connsiteY1" fmla="*/ 28765 h 44862"/>
                  <a:gd name="connsiteX2" fmla="*/ 65151 w 77342"/>
                  <a:gd name="connsiteY2" fmla="*/ 44863 h 44862"/>
                  <a:gd name="connsiteX3" fmla="*/ 77343 w 77342"/>
                  <a:gd name="connsiteY3" fmla="*/ 37814 h 44862"/>
                  <a:gd name="connsiteX4" fmla="*/ 49625 w 77342"/>
                  <a:gd name="connsiteY4" fmla="*/ 17335 h 44862"/>
                  <a:gd name="connsiteX5" fmla="*/ 7810 w 77342"/>
                  <a:gd name="connsiteY5" fmla="*/ 0 h 44862"/>
                  <a:gd name="connsiteX6" fmla="*/ 0 w 77342"/>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0" y="4572"/>
                    </a:moveTo>
                    <a:lnTo>
                      <a:pt x="29813" y="28765"/>
                    </a:lnTo>
                    <a:lnTo>
                      <a:pt x="65151" y="44863"/>
                    </a:lnTo>
                    <a:lnTo>
                      <a:pt x="77343" y="37814"/>
                    </a:lnTo>
                    <a:lnTo>
                      <a:pt x="49625" y="17335"/>
                    </a:lnTo>
                    <a:lnTo>
                      <a:pt x="7810" y="0"/>
                    </a:lnTo>
                    <a:lnTo>
                      <a:pt x="0"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12" name="iŝḷïďé"/>
            <p:cNvGrpSpPr/>
            <p:nvPr/>
          </p:nvGrpSpPr>
          <p:grpSpPr>
            <a:xfrm>
              <a:off x="7245934" y="3711267"/>
              <a:ext cx="698365" cy="430356"/>
              <a:chOff x="6242398" y="3418903"/>
              <a:chExt cx="77438" cy="47720"/>
            </a:xfrm>
          </p:grpSpPr>
          <p:sp>
            <p:nvSpPr>
              <p:cNvPr id="645" name="ïṧliďe"/>
              <p:cNvSpPr/>
              <p:nvPr/>
            </p:nvSpPr>
            <p:spPr>
              <a:xfrm>
                <a:off x="6289928" y="3423475"/>
                <a:ext cx="29908" cy="27051"/>
              </a:xfrm>
              <a:custGeom>
                <a:avLst/>
                <a:gdLst>
                  <a:gd name="connsiteX0" fmla="*/ 29908 w 29908"/>
                  <a:gd name="connsiteY0" fmla="*/ 0 h 27051"/>
                  <a:gd name="connsiteX1" fmla="*/ 29908 w 29908"/>
                  <a:gd name="connsiteY1" fmla="*/ 2857 h 27051"/>
                  <a:gd name="connsiteX2" fmla="*/ 0 w 29908"/>
                  <a:gd name="connsiteY2" fmla="*/ 27051 h 27051"/>
                  <a:gd name="connsiteX3" fmla="*/ 0 w 29908"/>
                  <a:gd name="connsiteY3" fmla="*/ 24193 h 27051"/>
                  <a:gd name="connsiteX4" fmla="*/ 29908 w 29908"/>
                  <a:gd name="connsiteY4" fmla="*/ 0 h 2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7051">
                    <a:moveTo>
                      <a:pt x="29908" y="0"/>
                    </a:moveTo>
                    <a:lnTo>
                      <a:pt x="29908" y="2857"/>
                    </a:lnTo>
                    <a:lnTo>
                      <a:pt x="0" y="27051"/>
                    </a:lnTo>
                    <a:lnTo>
                      <a:pt x="0" y="24193"/>
                    </a:lnTo>
                    <a:lnTo>
                      <a:pt x="2990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46" name="ï$ḷíḓè"/>
              <p:cNvSpPr/>
              <p:nvPr/>
            </p:nvSpPr>
            <p:spPr>
              <a:xfrm>
                <a:off x="6254685" y="3447668"/>
                <a:ext cx="35242" cy="18954"/>
              </a:xfrm>
              <a:custGeom>
                <a:avLst/>
                <a:gdLst>
                  <a:gd name="connsiteX0" fmla="*/ 35243 w 35242"/>
                  <a:gd name="connsiteY0" fmla="*/ 0 h 18954"/>
                  <a:gd name="connsiteX1" fmla="*/ 35243 w 35242"/>
                  <a:gd name="connsiteY1" fmla="*/ 2858 h 18954"/>
                  <a:gd name="connsiteX2" fmla="*/ 0 w 35242"/>
                  <a:gd name="connsiteY2" fmla="*/ 18955 h 18954"/>
                  <a:gd name="connsiteX3" fmla="*/ 0 w 35242"/>
                  <a:gd name="connsiteY3" fmla="*/ 16097 h 18954"/>
                  <a:gd name="connsiteX4" fmla="*/ 35243 w 35242"/>
                  <a:gd name="connsiteY4" fmla="*/ 0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 h="18954">
                    <a:moveTo>
                      <a:pt x="35243" y="0"/>
                    </a:moveTo>
                    <a:lnTo>
                      <a:pt x="35243" y="2858"/>
                    </a:lnTo>
                    <a:lnTo>
                      <a:pt x="0" y="18955"/>
                    </a:lnTo>
                    <a:lnTo>
                      <a:pt x="0" y="16097"/>
                    </a:lnTo>
                    <a:lnTo>
                      <a:pt x="35243"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47" name="işliḋé"/>
              <p:cNvSpPr/>
              <p:nvPr/>
            </p:nvSpPr>
            <p:spPr>
              <a:xfrm>
                <a:off x="6242398" y="3456717"/>
                <a:ext cx="12287" cy="9906"/>
              </a:xfrm>
              <a:custGeom>
                <a:avLst/>
                <a:gdLst>
                  <a:gd name="connsiteX0" fmla="*/ 12287 w 12287"/>
                  <a:gd name="connsiteY0" fmla="*/ 7048 h 9906"/>
                  <a:gd name="connsiteX1" fmla="*/ 12287 w 12287"/>
                  <a:gd name="connsiteY1" fmla="*/ 9906 h 9906"/>
                  <a:gd name="connsiteX2" fmla="*/ 0 w 12287"/>
                  <a:gd name="connsiteY2" fmla="*/ 2857 h 9906"/>
                  <a:gd name="connsiteX3" fmla="*/ 0 w 12287"/>
                  <a:gd name="connsiteY3" fmla="*/ 0 h 9906"/>
                  <a:gd name="connsiteX4" fmla="*/ 12287 w 12287"/>
                  <a:gd name="connsiteY4" fmla="*/ 7048 h 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 h="9906">
                    <a:moveTo>
                      <a:pt x="12287" y="7048"/>
                    </a:moveTo>
                    <a:lnTo>
                      <a:pt x="12287" y="9906"/>
                    </a:lnTo>
                    <a:lnTo>
                      <a:pt x="0" y="2857"/>
                    </a:lnTo>
                    <a:lnTo>
                      <a:pt x="0" y="0"/>
                    </a:lnTo>
                    <a:lnTo>
                      <a:pt x="12287" y="7048"/>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48" name="ïṥ1îḍè"/>
              <p:cNvSpPr/>
              <p:nvPr/>
            </p:nvSpPr>
            <p:spPr>
              <a:xfrm>
                <a:off x="6242398" y="3418903"/>
                <a:ext cx="77438" cy="44862"/>
              </a:xfrm>
              <a:custGeom>
                <a:avLst/>
                <a:gdLst>
                  <a:gd name="connsiteX0" fmla="*/ 77438 w 77438"/>
                  <a:gd name="connsiteY0" fmla="*/ 4572 h 44862"/>
                  <a:gd name="connsiteX1" fmla="*/ 47530 w 77438"/>
                  <a:gd name="connsiteY1" fmla="*/ 28765 h 44862"/>
                  <a:gd name="connsiteX2" fmla="*/ 12287 w 77438"/>
                  <a:gd name="connsiteY2" fmla="*/ 44863 h 44862"/>
                  <a:gd name="connsiteX3" fmla="*/ 0 w 77438"/>
                  <a:gd name="connsiteY3" fmla="*/ 37814 h 44862"/>
                  <a:gd name="connsiteX4" fmla="*/ 27718 w 77438"/>
                  <a:gd name="connsiteY4" fmla="*/ 17335 h 44862"/>
                  <a:gd name="connsiteX5" fmla="*/ 69532 w 77438"/>
                  <a:gd name="connsiteY5" fmla="*/ 0 h 44862"/>
                  <a:gd name="connsiteX6" fmla="*/ 77438 w 77438"/>
                  <a:gd name="connsiteY6" fmla="*/ 4572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8" h="44862">
                    <a:moveTo>
                      <a:pt x="77438" y="4572"/>
                    </a:moveTo>
                    <a:lnTo>
                      <a:pt x="47530" y="28765"/>
                    </a:lnTo>
                    <a:lnTo>
                      <a:pt x="12287" y="44863"/>
                    </a:lnTo>
                    <a:lnTo>
                      <a:pt x="0" y="37814"/>
                    </a:lnTo>
                    <a:lnTo>
                      <a:pt x="27718" y="17335"/>
                    </a:lnTo>
                    <a:lnTo>
                      <a:pt x="69532" y="0"/>
                    </a:lnTo>
                    <a:lnTo>
                      <a:pt x="77438" y="4572"/>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sp>
          <p:nvSpPr>
            <p:cNvPr id="613" name="iślíḋé"/>
            <p:cNvSpPr/>
            <p:nvPr/>
          </p:nvSpPr>
          <p:spPr>
            <a:xfrm>
              <a:off x="7112651" y="4110699"/>
              <a:ext cx="288480" cy="163313"/>
            </a:xfrm>
            <a:custGeom>
              <a:avLst/>
              <a:gdLst>
                <a:gd name="connsiteX0" fmla="*/ 26954 w 31988"/>
                <a:gd name="connsiteY0" fmla="*/ 15059 h 18109"/>
                <a:gd name="connsiteX1" fmla="*/ 4284 w 31988"/>
                <a:gd name="connsiteY1" fmla="*/ 15059 h 18109"/>
                <a:gd name="connsiteX2" fmla="*/ 3808 w 31988"/>
                <a:gd name="connsiteY2" fmla="*/ 2200 h 18109"/>
                <a:gd name="connsiteX3" fmla="*/ 3808 w 31988"/>
                <a:gd name="connsiteY3" fmla="*/ 2200 h 18109"/>
                <a:gd name="connsiteX4" fmla="*/ 3808 w 31988"/>
                <a:gd name="connsiteY4" fmla="*/ 2200 h 18109"/>
                <a:gd name="connsiteX5" fmla="*/ 26097 w 31988"/>
                <a:gd name="connsiteY5" fmla="*/ 2200 h 18109"/>
                <a:gd name="connsiteX6" fmla="*/ 26954 w 31988"/>
                <a:gd name="connsiteY6" fmla="*/ 15059 h 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8" h="18109">
                  <a:moveTo>
                    <a:pt x="26954" y="15059"/>
                  </a:moveTo>
                  <a:cubicBezTo>
                    <a:pt x="19820" y="18631"/>
                    <a:pt x="11419" y="18631"/>
                    <a:pt x="4284" y="15059"/>
                  </a:cubicBezTo>
                  <a:cubicBezTo>
                    <a:pt x="-1906" y="11535"/>
                    <a:pt x="-2097" y="5534"/>
                    <a:pt x="3808" y="2200"/>
                  </a:cubicBezTo>
                  <a:lnTo>
                    <a:pt x="3808" y="2200"/>
                  </a:lnTo>
                  <a:lnTo>
                    <a:pt x="3808" y="2200"/>
                  </a:lnTo>
                  <a:cubicBezTo>
                    <a:pt x="10838" y="-1229"/>
                    <a:pt x="19067" y="-1229"/>
                    <a:pt x="26097" y="2200"/>
                  </a:cubicBezTo>
                  <a:cubicBezTo>
                    <a:pt x="33146" y="5534"/>
                    <a:pt x="33146" y="11059"/>
                    <a:pt x="26954" y="15059"/>
                  </a:cubicBezTo>
                  <a:close/>
                </a:path>
              </a:pathLst>
            </a:custGeom>
            <a:solidFill>
              <a:srgbClr val="D0D2D4"/>
            </a:solidFill>
            <a:ln w="9525" cap="flat">
              <a:noFill/>
              <a:prstDash val="solid"/>
              <a:miter/>
            </a:ln>
          </p:spPr>
          <p:txBody>
            <a:bodyPr rtlCol="0" anchor="ctr"/>
            <a:lstStyle/>
            <a:p>
              <a:endParaRPr lang="zh-CN" altLang="en-US">
                <a:cs typeface="+mn-ea"/>
                <a:sym typeface="+mn-lt"/>
              </a:endParaRPr>
            </a:p>
          </p:txBody>
        </p:sp>
        <p:grpSp>
          <p:nvGrpSpPr>
            <p:cNvPr id="614" name="ïṧľîḍe"/>
            <p:cNvGrpSpPr/>
            <p:nvPr/>
          </p:nvGrpSpPr>
          <p:grpSpPr>
            <a:xfrm>
              <a:off x="7111930" y="3926012"/>
              <a:ext cx="273158" cy="330099"/>
              <a:chOff x="6227539" y="3442715"/>
              <a:chExt cx="30289" cy="36603"/>
            </a:xfrm>
          </p:grpSpPr>
          <p:grpSp>
            <p:nvGrpSpPr>
              <p:cNvPr id="640" name="îsḻîḋê"/>
              <p:cNvGrpSpPr/>
              <p:nvPr/>
            </p:nvGrpSpPr>
            <p:grpSpPr>
              <a:xfrm>
                <a:off x="6227539" y="3451383"/>
                <a:ext cx="30289" cy="27935"/>
                <a:chOff x="6227539" y="3451383"/>
                <a:chExt cx="30289" cy="27935"/>
              </a:xfrm>
            </p:grpSpPr>
            <p:sp>
              <p:nvSpPr>
                <p:cNvPr id="642" name="îṥliḑé"/>
                <p:cNvSpPr/>
                <p:nvPr/>
              </p:nvSpPr>
              <p:spPr>
                <a:xfrm>
                  <a:off x="6256209" y="3451573"/>
                  <a:ext cx="1619" cy="22955"/>
                </a:xfrm>
                <a:custGeom>
                  <a:avLst/>
                  <a:gdLst>
                    <a:gd name="connsiteX0" fmla="*/ 1127 w 1619"/>
                    <a:gd name="connsiteY0" fmla="*/ -371 h 22955"/>
                    <a:gd name="connsiteX1" fmla="*/ 1127 w 1619"/>
                    <a:gd name="connsiteY1" fmla="*/ 18679 h 22955"/>
                    <a:gd name="connsiteX2" fmla="*/ -493 w 1619"/>
                    <a:gd name="connsiteY2" fmla="*/ 22584 h 22955"/>
                    <a:gd name="connsiteX3" fmla="*/ -493 w 1619"/>
                    <a:gd name="connsiteY3" fmla="*/ 3534 h 22955"/>
                    <a:gd name="connsiteX4" fmla="*/ 1127 w 1619"/>
                    <a:gd name="connsiteY4" fmla="*/ -371 h 2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 h="22955">
                      <a:moveTo>
                        <a:pt x="1127" y="-371"/>
                      </a:moveTo>
                      <a:lnTo>
                        <a:pt x="1127" y="18679"/>
                      </a:lnTo>
                      <a:cubicBezTo>
                        <a:pt x="1088" y="20136"/>
                        <a:pt x="507" y="21527"/>
                        <a:pt x="-493" y="22584"/>
                      </a:cubicBezTo>
                      <a:lnTo>
                        <a:pt x="-493" y="3534"/>
                      </a:lnTo>
                      <a:cubicBezTo>
                        <a:pt x="536" y="2496"/>
                        <a:pt x="1117" y="1095"/>
                        <a:pt x="1127" y="-37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643" name="ísľiďè"/>
                <p:cNvSpPr/>
                <p:nvPr/>
              </p:nvSpPr>
              <p:spPr>
                <a:xfrm>
                  <a:off x="6245923" y="3455479"/>
                  <a:ext cx="10286" cy="23717"/>
                </a:xfrm>
                <a:custGeom>
                  <a:avLst/>
                  <a:gdLst>
                    <a:gd name="connsiteX0" fmla="*/ 9793 w 10286"/>
                    <a:gd name="connsiteY0" fmla="*/ -371 h 23717"/>
                    <a:gd name="connsiteX1" fmla="*/ 9793 w 10286"/>
                    <a:gd name="connsiteY1" fmla="*/ 18679 h 23717"/>
                    <a:gd name="connsiteX2" fmla="*/ 7031 w 10286"/>
                    <a:gd name="connsiteY2" fmla="*/ 20965 h 23717"/>
                    <a:gd name="connsiteX3" fmla="*/ -493 w 10286"/>
                    <a:gd name="connsiteY3" fmla="*/ 23346 h 23717"/>
                    <a:gd name="connsiteX4" fmla="*/ -493 w 10286"/>
                    <a:gd name="connsiteY4" fmla="*/ 4296 h 23717"/>
                    <a:gd name="connsiteX5" fmla="*/ 7031 w 10286"/>
                    <a:gd name="connsiteY5" fmla="*/ 1915 h 23717"/>
                    <a:gd name="connsiteX6" fmla="*/ 9793 w 10286"/>
                    <a:gd name="connsiteY6" fmla="*/ -276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 h="23717">
                      <a:moveTo>
                        <a:pt x="9793" y="-371"/>
                      </a:moveTo>
                      <a:lnTo>
                        <a:pt x="9793" y="18679"/>
                      </a:lnTo>
                      <a:cubicBezTo>
                        <a:pt x="9003" y="19584"/>
                        <a:pt x="8070" y="20355"/>
                        <a:pt x="7031" y="20965"/>
                      </a:cubicBezTo>
                      <a:cubicBezTo>
                        <a:pt x="4698" y="22222"/>
                        <a:pt x="2145" y="23032"/>
                        <a:pt x="-493" y="23346"/>
                      </a:cubicBezTo>
                      <a:lnTo>
                        <a:pt x="-493" y="4296"/>
                      </a:lnTo>
                      <a:cubicBezTo>
                        <a:pt x="2145" y="3991"/>
                        <a:pt x="4698" y="3191"/>
                        <a:pt x="7031" y="1915"/>
                      </a:cubicBezTo>
                      <a:cubicBezTo>
                        <a:pt x="8060" y="1334"/>
                        <a:pt x="8993" y="591"/>
                        <a:pt x="9793" y="-276"/>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644" name="îśľïďé"/>
                <p:cNvSpPr/>
                <p:nvPr/>
              </p:nvSpPr>
              <p:spPr>
                <a:xfrm>
                  <a:off x="6227539" y="3451383"/>
                  <a:ext cx="18383" cy="27935"/>
                </a:xfrm>
                <a:custGeom>
                  <a:avLst/>
                  <a:gdLst>
                    <a:gd name="connsiteX0" fmla="*/ 17890 w 18383"/>
                    <a:gd name="connsiteY0" fmla="*/ 8296 h 27935"/>
                    <a:gd name="connsiteX1" fmla="*/ 17890 w 18383"/>
                    <a:gd name="connsiteY1" fmla="*/ 27346 h 27935"/>
                    <a:gd name="connsiteX2" fmla="*/ 3983 w 18383"/>
                    <a:gd name="connsiteY2" fmla="*/ 24965 h 27935"/>
                    <a:gd name="connsiteX3" fmla="*/ -493 w 18383"/>
                    <a:gd name="connsiteY3" fmla="*/ 18679 h 27935"/>
                    <a:gd name="connsiteX4" fmla="*/ -493 w 18383"/>
                    <a:gd name="connsiteY4" fmla="*/ -371 h 27935"/>
                    <a:gd name="connsiteX5" fmla="*/ 3983 w 18383"/>
                    <a:gd name="connsiteY5" fmla="*/ 5820 h 27935"/>
                    <a:gd name="connsiteX6" fmla="*/ 17795 w 18383"/>
                    <a:gd name="connsiteY6" fmla="*/ 8201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 h="27935">
                      <a:moveTo>
                        <a:pt x="17890" y="8296"/>
                      </a:moveTo>
                      <a:lnTo>
                        <a:pt x="17890" y="27346"/>
                      </a:lnTo>
                      <a:cubicBezTo>
                        <a:pt x="13118" y="28003"/>
                        <a:pt x="8260" y="27165"/>
                        <a:pt x="3983" y="24965"/>
                      </a:cubicBezTo>
                      <a:cubicBezTo>
                        <a:pt x="1478" y="23822"/>
                        <a:pt x="-236" y="21422"/>
                        <a:pt x="-493" y="18679"/>
                      </a:cubicBezTo>
                      <a:lnTo>
                        <a:pt x="-493" y="-371"/>
                      </a:lnTo>
                      <a:cubicBezTo>
                        <a:pt x="-198" y="2334"/>
                        <a:pt x="1507" y="4696"/>
                        <a:pt x="3983" y="5820"/>
                      </a:cubicBezTo>
                      <a:cubicBezTo>
                        <a:pt x="8231" y="8020"/>
                        <a:pt x="13051" y="8858"/>
                        <a:pt x="17795" y="8201"/>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641" name="ïś1iḍe"/>
              <p:cNvSpPr/>
              <p:nvPr/>
            </p:nvSpPr>
            <p:spPr>
              <a:xfrm>
                <a:off x="6227551" y="3442715"/>
                <a:ext cx="30166" cy="17525"/>
              </a:xfrm>
              <a:custGeom>
                <a:avLst/>
                <a:gdLst>
                  <a:gd name="connsiteX0" fmla="*/ 25308 w 30166"/>
                  <a:gd name="connsiteY0" fmla="*/ 2200 h 17525"/>
                  <a:gd name="connsiteX1" fmla="*/ 29289 w 30166"/>
                  <a:gd name="connsiteY1" fmla="*/ 10601 h 17525"/>
                  <a:gd name="connsiteX2" fmla="*/ 25308 w 30166"/>
                  <a:gd name="connsiteY2" fmla="*/ 14583 h 17525"/>
                  <a:gd name="connsiteX3" fmla="*/ 3972 w 30166"/>
                  <a:gd name="connsiteY3" fmla="*/ 14583 h 17525"/>
                  <a:gd name="connsiteX4" fmla="*/ 3972 w 30166"/>
                  <a:gd name="connsiteY4" fmla="*/ 2200 h 17525"/>
                  <a:gd name="connsiteX5" fmla="*/ 25308 w 30166"/>
                  <a:gd name="connsiteY5" fmla="*/ 2200 h 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66" h="17525">
                    <a:moveTo>
                      <a:pt x="25308" y="2200"/>
                    </a:moveTo>
                    <a:cubicBezTo>
                      <a:pt x="28727" y="3419"/>
                      <a:pt x="30509" y="7182"/>
                      <a:pt x="29289" y="10601"/>
                    </a:cubicBezTo>
                    <a:cubicBezTo>
                      <a:pt x="28632" y="12459"/>
                      <a:pt x="27165" y="13916"/>
                      <a:pt x="25308" y="14583"/>
                    </a:cubicBezTo>
                    <a:cubicBezTo>
                      <a:pt x="18612" y="18012"/>
                      <a:pt x="10668" y="18012"/>
                      <a:pt x="3972" y="14583"/>
                    </a:cubicBezTo>
                    <a:cubicBezTo>
                      <a:pt x="-1934" y="11154"/>
                      <a:pt x="-2029" y="5629"/>
                      <a:pt x="3972" y="2200"/>
                    </a:cubicBezTo>
                    <a:cubicBezTo>
                      <a:pt x="10668" y="-1229"/>
                      <a:pt x="18612" y="-1229"/>
                      <a:pt x="25308" y="2200"/>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615" name="ïṩļiḍe"/>
            <p:cNvGrpSpPr/>
            <p:nvPr/>
          </p:nvGrpSpPr>
          <p:grpSpPr>
            <a:xfrm>
              <a:off x="7155741" y="3826368"/>
              <a:ext cx="184462" cy="177806"/>
              <a:chOff x="6232397" y="3431666"/>
              <a:chExt cx="20454" cy="19716"/>
            </a:xfrm>
          </p:grpSpPr>
          <p:grpSp>
            <p:nvGrpSpPr>
              <p:cNvPr id="635" name="ï$liďê"/>
              <p:cNvGrpSpPr/>
              <p:nvPr/>
            </p:nvGrpSpPr>
            <p:grpSpPr>
              <a:xfrm>
                <a:off x="6232397" y="3437381"/>
                <a:ext cx="20383" cy="14001"/>
                <a:chOff x="6232397" y="3437381"/>
                <a:chExt cx="20383" cy="14001"/>
              </a:xfrm>
            </p:grpSpPr>
            <p:sp>
              <p:nvSpPr>
                <p:cNvPr id="637" name="iSḷîďe"/>
                <p:cNvSpPr/>
                <p:nvPr/>
              </p:nvSpPr>
              <p:spPr>
                <a:xfrm>
                  <a:off x="6251637" y="3437476"/>
                  <a:ext cx="1142" cy="10382"/>
                </a:xfrm>
                <a:custGeom>
                  <a:avLst/>
                  <a:gdLst>
                    <a:gd name="connsiteX0" fmla="*/ 650 w 1142"/>
                    <a:gd name="connsiteY0" fmla="*/ -371 h 10382"/>
                    <a:gd name="connsiteX1" fmla="*/ 650 w 1142"/>
                    <a:gd name="connsiteY1" fmla="*/ 7439 h 10382"/>
                    <a:gd name="connsiteX2" fmla="*/ -493 w 1142"/>
                    <a:gd name="connsiteY2" fmla="*/ 10011 h 10382"/>
                    <a:gd name="connsiteX3" fmla="*/ -493 w 1142"/>
                    <a:gd name="connsiteY3" fmla="*/ 2677 h 10382"/>
                    <a:gd name="connsiteX4" fmla="*/ 554 w 1142"/>
                    <a:gd name="connsiteY4" fmla="*/ 105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 h="10382">
                      <a:moveTo>
                        <a:pt x="650" y="-371"/>
                      </a:moveTo>
                      <a:lnTo>
                        <a:pt x="650" y="7439"/>
                      </a:lnTo>
                      <a:cubicBezTo>
                        <a:pt x="621" y="8411"/>
                        <a:pt x="212" y="9335"/>
                        <a:pt x="-493" y="10011"/>
                      </a:cubicBezTo>
                      <a:lnTo>
                        <a:pt x="-493" y="2677"/>
                      </a:lnTo>
                      <a:cubicBezTo>
                        <a:pt x="145" y="1972"/>
                        <a:pt x="517" y="1057"/>
                        <a:pt x="554" y="105"/>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sp>
              <p:nvSpPr>
                <p:cNvPr id="638" name="íŝḻide"/>
                <p:cNvSpPr/>
                <p:nvPr/>
              </p:nvSpPr>
              <p:spPr>
                <a:xfrm>
                  <a:off x="6244970" y="3440524"/>
                  <a:ext cx="6858" cy="10858"/>
                </a:xfrm>
                <a:custGeom>
                  <a:avLst/>
                  <a:gdLst>
                    <a:gd name="connsiteX0" fmla="*/ 6270 w 6858"/>
                    <a:gd name="connsiteY0" fmla="*/ -371 h 10858"/>
                    <a:gd name="connsiteX1" fmla="*/ 6270 w 6858"/>
                    <a:gd name="connsiteY1" fmla="*/ 7439 h 10858"/>
                    <a:gd name="connsiteX2" fmla="*/ 4460 w 6858"/>
                    <a:gd name="connsiteY2" fmla="*/ 8963 h 10858"/>
                    <a:gd name="connsiteX3" fmla="*/ -493 w 6858"/>
                    <a:gd name="connsiteY3" fmla="*/ 10487 h 10858"/>
                    <a:gd name="connsiteX4" fmla="*/ -493 w 6858"/>
                    <a:gd name="connsiteY4" fmla="*/ 2677 h 10858"/>
                    <a:gd name="connsiteX5" fmla="*/ 4460 w 6858"/>
                    <a:gd name="connsiteY5" fmla="*/ 1153 h 10858"/>
                    <a:gd name="connsiteX6" fmla="*/ 6365 w 6858"/>
                    <a:gd name="connsiteY6" fmla="*/ -371 h 1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 h="10858">
                      <a:moveTo>
                        <a:pt x="6270" y="-371"/>
                      </a:moveTo>
                      <a:lnTo>
                        <a:pt x="6270" y="7439"/>
                      </a:lnTo>
                      <a:cubicBezTo>
                        <a:pt x="5774" y="8068"/>
                        <a:pt x="5155" y="8582"/>
                        <a:pt x="4460" y="8963"/>
                      </a:cubicBezTo>
                      <a:cubicBezTo>
                        <a:pt x="2917" y="9782"/>
                        <a:pt x="1240" y="10297"/>
                        <a:pt x="-493" y="10487"/>
                      </a:cubicBezTo>
                      <a:lnTo>
                        <a:pt x="-493" y="2677"/>
                      </a:lnTo>
                      <a:cubicBezTo>
                        <a:pt x="1240" y="2486"/>
                        <a:pt x="2917" y="1972"/>
                        <a:pt x="4460" y="1153"/>
                      </a:cubicBezTo>
                      <a:cubicBezTo>
                        <a:pt x="5175" y="743"/>
                        <a:pt x="5813" y="229"/>
                        <a:pt x="6365" y="-371"/>
                      </a:cubicBezTo>
                      <a:close/>
                    </a:path>
                  </a:pathLst>
                </a:custGeom>
                <a:solidFill>
                  <a:srgbClr val="26272D"/>
                </a:solidFill>
                <a:ln w="9525" cap="flat">
                  <a:noFill/>
                  <a:prstDash val="solid"/>
                  <a:miter/>
                </a:ln>
              </p:spPr>
              <p:txBody>
                <a:bodyPr rtlCol="0" anchor="ctr"/>
                <a:lstStyle/>
                <a:p>
                  <a:endParaRPr lang="zh-CN" altLang="en-US">
                    <a:cs typeface="+mn-ea"/>
                    <a:sym typeface="+mn-lt"/>
                  </a:endParaRPr>
                </a:p>
              </p:txBody>
            </p:sp>
            <p:sp>
              <p:nvSpPr>
                <p:cNvPr id="639" name="îŝ1íḓê"/>
                <p:cNvSpPr/>
                <p:nvPr/>
              </p:nvSpPr>
              <p:spPr>
                <a:xfrm>
                  <a:off x="6232397" y="3437381"/>
                  <a:ext cx="12478" cy="13710"/>
                </a:xfrm>
                <a:custGeom>
                  <a:avLst/>
                  <a:gdLst>
                    <a:gd name="connsiteX0" fmla="*/ 11985 w 12478"/>
                    <a:gd name="connsiteY0" fmla="*/ 5343 h 13710"/>
                    <a:gd name="connsiteX1" fmla="*/ 11985 w 12478"/>
                    <a:gd name="connsiteY1" fmla="*/ 13154 h 13710"/>
                    <a:gd name="connsiteX2" fmla="*/ 2460 w 12478"/>
                    <a:gd name="connsiteY2" fmla="*/ 11630 h 13710"/>
                    <a:gd name="connsiteX3" fmla="*/ -493 w 12478"/>
                    <a:gd name="connsiteY3" fmla="*/ 7439 h 13710"/>
                    <a:gd name="connsiteX4" fmla="*/ -493 w 12478"/>
                    <a:gd name="connsiteY4" fmla="*/ -371 h 13710"/>
                    <a:gd name="connsiteX5" fmla="*/ 2460 w 12478"/>
                    <a:gd name="connsiteY5" fmla="*/ 3819 h 13710"/>
                    <a:gd name="connsiteX6" fmla="*/ 11985 w 12478"/>
                    <a:gd name="connsiteY6" fmla="*/ 5343 h 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8" h="13710">
                      <a:moveTo>
                        <a:pt x="11985" y="5343"/>
                      </a:moveTo>
                      <a:lnTo>
                        <a:pt x="11985" y="13154"/>
                      </a:lnTo>
                      <a:cubicBezTo>
                        <a:pt x="8727" y="13659"/>
                        <a:pt x="5394" y="13126"/>
                        <a:pt x="2460" y="11630"/>
                      </a:cubicBezTo>
                      <a:cubicBezTo>
                        <a:pt x="784" y="10878"/>
                        <a:pt x="-340" y="9268"/>
                        <a:pt x="-493" y="7439"/>
                      </a:cubicBezTo>
                      <a:lnTo>
                        <a:pt x="-493" y="-371"/>
                      </a:lnTo>
                      <a:cubicBezTo>
                        <a:pt x="-340" y="1457"/>
                        <a:pt x="784" y="3067"/>
                        <a:pt x="2460" y="3819"/>
                      </a:cubicBezTo>
                      <a:cubicBezTo>
                        <a:pt x="5375" y="5363"/>
                        <a:pt x="8727" y="5906"/>
                        <a:pt x="11985" y="5343"/>
                      </a:cubicBezTo>
                      <a:close/>
                    </a:path>
                  </a:pathLst>
                </a:custGeom>
                <a:solidFill>
                  <a:srgbClr val="1F1F24"/>
                </a:solidFill>
                <a:ln w="9525" cap="flat">
                  <a:noFill/>
                  <a:prstDash val="solid"/>
                  <a:miter/>
                </a:ln>
              </p:spPr>
              <p:txBody>
                <a:bodyPr rtlCol="0" anchor="ctr"/>
                <a:lstStyle/>
                <a:p>
                  <a:endParaRPr lang="zh-CN" altLang="en-US">
                    <a:cs typeface="+mn-ea"/>
                    <a:sym typeface="+mn-lt"/>
                  </a:endParaRPr>
                </a:p>
              </p:txBody>
            </p:sp>
          </p:grpSp>
          <p:sp>
            <p:nvSpPr>
              <p:cNvPr id="636" name="ïṣ1iḋe"/>
              <p:cNvSpPr/>
              <p:nvPr/>
            </p:nvSpPr>
            <p:spPr>
              <a:xfrm>
                <a:off x="6232613" y="3431666"/>
                <a:ext cx="20238" cy="11620"/>
              </a:xfrm>
              <a:custGeom>
                <a:avLst/>
                <a:gdLst>
                  <a:gd name="connsiteX0" fmla="*/ 16722 w 20238"/>
                  <a:gd name="connsiteY0" fmla="*/ 1343 h 11620"/>
                  <a:gd name="connsiteX1" fmla="*/ 19551 w 20238"/>
                  <a:gd name="connsiteY1" fmla="*/ 6706 h 11620"/>
                  <a:gd name="connsiteX2" fmla="*/ 16722 w 20238"/>
                  <a:gd name="connsiteY2" fmla="*/ 9535 h 11620"/>
                  <a:gd name="connsiteX3" fmla="*/ 2530 w 20238"/>
                  <a:gd name="connsiteY3" fmla="*/ 9535 h 11620"/>
                  <a:gd name="connsiteX4" fmla="*/ -299 w 20238"/>
                  <a:gd name="connsiteY4" fmla="*/ 4172 h 11620"/>
                  <a:gd name="connsiteX5" fmla="*/ 2530 w 20238"/>
                  <a:gd name="connsiteY5" fmla="*/ 1343 h 11620"/>
                  <a:gd name="connsiteX6" fmla="*/ 16722 w 20238"/>
                  <a:gd name="connsiteY6" fmla="*/ 1343 h 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38" h="11620">
                    <a:moveTo>
                      <a:pt x="16722" y="1343"/>
                    </a:moveTo>
                    <a:cubicBezTo>
                      <a:pt x="18979" y="2038"/>
                      <a:pt x="20256" y="4439"/>
                      <a:pt x="19551" y="6706"/>
                    </a:cubicBezTo>
                    <a:cubicBezTo>
                      <a:pt x="19132" y="8058"/>
                      <a:pt x="18075" y="9116"/>
                      <a:pt x="16722" y="9535"/>
                    </a:cubicBezTo>
                    <a:cubicBezTo>
                      <a:pt x="12264" y="11821"/>
                      <a:pt x="6988" y="11821"/>
                      <a:pt x="2530" y="9535"/>
                    </a:cubicBezTo>
                    <a:cubicBezTo>
                      <a:pt x="272" y="8839"/>
                      <a:pt x="-1004" y="6439"/>
                      <a:pt x="-299" y="4172"/>
                    </a:cubicBezTo>
                    <a:cubicBezTo>
                      <a:pt x="120" y="2820"/>
                      <a:pt x="1178" y="1762"/>
                      <a:pt x="2530" y="1343"/>
                    </a:cubicBezTo>
                    <a:cubicBezTo>
                      <a:pt x="6988" y="-943"/>
                      <a:pt x="12264" y="-943"/>
                      <a:pt x="16722" y="1343"/>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grpSp>
        <p:grpSp>
          <p:nvGrpSpPr>
            <p:cNvPr id="616" name="iśḷiḋé"/>
            <p:cNvGrpSpPr/>
            <p:nvPr/>
          </p:nvGrpSpPr>
          <p:grpSpPr>
            <a:xfrm>
              <a:off x="7155741" y="3750777"/>
              <a:ext cx="184462" cy="145394"/>
              <a:chOff x="6232397" y="3423284"/>
              <a:chExt cx="20454" cy="16122"/>
            </a:xfrm>
          </p:grpSpPr>
          <p:grpSp>
            <p:nvGrpSpPr>
              <p:cNvPr id="630" name="iṩľîďê"/>
              <p:cNvGrpSpPr/>
              <p:nvPr/>
            </p:nvGrpSpPr>
            <p:grpSpPr>
              <a:xfrm>
                <a:off x="6232397" y="3429094"/>
                <a:ext cx="20383" cy="10312"/>
                <a:chOff x="6232397" y="3429094"/>
                <a:chExt cx="20383" cy="10312"/>
              </a:xfrm>
            </p:grpSpPr>
            <p:sp>
              <p:nvSpPr>
                <p:cNvPr id="632" name="ïsľiḓê"/>
                <p:cNvSpPr/>
                <p:nvPr/>
              </p:nvSpPr>
              <p:spPr>
                <a:xfrm>
                  <a:off x="6251733" y="3429094"/>
                  <a:ext cx="1047" cy="7048"/>
                </a:xfrm>
                <a:custGeom>
                  <a:avLst/>
                  <a:gdLst>
                    <a:gd name="connsiteX0" fmla="*/ 554 w 1047"/>
                    <a:gd name="connsiteY0" fmla="*/ -371 h 7048"/>
                    <a:gd name="connsiteX1" fmla="*/ 554 w 1047"/>
                    <a:gd name="connsiteY1" fmla="*/ 4105 h 7048"/>
                    <a:gd name="connsiteX2" fmla="*/ -493 w 1047"/>
                    <a:gd name="connsiteY2" fmla="*/ 6677 h 7048"/>
                    <a:gd name="connsiteX3" fmla="*/ -493 w 1047"/>
                    <a:gd name="connsiteY3" fmla="*/ 2296 h 7048"/>
                    <a:gd name="connsiteX4" fmla="*/ 554 w 1047"/>
                    <a:gd name="connsiteY4" fmla="*/ -371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 h="7048">
                      <a:moveTo>
                        <a:pt x="554" y="-371"/>
                      </a:moveTo>
                      <a:lnTo>
                        <a:pt x="554" y="4105"/>
                      </a:lnTo>
                      <a:cubicBezTo>
                        <a:pt x="517" y="5058"/>
                        <a:pt x="145" y="5973"/>
                        <a:pt x="-493" y="6677"/>
                      </a:cubicBezTo>
                      <a:lnTo>
                        <a:pt x="-493" y="2296"/>
                      </a:lnTo>
                      <a:cubicBezTo>
                        <a:pt x="154" y="1553"/>
                        <a:pt x="526" y="610"/>
                        <a:pt x="554" y="-371"/>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sp>
              <p:nvSpPr>
                <p:cNvPr id="633" name="iṧlíḑé"/>
                <p:cNvSpPr/>
                <p:nvPr/>
              </p:nvSpPr>
              <p:spPr>
                <a:xfrm>
                  <a:off x="6244875" y="3431761"/>
                  <a:ext cx="6857" cy="7429"/>
                </a:xfrm>
                <a:custGeom>
                  <a:avLst/>
                  <a:gdLst>
                    <a:gd name="connsiteX0" fmla="*/ 6365 w 6857"/>
                    <a:gd name="connsiteY0" fmla="*/ -371 h 7429"/>
                    <a:gd name="connsiteX1" fmla="*/ 6365 w 6857"/>
                    <a:gd name="connsiteY1" fmla="*/ 4010 h 7429"/>
                    <a:gd name="connsiteX2" fmla="*/ 4459 w 6857"/>
                    <a:gd name="connsiteY2" fmla="*/ 5534 h 7429"/>
                    <a:gd name="connsiteX3" fmla="*/ -493 w 6857"/>
                    <a:gd name="connsiteY3" fmla="*/ 7058 h 7429"/>
                    <a:gd name="connsiteX4" fmla="*/ -493 w 6857"/>
                    <a:gd name="connsiteY4" fmla="*/ 2677 h 7429"/>
                    <a:gd name="connsiteX5" fmla="*/ 4459 w 6857"/>
                    <a:gd name="connsiteY5" fmla="*/ 1058 h 7429"/>
                    <a:gd name="connsiteX6" fmla="*/ 6365 w 6857"/>
                    <a:gd name="connsiteY6" fmla="*/ -371 h 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 h="7429">
                      <a:moveTo>
                        <a:pt x="6365" y="-371"/>
                      </a:moveTo>
                      <a:lnTo>
                        <a:pt x="6365" y="4010"/>
                      </a:lnTo>
                      <a:cubicBezTo>
                        <a:pt x="5812" y="4610"/>
                        <a:pt x="5174" y="5125"/>
                        <a:pt x="4459" y="5534"/>
                      </a:cubicBezTo>
                      <a:cubicBezTo>
                        <a:pt x="2936" y="6392"/>
                        <a:pt x="1250" y="6915"/>
                        <a:pt x="-493" y="7058"/>
                      </a:cubicBezTo>
                      <a:lnTo>
                        <a:pt x="-493" y="2677"/>
                      </a:lnTo>
                      <a:cubicBezTo>
                        <a:pt x="1250" y="2458"/>
                        <a:pt x="2926" y="1905"/>
                        <a:pt x="4459" y="1058"/>
                      </a:cubicBezTo>
                      <a:cubicBezTo>
                        <a:pt x="5145" y="648"/>
                        <a:pt x="5784" y="172"/>
                        <a:pt x="6365" y="-371"/>
                      </a:cubicBezTo>
                      <a:close/>
                    </a:path>
                  </a:pathLst>
                </a:custGeom>
                <a:solidFill>
                  <a:srgbClr val="FFB806"/>
                </a:solidFill>
                <a:ln w="9525" cap="flat">
                  <a:noFill/>
                  <a:prstDash val="solid"/>
                  <a:miter/>
                </a:ln>
              </p:spPr>
              <p:txBody>
                <a:bodyPr rtlCol="0" anchor="ctr"/>
                <a:lstStyle/>
                <a:p>
                  <a:endParaRPr lang="zh-CN" altLang="en-US">
                    <a:cs typeface="+mn-ea"/>
                    <a:sym typeface="+mn-lt"/>
                  </a:endParaRPr>
                </a:p>
              </p:txBody>
            </p:sp>
            <p:sp>
              <p:nvSpPr>
                <p:cNvPr id="634" name="iṩľíḍè"/>
                <p:cNvSpPr/>
                <p:nvPr/>
              </p:nvSpPr>
              <p:spPr>
                <a:xfrm>
                  <a:off x="6232397" y="3429094"/>
                  <a:ext cx="12478" cy="10312"/>
                </a:xfrm>
                <a:custGeom>
                  <a:avLst/>
                  <a:gdLst>
                    <a:gd name="connsiteX0" fmla="*/ 11985 w 12478"/>
                    <a:gd name="connsiteY0" fmla="*/ 5344 h 10312"/>
                    <a:gd name="connsiteX1" fmla="*/ 11985 w 12478"/>
                    <a:gd name="connsiteY1" fmla="*/ 9725 h 10312"/>
                    <a:gd name="connsiteX2" fmla="*/ 2460 w 12478"/>
                    <a:gd name="connsiteY2" fmla="*/ 8201 h 10312"/>
                    <a:gd name="connsiteX3" fmla="*/ -493 w 12478"/>
                    <a:gd name="connsiteY3" fmla="*/ 4105 h 10312"/>
                    <a:gd name="connsiteX4" fmla="*/ -493 w 12478"/>
                    <a:gd name="connsiteY4" fmla="*/ -371 h 10312"/>
                    <a:gd name="connsiteX5" fmla="*/ 2460 w 12478"/>
                    <a:gd name="connsiteY5" fmla="*/ 3725 h 10312"/>
                    <a:gd name="connsiteX6" fmla="*/ 11985 w 12478"/>
                    <a:gd name="connsiteY6" fmla="*/ 5344 h 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8" h="10312">
                      <a:moveTo>
                        <a:pt x="11985" y="5344"/>
                      </a:moveTo>
                      <a:lnTo>
                        <a:pt x="11985" y="9725"/>
                      </a:lnTo>
                      <a:cubicBezTo>
                        <a:pt x="8727" y="10287"/>
                        <a:pt x="5384" y="9744"/>
                        <a:pt x="2460" y="8201"/>
                      </a:cubicBezTo>
                      <a:cubicBezTo>
                        <a:pt x="812" y="7458"/>
                        <a:pt x="-312" y="5896"/>
                        <a:pt x="-493" y="4105"/>
                      </a:cubicBezTo>
                      <a:lnTo>
                        <a:pt x="-493" y="-371"/>
                      </a:lnTo>
                      <a:cubicBezTo>
                        <a:pt x="-312" y="1420"/>
                        <a:pt x="812" y="2982"/>
                        <a:pt x="2460" y="3725"/>
                      </a:cubicBezTo>
                      <a:cubicBezTo>
                        <a:pt x="5384" y="5258"/>
                        <a:pt x="8718" y="5820"/>
                        <a:pt x="11985" y="5344"/>
                      </a:cubicBezTo>
                      <a:close/>
                    </a:path>
                  </a:pathLst>
                </a:custGeom>
                <a:solidFill>
                  <a:srgbClr val="FFA705"/>
                </a:solidFill>
                <a:ln w="9525" cap="flat">
                  <a:noFill/>
                  <a:prstDash val="solid"/>
                  <a:miter/>
                </a:ln>
              </p:spPr>
              <p:txBody>
                <a:bodyPr rtlCol="0" anchor="ctr"/>
                <a:lstStyle/>
                <a:p>
                  <a:endParaRPr lang="zh-CN" altLang="en-US">
                    <a:cs typeface="+mn-ea"/>
                    <a:sym typeface="+mn-lt"/>
                  </a:endParaRPr>
                </a:p>
              </p:txBody>
            </p:sp>
          </p:grpSp>
          <p:sp>
            <p:nvSpPr>
              <p:cNvPr id="631" name="ïšḷîḑé"/>
              <p:cNvSpPr/>
              <p:nvPr/>
            </p:nvSpPr>
            <p:spPr>
              <a:xfrm>
                <a:off x="6232613" y="3423284"/>
                <a:ext cx="20238" cy="11620"/>
              </a:xfrm>
              <a:custGeom>
                <a:avLst/>
                <a:gdLst>
                  <a:gd name="connsiteX0" fmla="*/ 16722 w 20238"/>
                  <a:gd name="connsiteY0" fmla="*/ 1343 h 11620"/>
                  <a:gd name="connsiteX1" fmla="*/ 19551 w 20238"/>
                  <a:gd name="connsiteY1" fmla="*/ 6706 h 11620"/>
                  <a:gd name="connsiteX2" fmla="*/ 16722 w 20238"/>
                  <a:gd name="connsiteY2" fmla="*/ 9535 h 11620"/>
                  <a:gd name="connsiteX3" fmla="*/ 2530 w 20238"/>
                  <a:gd name="connsiteY3" fmla="*/ 9535 h 11620"/>
                  <a:gd name="connsiteX4" fmla="*/ -299 w 20238"/>
                  <a:gd name="connsiteY4" fmla="*/ 4172 h 11620"/>
                  <a:gd name="connsiteX5" fmla="*/ 2530 w 20238"/>
                  <a:gd name="connsiteY5" fmla="*/ 1343 h 11620"/>
                  <a:gd name="connsiteX6" fmla="*/ 16722 w 20238"/>
                  <a:gd name="connsiteY6" fmla="*/ 1343 h 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38" h="11620">
                    <a:moveTo>
                      <a:pt x="16722" y="1343"/>
                    </a:moveTo>
                    <a:cubicBezTo>
                      <a:pt x="18979" y="2038"/>
                      <a:pt x="20256" y="4439"/>
                      <a:pt x="19551" y="6706"/>
                    </a:cubicBezTo>
                    <a:cubicBezTo>
                      <a:pt x="19132" y="8058"/>
                      <a:pt x="18075" y="9116"/>
                      <a:pt x="16722" y="9535"/>
                    </a:cubicBezTo>
                    <a:cubicBezTo>
                      <a:pt x="12264" y="11821"/>
                      <a:pt x="6988" y="11821"/>
                      <a:pt x="2530" y="9535"/>
                    </a:cubicBezTo>
                    <a:cubicBezTo>
                      <a:pt x="272" y="8839"/>
                      <a:pt x="-1004" y="6439"/>
                      <a:pt x="-299" y="4172"/>
                    </a:cubicBezTo>
                    <a:cubicBezTo>
                      <a:pt x="120" y="2820"/>
                      <a:pt x="1178" y="1762"/>
                      <a:pt x="2530" y="1343"/>
                    </a:cubicBezTo>
                    <a:cubicBezTo>
                      <a:pt x="6988" y="-943"/>
                      <a:pt x="12264" y="-943"/>
                      <a:pt x="16722" y="1343"/>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sp>
          <p:nvSpPr>
            <p:cNvPr id="617" name="ísľiďé"/>
            <p:cNvSpPr/>
            <p:nvPr/>
          </p:nvSpPr>
          <p:spPr>
            <a:xfrm>
              <a:off x="7162613" y="3706965"/>
              <a:ext cx="176950" cy="96199"/>
            </a:xfrm>
            <a:custGeom>
              <a:avLst/>
              <a:gdLst>
                <a:gd name="connsiteX0" fmla="*/ 19128 w 19621"/>
                <a:gd name="connsiteY0" fmla="*/ 10297 h 10667"/>
                <a:gd name="connsiteX1" fmla="*/ 9032 w 19621"/>
                <a:gd name="connsiteY1" fmla="*/ -371 h 10667"/>
                <a:gd name="connsiteX2" fmla="*/ -493 w 19621"/>
                <a:gd name="connsiteY2" fmla="*/ 10106 h 10667"/>
              </a:gdLst>
              <a:ahLst/>
              <a:cxnLst>
                <a:cxn ang="0">
                  <a:pos x="connsiteX0" y="connsiteY0"/>
                </a:cxn>
                <a:cxn ang="0">
                  <a:pos x="connsiteX1" y="connsiteY1"/>
                </a:cxn>
                <a:cxn ang="0">
                  <a:pos x="connsiteX2" y="connsiteY2"/>
                </a:cxn>
              </a:cxnLst>
              <a:rect l="l" t="t" r="r" b="b"/>
              <a:pathLst>
                <a:path w="19621" h="10667">
                  <a:moveTo>
                    <a:pt x="19128" y="10297"/>
                  </a:moveTo>
                  <a:cubicBezTo>
                    <a:pt x="18957" y="4696"/>
                    <a:pt x="14613" y="105"/>
                    <a:pt x="9032" y="-371"/>
                  </a:cubicBezTo>
                  <a:cubicBezTo>
                    <a:pt x="3679" y="248"/>
                    <a:pt x="-389" y="4725"/>
                    <a:pt x="-493" y="10106"/>
                  </a:cubicBezTo>
                  <a:close/>
                </a:path>
              </a:pathLst>
            </a:custGeom>
            <a:solidFill>
              <a:srgbClr val="FFCA05"/>
            </a:solidFill>
            <a:ln w="9525" cap="flat">
              <a:noFill/>
              <a:prstDash val="solid"/>
              <a:miter/>
            </a:ln>
          </p:spPr>
          <p:txBody>
            <a:bodyPr rtlCol="0" anchor="ctr"/>
            <a:lstStyle/>
            <a:p>
              <a:endParaRPr lang="zh-CN" altLang="en-US">
                <a:cs typeface="+mn-ea"/>
                <a:sym typeface="+mn-lt"/>
              </a:endParaRPr>
            </a:p>
          </p:txBody>
        </p:sp>
        <p:grpSp>
          <p:nvGrpSpPr>
            <p:cNvPr id="618" name="îSḻiḍé"/>
            <p:cNvGrpSpPr/>
            <p:nvPr/>
          </p:nvGrpSpPr>
          <p:grpSpPr>
            <a:xfrm>
              <a:off x="6541554" y="4115848"/>
              <a:ext cx="697508" cy="430356"/>
              <a:chOff x="6164293" y="3463765"/>
              <a:chExt cx="77343" cy="47720"/>
            </a:xfrm>
          </p:grpSpPr>
          <p:sp>
            <p:nvSpPr>
              <p:cNvPr id="626" name="îṧḻidè"/>
              <p:cNvSpPr/>
              <p:nvPr/>
            </p:nvSpPr>
            <p:spPr>
              <a:xfrm>
                <a:off x="6213919" y="3470814"/>
                <a:ext cx="27717" cy="23336"/>
              </a:xfrm>
              <a:custGeom>
                <a:avLst/>
                <a:gdLst>
                  <a:gd name="connsiteX0" fmla="*/ 27718 w 27717"/>
                  <a:gd name="connsiteY0" fmla="*/ 0 h 23336"/>
                  <a:gd name="connsiteX1" fmla="*/ 27718 w 27717"/>
                  <a:gd name="connsiteY1" fmla="*/ 2858 h 23336"/>
                  <a:gd name="connsiteX2" fmla="*/ 0 w 27717"/>
                  <a:gd name="connsiteY2" fmla="*/ 23336 h 23336"/>
                  <a:gd name="connsiteX3" fmla="*/ 95 w 27717"/>
                  <a:gd name="connsiteY3" fmla="*/ 20479 h 23336"/>
                  <a:gd name="connsiteX4" fmla="*/ 27718 w 27717"/>
                  <a:gd name="connsiteY4" fmla="*/ 0 h 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 h="23336">
                    <a:moveTo>
                      <a:pt x="27718" y="0"/>
                    </a:moveTo>
                    <a:lnTo>
                      <a:pt x="27718" y="2858"/>
                    </a:lnTo>
                    <a:lnTo>
                      <a:pt x="0" y="23336"/>
                    </a:lnTo>
                    <a:lnTo>
                      <a:pt x="95" y="20479"/>
                    </a:lnTo>
                    <a:lnTo>
                      <a:pt x="27718"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7" name="ïṣļïḋê"/>
              <p:cNvSpPr/>
              <p:nvPr/>
            </p:nvSpPr>
            <p:spPr>
              <a:xfrm>
                <a:off x="6172199" y="3491293"/>
                <a:ext cx="41814" cy="20192"/>
              </a:xfrm>
              <a:custGeom>
                <a:avLst/>
                <a:gdLst>
                  <a:gd name="connsiteX0" fmla="*/ 41815 w 41814"/>
                  <a:gd name="connsiteY0" fmla="*/ 0 h 20192"/>
                  <a:gd name="connsiteX1" fmla="*/ 41720 w 41814"/>
                  <a:gd name="connsiteY1" fmla="*/ 2857 h 20192"/>
                  <a:gd name="connsiteX2" fmla="*/ 0 w 41814"/>
                  <a:gd name="connsiteY2" fmla="*/ 20193 h 20192"/>
                  <a:gd name="connsiteX3" fmla="*/ 0 w 41814"/>
                  <a:gd name="connsiteY3" fmla="*/ 17335 h 20192"/>
                  <a:gd name="connsiteX4" fmla="*/ 41815 w 41814"/>
                  <a:gd name="connsiteY4" fmla="*/ 0 h 2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192">
                    <a:moveTo>
                      <a:pt x="41815" y="0"/>
                    </a:moveTo>
                    <a:lnTo>
                      <a:pt x="41720" y="2857"/>
                    </a:lnTo>
                    <a:lnTo>
                      <a:pt x="0" y="20193"/>
                    </a:lnTo>
                    <a:lnTo>
                      <a:pt x="0" y="17335"/>
                    </a:lnTo>
                    <a:lnTo>
                      <a:pt x="41815"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8" name="íš1iḓê"/>
              <p:cNvSpPr/>
              <p:nvPr/>
            </p:nvSpPr>
            <p:spPr>
              <a:xfrm>
                <a:off x="6164293" y="3504151"/>
                <a:ext cx="7905" cy="7334"/>
              </a:xfrm>
              <a:custGeom>
                <a:avLst/>
                <a:gdLst>
                  <a:gd name="connsiteX0" fmla="*/ 7906 w 7905"/>
                  <a:gd name="connsiteY0" fmla="*/ 4477 h 7334"/>
                  <a:gd name="connsiteX1" fmla="*/ 7906 w 7905"/>
                  <a:gd name="connsiteY1" fmla="*/ 7334 h 7334"/>
                  <a:gd name="connsiteX2" fmla="*/ 0 w 7905"/>
                  <a:gd name="connsiteY2" fmla="*/ 2762 h 7334"/>
                  <a:gd name="connsiteX3" fmla="*/ 0 w 7905"/>
                  <a:gd name="connsiteY3" fmla="*/ 0 h 7334"/>
                  <a:gd name="connsiteX4" fmla="*/ 7906 w 7905"/>
                  <a:gd name="connsiteY4" fmla="*/ 4477 h 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334">
                    <a:moveTo>
                      <a:pt x="7906" y="4477"/>
                    </a:moveTo>
                    <a:lnTo>
                      <a:pt x="7906" y="7334"/>
                    </a:lnTo>
                    <a:lnTo>
                      <a:pt x="0" y="2762"/>
                    </a:lnTo>
                    <a:lnTo>
                      <a:pt x="0" y="0"/>
                    </a:lnTo>
                    <a:lnTo>
                      <a:pt x="7906" y="4477"/>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9" name="i$ľîḓé"/>
              <p:cNvSpPr/>
              <p:nvPr/>
            </p:nvSpPr>
            <p:spPr>
              <a:xfrm>
                <a:off x="6164293" y="3463765"/>
                <a:ext cx="77343" cy="44862"/>
              </a:xfrm>
              <a:custGeom>
                <a:avLst/>
                <a:gdLst>
                  <a:gd name="connsiteX0" fmla="*/ 77343 w 77343"/>
                  <a:gd name="connsiteY0" fmla="*/ 7048 h 44862"/>
                  <a:gd name="connsiteX1" fmla="*/ 49720 w 77343"/>
                  <a:gd name="connsiteY1" fmla="*/ 27527 h 44862"/>
                  <a:gd name="connsiteX2" fmla="*/ 7906 w 77343"/>
                  <a:gd name="connsiteY2" fmla="*/ 44863 h 44862"/>
                  <a:gd name="connsiteX3" fmla="*/ 0 w 77343"/>
                  <a:gd name="connsiteY3" fmla="*/ 40386 h 44862"/>
                  <a:gd name="connsiteX4" fmla="*/ 29813 w 77343"/>
                  <a:gd name="connsiteY4" fmla="*/ 16097 h 44862"/>
                  <a:gd name="connsiteX5" fmla="*/ 65151 w 77343"/>
                  <a:gd name="connsiteY5" fmla="*/ 0 h 44862"/>
                  <a:gd name="connsiteX6" fmla="*/ 77343 w 77343"/>
                  <a:gd name="connsiteY6" fmla="*/ 7048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 h="44862">
                    <a:moveTo>
                      <a:pt x="77343" y="7048"/>
                    </a:moveTo>
                    <a:lnTo>
                      <a:pt x="49720" y="27527"/>
                    </a:lnTo>
                    <a:lnTo>
                      <a:pt x="7906" y="44863"/>
                    </a:lnTo>
                    <a:lnTo>
                      <a:pt x="0" y="40386"/>
                    </a:lnTo>
                    <a:lnTo>
                      <a:pt x="29813" y="16097"/>
                    </a:lnTo>
                    <a:lnTo>
                      <a:pt x="65151" y="0"/>
                    </a:lnTo>
                    <a:lnTo>
                      <a:pt x="77343" y="7048"/>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grpSp>
          <p:nvGrpSpPr>
            <p:cNvPr id="619" name="íSḻîďé"/>
            <p:cNvGrpSpPr/>
            <p:nvPr/>
          </p:nvGrpSpPr>
          <p:grpSpPr>
            <a:xfrm>
              <a:off x="7270843" y="4112412"/>
              <a:ext cx="697499" cy="429499"/>
              <a:chOff x="6245160" y="3463384"/>
              <a:chExt cx="77342" cy="47625"/>
            </a:xfrm>
          </p:grpSpPr>
          <p:sp>
            <p:nvSpPr>
              <p:cNvPr id="622" name="ïšḻîḓé"/>
              <p:cNvSpPr/>
              <p:nvPr/>
            </p:nvSpPr>
            <p:spPr>
              <a:xfrm>
                <a:off x="6245160" y="3470433"/>
                <a:ext cx="27622" cy="23241"/>
              </a:xfrm>
              <a:custGeom>
                <a:avLst/>
                <a:gdLst>
                  <a:gd name="connsiteX0" fmla="*/ 0 w 27622"/>
                  <a:gd name="connsiteY0" fmla="*/ 0 h 23241"/>
                  <a:gd name="connsiteX1" fmla="*/ 0 w 27622"/>
                  <a:gd name="connsiteY1" fmla="*/ 2762 h 23241"/>
                  <a:gd name="connsiteX2" fmla="*/ 27623 w 27622"/>
                  <a:gd name="connsiteY2" fmla="*/ 23241 h 23241"/>
                  <a:gd name="connsiteX3" fmla="*/ 27623 w 27622"/>
                  <a:gd name="connsiteY3" fmla="*/ 20479 h 23241"/>
                  <a:gd name="connsiteX4" fmla="*/ 0 w 27622"/>
                  <a:gd name="connsiteY4" fmla="*/ 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 h="23241">
                    <a:moveTo>
                      <a:pt x="0" y="0"/>
                    </a:moveTo>
                    <a:lnTo>
                      <a:pt x="0" y="2762"/>
                    </a:lnTo>
                    <a:lnTo>
                      <a:pt x="27623" y="23241"/>
                    </a:lnTo>
                    <a:lnTo>
                      <a:pt x="27623" y="20479"/>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3" name="íṣḷíďe"/>
              <p:cNvSpPr/>
              <p:nvPr/>
            </p:nvSpPr>
            <p:spPr>
              <a:xfrm>
                <a:off x="6272783" y="3490912"/>
                <a:ext cx="41814" cy="20097"/>
              </a:xfrm>
              <a:custGeom>
                <a:avLst/>
                <a:gdLst>
                  <a:gd name="connsiteX0" fmla="*/ 0 w 41814"/>
                  <a:gd name="connsiteY0" fmla="*/ 0 h 20097"/>
                  <a:gd name="connsiteX1" fmla="*/ 0 w 41814"/>
                  <a:gd name="connsiteY1" fmla="*/ 2762 h 20097"/>
                  <a:gd name="connsiteX2" fmla="*/ 41815 w 41814"/>
                  <a:gd name="connsiteY2" fmla="*/ 20098 h 20097"/>
                  <a:gd name="connsiteX3" fmla="*/ 41815 w 41814"/>
                  <a:gd name="connsiteY3" fmla="*/ 17335 h 20097"/>
                  <a:gd name="connsiteX4" fmla="*/ 0 w 41814"/>
                  <a:gd name="connsiteY4" fmla="*/ 0 h 2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 h="20097">
                    <a:moveTo>
                      <a:pt x="0" y="0"/>
                    </a:moveTo>
                    <a:lnTo>
                      <a:pt x="0" y="2762"/>
                    </a:lnTo>
                    <a:lnTo>
                      <a:pt x="41815" y="20098"/>
                    </a:lnTo>
                    <a:lnTo>
                      <a:pt x="41815" y="17335"/>
                    </a:lnTo>
                    <a:lnTo>
                      <a:pt x="0" y="0"/>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4" name="iṡḻîḓê"/>
              <p:cNvSpPr/>
              <p:nvPr/>
            </p:nvSpPr>
            <p:spPr>
              <a:xfrm>
                <a:off x="6314598" y="3503675"/>
                <a:ext cx="7905" cy="7334"/>
              </a:xfrm>
              <a:custGeom>
                <a:avLst/>
                <a:gdLst>
                  <a:gd name="connsiteX0" fmla="*/ 0 w 7905"/>
                  <a:gd name="connsiteY0" fmla="*/ 4572 h 7334"/>
                  <a:gd name="connsiteX1" fmla="*/ 0 w 7905"/>
                  <a:gd name="connsiteY1" fmla="*/ 7334 h 7334"/>
                  <a:gd name="connsiteX2" fmla="*/ 7906 w 7905"/>
                  <a:gd name="connsiteY2" fmla="*/ 2857 h 7334"/>
                  <a:gd name="connsiteX3" fmla="*/ 7906 w 7905"/>
                  <a:gd name="connsiteY3" fmla="*/ 0 h 7334"/>
                  <a:gd name="connsiteX4" fmla="*/ 0 w 7905"/>
                  <a:gd name="connsiteY4" fmla="*/ 4572 h 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 h="7334">
                    <a:moveTo>
                      <a:pt x="0" y="4572"/>
                    </a:moveTo>
                    <a:lnTo>
                      <a:pt x="0" y="7334"/>
                    </a:lnTo>
                    <a:lnTo>
                      <a:pt x="7906" y="2857"/>
                    </a:lnTo>
                    <a:lnTo>
                      <a:pt x="7906" y="0"/>
                    </a:lnTo>
                    <a:lnTo>
                      <a:pt x="0" y="4572"/>
                    </a:lnTo>
                    <a:close/>
                  </a:path>
                </a:pathLst>
              </a:custGeom>
              <a:solidFill>
                <a:srgbClr val="CDD1F6"/>
              </a:solidFill>
              <a:ln w="9525" cap="flat">
                <a:noFill/>
                <a:prstDash val="solid"/>
                <a:miter/>
              </a:ln>
            </p:spPr>
            <p:txBody>
              <a:bodyPr rtlCol="0" anchor="ctr"/>
              <a:lstStyle/>
              <a:p>
                <a:endParaRPr lang="zh-CN" altLang="en-US">
                  <a:cs typeface="+mn-ea"/>
                  <a:sym typeface="+mn-lt"/>
                </a:endParaRPr>
              </a:p>
            </p:txBody>
          </p:sp>
          <p:sp>
            <p:nvSpPr>
              <p:cNvPr id="625" name="îṩlïďè"/>
              <p:cNvSpPr/>
              <p:nvPr/>
            </p:nvSpPr>
            <p:spPr>
              <a:xfrm>
                <a:off x="6245160" y="3463384"/>
                <a:ext cx="77342" cy="44862"/>
              </a:xfrm>
              <a:custGeom>
                <a:avLst/>
                <a:gdLst>
                  <a:gd name="connsiteX0" fmla="*/ 0 w 77342"/>
                  <a:gd name="connsiteY0" fmla="*/ 7048 h 44862"/>
                  <a:gd name="connsiteX1" fmla="*/ 27623 w 77342"/>
                  <a:gd name="connsiteY1" fmla="*/ 27527 h 44862"/>
                  <a:gd name="connsiteX2" fmla="*/ 69437 w 77342"/>
                  <a:gd name="connsiteY2" fmla="*/ 44863 h 44862"/>
                  <a:gd name="connsiteX3" fmla="*/ 77343 w 77342"/>
                  <a:gd name="connsiteY3" fmla="*/ 40291 h 44862"/>
                  <a:gd name="connsiteX4" fmla="*/ 47530 w 77342"/>
                  <a:gd name="connsiteY4" fmla="*/ 16002 h 44862"/>
                  <a:gd name="connsiteX5" fmla="*/ 12192 w 77342"/>
                  <a:gd name="connsiteY5" fmla="*/ 0 h 44862"/>
                  <a:gd name="connsiteX6" fmla="*/ 0 w 77342"/>
                  <a:gd name="connsiteY6" fmla="*/ 7048 h 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2" h="44862">
                    <a:moveTo>
                      <a:pt x="0" y="7048"/>
                    </a:moveTo>
                    <a:lnTo>
                      <a:pt x="27623" y="27527"/>
                    </a:lnTo>
                    <a:lnTo>
                      <a:pt x="69437" y="44863"/>
                    </a:lnTo>
                    <a:lnTo>
                      <a:pt x="77343" y="40291"/>
                    </a:lnTo>
                    <a:lnTo>
                      <a:pt x="47530" y="16002"/>
                    </a:lnTo>
                    <a:lnTo>
                      <a:pt x="12192" y="0"/>
                    </a:lnTo>
                    <a:lnTo>
                      <a:pt x="0" y="7048"/>
                    </a:lnTo>
                    <a:close/>
                  </a:path>
                </a:pathLst>
              </a:custGeom>
              <a:solidFill>
                <a:srgbClr val="F5F5FD"/>
              </a:solidFill>
              <a:ln w="9525" cap="flat">
                <a:noFill/>
                <a:prstDash val="solid"/>
                <a:miter/>
              </a:ln>
            </p:spPr>
            <p:txBody>
              <a:bodyPr rtlCol="0" anchor="ctr"/>
              <a:lstStyle/>
              <a:p>
                <a:endParaRPr lang="zh-CN" altLang="en-US">
                  <a:cs typeface="+mn-ea"/>
                  <a:sym typeface="+mn-lt"/>
                </a:endParaRPr>
              </a:p>
            </p:txBody>
          </p:sp>
        </p:grpSp>
        <p:sp>
          <p:nvSpPr>
            <p:cNvPr id="620" name="iş1iďe"/>
            <p:cNvSpPr/>
            <p:nvPr/>
          </p:nvSpPr>
          <p:spPr>
            <a:xfrm>
              <a:off x="5263361" y="2695070"/>
              <a:ext cx="1355498" cy="676890"/>
            </a:xfrm>
            <a:custGeom>
              <a:avLst/>
              <a:gdLst>
                <a:gd name="connsiteX0" fmla="*/ 74659 w 150304"/>
                <a:gd name="connsiteY0" fmla="*/ -371 h 75057"/>
                <a:gd name="connsiteX1" fmla="*/ -493 w 150304"/>
                <a:gd name="connsiteY1" fmla="*/ 74590 h 75057"/>
                <a:gd name="connsiteX2" fmla="*/ -493 w 150304"/>
                <a:gd name="connsiteY2" fmla="*/ 74686 h 75057"/>
                <a:gd name="connsiteX3" fmla="*/ 149811 w 150304"/>
                <a:gd name="connsiteY3" fmla="*/ 74686 h 75057"/>
                <a:gd name="connsiteX4" fmla="*/ 74755 w 150304"/>
                <a:gd name="connsiteY4" fmla="*/ -371 h 75057"/>
                <a:gd name="connsiteX5" fmla="*/ 74659 w 150304"/>
                <a:gd name="connsiteY5" fmla="*/ -371 h 7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04" h="75057">
                  <a:moveTo>
                    <a:pt x="74659" y="-371"/>
                  </a:moveTo>
                  <a:cubicBezTo>
                    <a:pt x="33207" y="-428"/>
                    <a:pt x="-436" y="33138"/>
                    <a:pt x="-493" y="74590"/>
                  </a:cubicBezTo>
                  <a:cubicBezTo>
                    <a:pt x="-493" y="74619"/>
                    <a:pt x="-493" y="74657"/>
                    <a:pt x="-493" y="74686"/>
                  </a:cubicBezTo>
                  <a:lnTo>
                    <a:pt x="149811" y="74686"/>
                  </a:lnTo>
                  <a:cubicBezTo>
                    <a:pt x="149811" y="33233"/>
                    <a:pt x="116207" y="-371"/>
                    <a:pt x="74755" y="-371"/>
                  </a:cubicBezTo>
                  <a:cubicBezTo>
                    <a:pt x="74726" y="-371"/>
                    <a:pt x="74688" y="-371"/>
                    <a:pt x="74659" y="-371"/>
                  </a:cubicBezTo>
                  <a:close/>
                </a:path>
              </a:pathLst>
            </a:custGeom>
            <a:solidFill>
              <a:srgbClr val="28292F"/>
            </a:solidFill>
            <a:ln w="9525" cap="flat">
              <a:noFill/>
              <a:prstDash val="solid"/>
              <a:miter/>
            </a:ln>
          </p:spPr>
          <p:txBody>
            <a:bodyPr rtlCol="0" anchor="ctr"/>
            <a:lstStyle/>
            <a:p>
              <a:endParaRPr lang="zh-CN" altLang="en-US">
                <a:cs typeface="+mn-ea"/>
                <a:sym typeface="+mn-lt"/>
              </a:endParaRPr>
            </a:p>
          </p:txBody>
        </p:sp>
        <p:sp>
          <p:nvSpPr>
            <p:cNvPr id="621" name="îsḷidè"/>
            <p:cNvSpPr/>
            <p:nvPr/>
          </p:nvSpPr>
          <p:spPr>
            <a:xfrm>
              <a:off x="5464381" y="2912295"/>
              <a:ext cx="189918" cy="206150"/>
            </a:xfrm>
            <a:custGeom>
              <a:avLst/>
              <a:gdLst>
                <a:gd name="connsiteX0" fmla="*/ 17222 w 21059"/>
                <a:gd name="connsiteY0" fmla="*/ 16309 h 22859"/>
                <a:gd name="connsiteX1" fmla="*/ 3315 w 21059"/>
                <a:gd name="connsiteY1" fmla="*/ 21643 h 22859"/>
                <a:gd name="connsiteX2" fmla="*/ 1791 w 21059"/>
                <a:gd name="connsiteY2" fmla="*/ 6879 h 22859"/>
                <a:gd name="connsiteX3" fmla="*/ 13316 w 21059"/>
                <a:gd name="connsiteY3" fmla="*/ -93 h 22859"/>
                <a:gd name="connsiteX4" fmla="*/ 20289 w 21059"/>
                <a:gd name="connsiteY4" fmla="*/ 11432 h 22859"/>
                <a:gd name="connsiteX5" fmla="*/ 17222 w 21059"/>
                <a:gd name="connsiteY5" fmla="*/ 16404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9" h="22859">
                  <a:moveTo>
                    <a:pt x="17222" y="16309"/>
                  </a:moveTo>
                  <a:cubicBezTo>
                    <a:pt x="14765" y="21529"/>
                    <a:pt x="8630" y="23881"/>
                    <a:pt x="3315" y="21643"/>
                  </a:cubicBezTo>
                  <a:cubicBezTo>
                    <a:pt x="-1095" y="17938"/>
                    <a:pt x="-1771" y="11404"/>
                    <a:pt x="1791" y="6879"/>
                  </a:cubicBezTo>
                  <a:cubicBezTo>
                    <a:pt x="3049" y="1774"/>
                    <a:pt x="8211" y="-1351"/>
                    <a:pt x="13316" y="-93"/>
                  </a:cubicBezTo>
                  <a:cubicBezTo>
                    <a:pt x="18422" y="1164"/>
                    <a:pt x="21546" y="6327"/>
                    <a:pt x="20289" y="11432"/>
                  </a:cubicBezTo>
                  <a:cubicBezTo>
                    <a:pt x="19812" y="13375"/>
                    <a:pt x="18736" y="15109"/>
                    <a:pt x="17222" y="16404"/>
                  </a:cubicBezTo>
                  <a:close/>
                </a:path>
              </a:pathLst>
            </a:custGeom>
            <a:solidFill>
              <a:srgbClr val="38393F"/>
            </a:solidFill>
            <a:ln w="9525" cap="flat">
              <a:noFill/>
              <a:prstDash val="solid"/>
              <a:miter/>
            </a:ln>
          </p:spPr>
          <p:txBody>
            <a:bodyPr rtlCol="0" anchor="ctr"/>
            <a:lstStyle/>
            <a:p>
              <a:endParaRPr lang="zh-CN" altLang="en-US">
                <a:cs typeface="+mn-ea"/>
                <a:sym typeface="+mn-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8079" y="253820"/>
            <a:ext cx="5167370" cy="668453"/>
          </a:xfrm>
          <a:prstGeom prst="rect">
            <a:avLst/>
          </a:prstGeom>
          <a:noFill/>
        </p:spPr>
        <p:txBody>
          <a:bodyPr wrap="square">
            <a:spAutoFit/>
          </a:bodyPr>
          <a:lstStyle>
            <a:defPPr>
              <a:defRPr lang="zh-CN"/>
            </a:defPPr>
            <a:lvl1pPr>
              <a:lnSpc>
                <a:spcPct val="150000"/>
              </a:lnSpc>
              <a:defRPr sz="1400" b="0" i="0">
                <a:solidFill>
                  <a:srgbClr val="1A1A1A"/>
                </a:solidFill>
                <a:effectLst/>
                <a:latin typeface="微软雅黑" panose="020B0503020204020204" pitchFamily="34" charset="-122"/>
                <a:ea typeface="微软雅黑" panose="020B0503020204020204" pitchFamily="34" charset="-122"/>
              </a:defRPr>
            </a:lvl1pPr>
          </a:lstStyle>
          <a:p>
            <a:r>
              <a:rPr lang="zh-CN" altLang="en-US" sz="2800" b="1" dirty="0">
                <a:latin typeface="+mn-lt"/>
                <a:ea typeface="+mn-ea"/>
                <a:cs typeface="+mn-ea"/>
                <a:sym typeface="+mn-lt"/>
              </a:rPr>
              <a:t>全国大学生智能汽车竞赛简介</a:t>
            </a:r>
            <a:endParaRPr lang="zh-CN" altLang="en-US" sz="2800" b="1" dirty="0">
              <a:latin typeface="+mn-lt"/>
              <a:ea typeface="+mn-ea"/>
              <a:cs typeface="+mn-ea"/>
              <a:sym typeface="+mn-lt"/>
            </a:endParaRPr>
          </a:p>
        </p:txBody>
      </p:sp>
      <p:sp>
        <p:nvSpPr>
          <p:cNvPr id="28" name="文本框 27"/>
          <p:cNvSpPr txBox="1"/>
          <p:nvPr/>
        </p:nvSpPr>
        <p:spPr>
          <a:xfrm>
            <a:off x="508079" y="1255639"/>
            <a:ext cx="4938307" cy="3140475"/>
          </a:xfrm>
          <a:prstGeom prst="rect">
            <a:avLst/>
          </a:prstGeom>
          <a:noFill/>
        </p:spPr>
        <p:txBody>
          <a:bodyPr wrap="square">
            <a:spAutoFit/>
          </a:bodyPr>
          <a:lstStyle/>
          <a:p>
            <a:pPr>
              <a:lnSpc>
                <a:spcPct val="180000"/>
              </a:lnSpc>
            </a:pPr>
            <a:r>
              <a:rPr lang="zh-CN" altLang="en-US" sz="1400" b="0" i="0" dirty="0">
                <a:solidFill>
                  <a:srgbClr val="1A1A1A"/>
                </a:solidFill>
                <a:effectLst/>
                <a:cs typeface="+mn-ea"/>
                <a:sym typeface="+mn-lt"/>
              </a:rPr>
              <a:t>全国大学生智能汽车竞赛是一项以“</a:t>
            </a:r>
            <a:r>
              <a:rPr lang="zh-CN" altLang="en-US" sz="1400" b="1" i="0" dirty="0">
                <a:solidFill>
                  <a:srgbClr val="1E4E79"/>
                </a:solidFill>
                <a:effectLst/>
                <a:cs typeface="+mn-ea"/>
                <a:sym typeface="+mn-lt"/>
              </a:rPr>
              <a:t>立足培养、重在参与、鼓励探索、追求卓越</a:t>
            </a:r>
            <a:r>
              <a:rPr lang="zh-CN" altLang="en-US" sz="1400" b="0" i="0" dirty="0">
                <a:solidFill>
                  <a:srgbClr val="1A1A1A"/>
                </a:solidFill>
                <a:effectLst/>
                <a:cs typeface="+mn-ea"/>
                <a:sym typeface="+mn-lt"/>
              </a:rPr>
              <a:t>”为指导思想，面向全国大学生开展的具有探索性的工程实践活动。大赛常年入选教育部高教学会发布的</a:t>
            </a:r>
            <a:r>
              <a:rPr lang="en-US" altLang="zh-CN" sz="1400" b="0" i="0" dirty="0">
                <a:solidFill>
                  <a:srgbClr val="1A1A1A"/>
                </a:solidFill>
                <a:effectLst/>
                <a:cs typeface="+mn-ea"/>
                <a:sym typeface="+mn-lt"/>
              </a:rPr>
              <a:t>《</a:t>
            </a:r>
            <a:r>
              <a:rPr lang="zh-CN" altLang="en-US" sz="1400" b="1" i="0" dirty="0">
                <a:solidFill>
                  <a:srgbClr val="1E4E79"/>
                </a:solidFill>
                <a:effectLst/>
                <a:cs typeface="+mn-ea"/>
                <a:sym typeface="+mn-lt"/>
              </a:rPr>
              <a:t>全国普通高校学科竞赛排行榜</a:t>
            </a:r>
            <a:r>
              <a:rPr lang="en-US" altLang="zh-CN" sz="1400" b="1" i="0" dirty="0">
                <a:solidFill>
                  <a:srgbClr val="1E4E79"/>
                </a:solidFill>
                <a:effectLst/>
                <a:cs typeface="+mn-ea"/>
                <a:sym typeface="+mn-lt"/>
              </a:rPr>
              <a:t>》</a:t>
            </a:r>
            <a:r>
              <a:rPr lang="zh-CN" altLang="en-US" sz="1400" b="0" i="0" dirty="0">
                <a:solidFill>
                  <a:srgbClr val="1A1A1A"/>
                </a:solidFill>
                <a:effectLst/>
                <a:cs typeface="+mn-ea"/>
                <a:sym typeface="+mn-lt"/>
              </a:rPr>
              <a:t>，是教育部认可的 </a:t>
            </a:r>
            <a:r>
              <a:rPr lang="en-US" altLang="zh-CN" sz="1400" b="1" i="0" dirty="0">
                <a:solidFill>
                  <a:srgbClr val="1E4E79"/>
                </a:solidFill>
                <a:effectLst/>
                <a:cs typeface="+mn-ea"/>
                <a:sym typeface="+mn-lt"/>
              </a:rPr>
              <a:t>A </a:t>
            </a:r>
            <a:r>
              <a:rPr lang="zh-CN" altLang="en-US" sz="1400" b="1" i="0" dirty="0">
                <a:solidFill>
                  <a:srgbClr val="1E4E79"/>
                </a:solidFill>
                <a:effectLst/>
                <a:cs typeface="+mn-ea"/>
                <a:sym typeface="+mn-lt"/>
              </a:rPr>
              <a:t>类赛事</a:t>
            </a:r>
            <a:r>
              <a:rPr lang="zh-CN" altLang="en-US" sz="1400" b="0" i="0" dirty="0">
                <a:solidFill>
                  <a:srgbClr val="1A1A1A"/>
                </a:solidFill>
                <a:effectLst/>
                <a:cs typeface="+mn-ea"/>
                <a:sym typeface="+mn-lt"/>
              </a:rPr>
              <a:t>。竞赛旨在鼓励大学生组成团队，综合运用多学科知识，解决复杂问题，激发大学生从事工程技术开发和科学研究探索的兴趣和潜能，倡导理论联系实际、求真务实的学风和团队协作的人文精神</a:t>
            </a:r>
            <a:endParaRPr lang="zh-CN" altLang="en-US" sz="1400" dirty="0">
              <a:cs typeface="+mn-ea"/>
              <a:sym typeface="+mn-lt"/>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03886" y="4233047"/>
            <a:ext cx="1965166" cy="1004664"/>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508079" y="4581490"/>
            <a:ext cx="1214446" cy="307777"/>
          </a:xfrm>
          <a:prstGeom prst="rect">
            <a:avLst/>
          </a:prstGeom>
          <a:noFill/>
        </p:spPr>
        <p:txBody>
          <a:bodyPr wrap="square">
            <a:spAutoFit/>
          </a:bodyPr>
          <a:lstStyle/>
          <a:p>
            <a:r>
              <a:rPr lang="zh-CN" altLang="en-US" sz="1400" b="1" i="0" dirty="0">
                <a:solidFill>
                  <a:srgbClr val="000000"/>
                </a:solidFill>
                <a:effectLst/>
                <a:cs typeface="+mn-ea"/>
                <a:sym typeface="+mn-lt"/>
              </a:rPr>
              <a:t>主办单位：</a:t>
            </a:r>
            <a:endParaRPr lang="zh-CN" altLang="en-US" sz="1400" b="1" dirty="0">
              <a:cs typeface="+mn-ea"/>
              <a:sym typeface="+mn-lt"/>
            </a:endParaRPr>
          </a:p>
        </p:txBody>
      </p:sp>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405" b="22999"/>
          <a:stretch>
            <a:fillRect/>
          </a:stretch>
        </p:blipFill>
        <p:spPr bwMode="auto">
          <a:xfrm>
            <a:off x="2041864" y="5075067"/>
            <a:ext cx="1110789" cy="521550"/>
          </a:xfrm>
          <a:prstGeom prst="rect">
            <a:avLst/>
          </a:prstGeom>
          <a:noFill/>
          <a:extLst>
            <a:ext uri="{909E8E84-426E-40DD-AFC4-6F175D3DCCD1}">
              <a14:hiddenFill xmlns:a14="http://schemas.microsoft.com/office/drawing/2010/main">
                <a:solidFill>
                  <a:srgbClr val="FFFFFF"/>
                </a:solidFill>
              </a14:hiddenFill>
            </a:ext>
          </a:extLst>
        </p:spPr>
      </p:pic>
      <p:sp>
        <p:nvSpPr>
          <p:cNvPr id="1025" name="文本框 1024"/>
          <p:cNvSpPr txBox="1"/>
          <p:nvPr/>
        </p:nvSpPr>
        <p:spPr>
          <a:xfrm>
            <a:off x="508079" y="5145427"/>
            <a:ext cx="1533785" cy="307777"/>
          </a:xfrm>
          <a:prstGeom prst="rect">
            <a:avLst/>
          </a:prstGeom>
          <a:noFill/>
        </p:spPr>
        <p:txBody>
          <a:bodyPr wrap="square">
            <a:spAutoFit/>
          </a:bodyPr>
          <a:lstStyle/>
          <a:p>
            <a:r>
              <a:rPr lang="zh-CN" altLang="en-US" sz="1400" b="1" i="0" dirty="0">
                <a:solidFill>
                  <a:srgbClr val="000000"/>
                </a:solidFill>
                <a:effectLst/>
                <a:cs typeface="+mn-ea"/>
                <a:sym typeface="+mn-lt"/>
              </a:rPr>
              <a:t>秘书处挂靠单位：</a:t>
            </a:r>
            <a:endParaRPr lang="zh-CN" altLang="en-US" sz="1400" b="1" dirty="0">
              <a:cs typeface="+mn-ea"/>
              <a:sym typeface="+mn-lt"/>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786" y="1537150"/>
            <a:ext cx="2871380" cy="42321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图片 1028"/>
          <p:cNvPicPr>
            <a:picLocks noChangeAspect="1"/>
          </p:cNvPicPr>
          <p:nvPr/>
        </p:nvPicPr>
        <p:blipFill rotWithShape="1">
          <a:blip r:embed="rId4"/>
          <a:srcRect r="10875"/>
          <a:stretch>
            <a:fillRect/>
          </a:stretch>
        </p:blipFill>
        <p:spPr>
          <a:xfrm>
            <a:off x="8692029" y="1171326"/>
            <a:ext cx="3204610" cy="4846368"/>
          </a:xfrm>
          <a:prstGeom prst="rect">
            <a:avLst/>
          </a:prstGeom>
        </p:spPr>
      </p:pic>
      <p:sp>
        <p:nvSpPr>
          <p:cNvPr id="1031" name="矩形: 圆角 1030"/>
          <p:cNvSpPr/>
          <p:nvPr/>
        </p:nvSpPr>
        <p:spPr>
          <a:xfrm>
            <a:off x="5542923" y="1186496"/>
            <a:ext cx="6360053" cy="4899087"/>
          </a:xfrm>
          <a:prstGeom prst="roundRect">
            <a:avLst>
              <a:gd name="adj" fmla="val 2486"/>
            </a:avLst>
          </a:prstGeom>
          <a:noFill/>
          <a:ln w="19050">
            <a:solidFill>
              <a:srgbClr val="486C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508079" y="5683459"/>
            <a:ext cx="4400805" cy="307777"/>
          </a:xfrm>
          <a:prstGeom prst="rect">
            <a:avLst/>
          </a:prstGeom>
          <a:noFill/>
        </p:spPr>
        <p:txBody>
          <a:bodyPr wrap="square">
            <a:spAutoFit/>
          </a:bodyPr>
          <a:lstStyle>
            <a:defPPr>
              <a:defRPr lang="zh-CN"/>
            </a:defPPr>
            <a:lvl1pPr>
              <a:defRPr sz="1400" b="1" i="0">
                <a:solidFill>
                  <a:srgbClr val="000000"/>
                </a:solidFill>
                <a:effectLst/>
                <a:latin typeface="微软雅黑" panose="020B0503020204020204" pitchFamily="34" charset="-122"/>
                <a:ea typeface="微软雅黑" panose="020B0503020204020204" pitchFamily="34" charset="-122"/>
              </a:defRPr>
            </a:lvl1pPr>
          </a:lstStyle>
          <a:p>
            <a:r>
              <a:rPr lang="zh-CN" altLang="en-US" dirty="0">
                <a:latin typeface="+mn-lt"/>
                <a:ea typeface="+mn-ea"/>
                <a:cs typeface="+mn-ea"/>
                <a:sym typeface="+mn-lt"/>
              </a:rPr>
              <a:t>官网：</a:t>
            </a:r>
            <a:r>
              <a:rPr lang="en-US" altLang="zh-CN" dirty="0">
                <a:latin typeface="+mn-lt"/>
                <a:ea typeface="+mn-ea"/>
                <a:cs typeface="+mn-ea"/>
                <a:sym typeface="+mn-lt"/>
                <a:hlinkClick r:id="rId5"/>
              </a:rPr>
              <a:t>http://www.smartcarrace.com/</a:t>
            </a:r>
            <a:endParaRPr lang="en-US" altLang="zh-CN" dirty="0">
              <a:latin typeface="+mn-lt"/>
              <a:ea typeface="+mn-ea"/>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flipH="1">
            <a:off x="5335905" y="3354070"/>
            <a:ext cx="5311140" cy="0"/>
          </a:xfrm>
          <a:prstGeom prst="line">
            <a:avLst/>
          </a:prstGeom>
        </p:spPr>
        <p:style>
          <a:lnRef idx="2">
            <a:schemeClr val="accent2"/>
          </a:lnRef>
          <a:fillRef idx="0">
            <a:schemeClr val="accent2"/>
          </a:fillRef>
          <a:effectRef idx="1">
            <a:schemeClr val="accent2"/>
          </a:effectRef>
          <a:fontRef idx="minor">
            <a:schemeClr val="tx1"/>
          </a:fontRef>
        </p:style>
      </p:cxnSp>
      <p:sp>
        <p:nvSpPr>
          <p:cNvPr id="49" name="矩形 48"/>
          <p:cNvSpPr/>
          <p:nvPr/>
        </p:nvSpPr>
        <p:spPr>
          <a:xfrm>
            <a:off x="4725035" y="2446032"/>
            <a:ext cx="96266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标题 24"/>
          <p:cNvSpPr>
            <a:spLocks noGrp="1"/>
          </p:cNvSpPr>
          <p:nvPr>
            <p:ph type="title" idx="4294967295"/>
          </p:nvPr>
        </p:nvSpPr>
        <p:spPr>
          <a:xfrm>
            <a:off x="5329556" y="2524807"/>
            <a:ext cx="5317490" cy="704960"/>
          </a:xfrm>
          <a:prstGeom prst="rect">
            <a:avLst/>
          </a:prstGeom>
          <a:solidFill>
            <a:schemeClr val="bg1"/>
          </a:solidFill>
        </p:spPr>
        <p:txBody>
          <a:bodyPr>
            <a:normAutofit/>
          </a:bodyPr>
          <a:lstStyle/>
          <a:p>
            <a:pPr algn="ctr"/>
            <a:r>
              <a:rPr lang="zh-CN" altLang="en-US" sz="4445" b="1" dirty="0">
                <a:latin typeface="+mn-lt"/>
                <a:ea typeface="+mn-ea"/>
                <a:cs typeface="+mn-ea"/>
                <a:sym typeface="+mn-lt"/>
              </a:rPr>
              <a:t>赛项规则</a:t>
            </a:r>
            <a:r>
              <a:rPr lang="zh-CN" altLang="en-US" sz="4445" b="1" dirty="0">
                <a:solidFill>
                  <a:schemeClr val="tx1"/>
                </a:solidFill>
                <a:latin typeface="+mn-lt"/>
                <a:ea typeface="+mn-ea"/>
                <a:cs typeface="+mn-ea"/>
                <a:sym typeface="+mn-lt"/>
              </a:rPr>
              <a:t>介绍</a:t>
            </a:r>
            <a:endParaRPr lang="zh-CN" altLang="en-US" sz="4445" b="1" dirty="0">
              <a:solidFill>
                <a:schemeClr val="tx1"/>
              </a:solidFill>
              <a:latin typeface="+mn-lt"/>
              <a:ea typeface="+mn-ea"/>
              <a:cs typeface="+mn-ea"/>
              <a:sym typeface="+mn-lt"/>
            </a:endParaRPr>
          </a:p>
        </p:txBody>
      </p:sp>
      <p:grpSp>
        <p:nvGrpSpPr>
          <p:cNvPr id="54" name="组合 53"/>
          <p:cNvGrpSpPr/>
          <p:nvPr/>
        </p:nvGrpSpPr>
        <p:grpSpPr>
          <a:xfrm>
            <a:off x="1649723" y="1645183"/>
            <a:ext cx="2908958" cy="3083386"/>
            <a:chOff x="2380237" y="1763944"/>
            <a:chExt cx="3094484" cy="3280036"/>
          </a:xfrm>
        </p:grpSpPr>
        <p:grpSp>
          <p:nvGrpSpPr>
            <p:cNvPr id="55" name="组合 54"/>
            <p:cNvGrpSpPr/>
            <p:nvPr/>
          </p:nvGrpSpPr>
          <p:grpSpPr>
            <a:xfrm rot="5400000">
              <a:off x="2287916" y="1950423"/>
              <a:ext cx="3280036" cy="2907078"/>
              <a:chOff x="3370092" y="2342962"/>
              <a:chExt cx="2463822" cy="2183669"/>
            </a:xfrm>
          </p:grpSpPr>
          <p:sp>
            <p:nvSpPr>
              <p:cNvPr id="57" name="Freeform 5"/>
              <p:cNvSpPr/>
              <p:nvPr/>
            </p:nvSpPr>
            <p:spPr bwMode="auto">
              <a:xfrm rot="10800000">
                <a:off x="3370092" y="2342962"/>
                <a:ext cx="2463822" cy="218366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sp>
            <p:nvSpPr>
              <p:cNvPr id="58" name="Freeform 5"/>
              <p:cNvSpPr/>
              <p:nvPr/>
            </p:nvSpPr>
            <p:spPr bwMode="auto">
              <a:xfrm rot="10800000">
                <a:off x="357367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77000">
                    <a:srgbClr val="AC2839"/>
                  </a:gs>
                </a:gsLst>
                <a:lin ang="84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4800" dirty="0">
                  <a:solidFill>
                    <a:prstClr val="black"/>
                  </a:solidFill>
                  <a:cs typeface="+mn-ea"/>
                  <a:sym typeface="+mn-lt"/>
                </a:endParaRPr>
              </a:p>
            </p:txBody>
          </p:sp>
        </p:grpSp>
        <p:sp>
          <p:nvSpPr>
            <p:cNvPr id="56" name="文本框 32"/>
            <p:cNvSpPr txBox="1"/>
            <p:nvPr/>
          </p:nvSpPr>
          <p:spPr>
            <a:xfrm>
              <a:off x="2380237" y="2443643"/>
              <a:ext cx="3094484" cy="1979886"/>
            </a:xfrm>
            <a:prstGeom prst="rect">
              <a:avLst/>
            </a:prstGeom>
            <a:noFill/>
          </p:spPr>
          <p:txBody>
            <a:bodyPr wrap="square" rtlCol="0">
              <a:spAutoFit/>
            </a:bodyPr>
            <a:lstStyle/>
            <a:p>
              <a:pPr algn="ctr"/>
              <a:r>
                <a:rPr lang="en-US" altLang="zh-CN" sz="11500" dirty="0">
                  <a:solidFill>
                    <a:schemeClr val="bg1"/>
                  </a:solidFill>
                  <a:effectLst>
                    <a:outerShdw blurRad="38100" dist="38100" dir="2700000" algn="tl">
                      <a:srgbClr val="000000">
                        <a:alpha val="43137"/>
                      </a:srgbClr>
                    </a:outerShdw>
                  </a:effectLst>
                  <a:cs typeface="+mn-ea"/>
                  <a:sym typeface="+mn-lt"/>
                </a:rPr>
                <a:t>02</a:t>
              </a:r>
              <a:endParaRPr lang="zh-CN" altLang="en-US" sz="11500" dirty="0">
                <a:solidFill>
                  <a:schemeClr val="bg1"/>
                </a:solidFill>
                <a:effectLst>
                  <a:outerShdw blurRad="38100" dist="38100" dir="2700000" algn="tl">
                    <a:srgbClr val="000000">
                      <a:alpha val="43137"/>
                    </a:srgbClr>
                  </a:outerShdw>
                </a:effectLst>
                <a:cs typeface="+mn-ea"/>
                <a:sym typeface="+mn-lt"/>
              </a:endParaRPr>
            </a:p>
          </p:txBody>
        </p:sp>
      </p:grpSp>
      <p:grpSp>
        <p:nvGrpSpPr>
          <p:cNvPr id="115" name="组合 114"/>
          <p:cNvGrpSpPr/>
          <p:nvPr/>
        </p:nvGrpSpPr>
        <p:grpSpPr>
          <a:xfrm>
            <a:off x="1704901" y="4910661"/>
            <a:ext cx="518287" cy="584779"/>
            <a:chOff x="-1246321" y="823697"/>
            <a:chExt cx="4549076" cy="5132692"/>
          </a:xfrm>
        </p:grpSpPr>
        <p:sp>
          <p:nvSpPr>
            <p:cNvPr id="116"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17"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grpSp>
        <p:nvGrpSpPr>
          <p:cNvPr id="118" name="组合 117"/>
          <p:cNvGrpSpPr/>
          <p:nvPr/>
        </p:nvGrpSpPr>
        <p:grpSpPr>
          <a:xfrm>
            <a:off x="3969212" y="1144806"/>
            <a:ext cx="282134" cy="318330"/>
            <a:chOff x="-1246321" y="823697"/>
            <a:chExt cx="4549076" cy="5132692"/>
          </a:xfrm>
        </p:grpSpPr>
        <p:sp>
          <p:nvSpPr>
            <p:cNvPr id="119" name="Freeform 5"/>
            <p:cNvSpPr/>
            <p:nvPr/>
          </p:nvSpPr>
          <p:spPr bwMode="auto">
            <a:xfrm rot="16200000">
              <a:off x="-1538129" y="1115505"/>
              <a:ext cx="5132692" cy="45490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DB5253"/>
                </a:gs>
                <a:gs pos="100000">
                  <a:srgbClr val="AC2839"/>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sp>
          <p:nvSpPr>
            <p:cNvPr id="120" name="Freeform 5"/>
            <p:cNvSpPr/>
            <p:nvPr/>
          </p:nvSpPr>
          <p:spPr bwMode="auto">
            <a:xfrm rot="16200000">
              <a:off x="-1051677" y="1546646"/>
              <a:ext cx="4159787" cy="3686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54000">
                  <a:schemeClr val="bg1"/>
                </a:gs>
                <a:gs pos="100000">
                  <a:schemeClr val="bg1">
                    <a:lumMod val="95000"/>
                  </a:schemeClr>
                </a:gs>
              </a:gsLst>
              <a:lin ang="9600000" scaled="0"/>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dirty="0">
                <a:solidFill>
                  <a:schemeClr val="tx1">
                    <a:lumMod val="75000"/>
                    <a:lumOff val="25000"/>
                  </a:schemeClr>
                </a:solidFill>
                <a:cs typeface="+mn-ea"/>
                <a:sym typeface="+mn-lt"/>
              </a:endParaRPr>
            </a:p>
          </p:txBody>
        </p:sp>
      </p:grpSp>
      <p:sp>
        <p:nvSpPr>
          <p:cNvPr id="31" name="六角星 30"/>
          <p:cNvSpPr/>
          <p:nvPr/>
        </p:nvSpPr>
        <p:spPr>
          <a:xfrm>
            <a:off x="7394470" y="3719513"/>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24"/>
          <p:cNvSpPr>
            <a:spLocks noGrp="1"/>
          </p:cNvSpPr>
          <p:nvPr/>
        </p:nvSpPr>
        <p:spPr>
          <a:xfrm>
            <a:off x="746569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器材</a:t>
            </a:r>
            <a:endParaRPr lang="zh-CN" altLang="en-US" sz="1600" dirty="0">
              <a:solidFill>
                <a:srgbClr val="C00000"/>
              </a:solidFill>
              <a:latin typeface="+mn-lt"/>
              <a:ea typeface="+mn-ea"/>
              <a:cs typeface="+mn-ea"/>
              <a:sym typeface="+mn-lt"/>
            </a:endParaRPr>
          </a:p>
        </p:txBody>
      </p:sp>
      <p:sp>
        <p:nvSpPr>
          <p:cNvPr id="35" name="六角星 34"/>
          <p:cNvSpPr/>
          <p:nvPr/>
        </p:nvSpPr>
        <p:spPr>
          <a:xfrm>
            <a:off x="8761730" y="3719512"/>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标题 24"/>
          <p:cNvSpPr>
            <a:spLocks noGrp="1"/>
          </p:cNvSpPr>
          <p:nvPr/>
        </p:nvSpPr>
        <p:spPr>
          <a:xfrm>
            <a:off x="882586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时间</a:t>
            </a:r>
            <a:endParaRPr lang="zh-CN" altLang="en-US" sz="1600" dirty="0">
              <a:solidFill>
                <a:srgbClr val="C00000"/>
              </a:solidFill>
              <a:latin typeface="+mn-lt"/>
              <a:ea typeface="+mn-ea"/>
              <a:cs typeface="+mn-ea"/>
              <a:sym typeface="+mn-lt"/>
            </a:endParaRPr>
          </a:p>
        </p:txBody>
      </p:sp>
      <p:sp>
        <p:nvSpPr>
          <p:cNvPr id="2" name="六角星 1"/>
          <p:cNvSpPr/>
          <p:nvPr/>
        </p:nvSpPr>
        <p:spPr>
          <a:xfrm>
            <a:off x="6041390" y="3719512"/>
            <a:ext cx="95250" cy="106045"/>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标题 24"/>
          <p:cNvSpPr>
            <a:spLocks noGrp="1"/>
          </p:cNvSpPr>
          <p:nvPr/>
        </p:nvSpPr>
        <p:spPr>
          <a:xfrm>
            <a:off x="6105525" y="3560445"/>
            <a:ext cx="1044575" cy="376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1600" dirty="0">
                <a:solidFill>
                  <a:srgbClr val="C00000"/>
                </a:solidFill>
                <a:latin typeface="+mn-lt"/>
                <a:ea typeface="+mn-ea"/>
                <a:cs typeface="+mn-ea"/>
                <a:sym typeface="+mn-lt"/>
              </a:rPr>
              <a:t>规则</a:t>
            </a:r>
            <a:endParaRPr lang="zh-CN" altLang="en-US" sz="1600" dirty="0">
              <a:solidFill>
                <a:srgbClr val="C00000"/>
              </a:solidFill>
              <a:latin typeface="+mn-lt"/>
              <a:ea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42265" y="2493010"/>
            <a:ext cx="6260465" cy="3517265"/>
            <a:chOff x="539" y="2991"/>
            <a:chExt cx="9859" cy="5539"/>
          </a:xfrm>
        </p:grpSpPr>
        <p:sp>
          <p:nvSpPr>
            <p:cNvPr id="7" name="矩形 6"/>
            <p:cNvSpPr/>
            <p:nvPr/>
          </p:nvSpPr>
          <p:spPr>
            <a:xfrm>
              <a:off x="558" y="2991"/>
              <a:ext cx="9121" cy="1058"/>
            </a:xfrm>
            <a:prstGeom prst="rect">
              <a:avLst/>
            </a:prstGeom>
            <a:solidFill>
              <a:srgbClr val="0F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539" y="4022"/>
              <a:ext cx="9859" cy="4508"/>
              <a:chOff x="599" y="3262"/>
              <a:chExt cx="9859" cy="4508"/>
            </a:xfrm>
          </p:grpSpPr>
          <p:sp>
            <p:nvSpPr>
              <p:cNvPr id="10" name="文本框 9"/>
              <p:cNvSpPr txBox="1"/>
              <p:nvPr/>
            </p:nvSpPr>
            <p:spPr>
              <a:xfrm>
                <a:off x="975" y="3543"/>
                <a:ext cx="8735" cy="3558"/>
              </a:xfrm>
              <a:prstGeom prst="rect">
                <a:avLst/>
              </a:prstGeom>
              <a:noFill/>
            </p:spPr>
            <p:txBody>
              <a:bodyPr wrap="square" rtlCol="0" anchor="t">
                <a:spAutoFit/>
              </a:bodyPr>
              <a:lstStyle/>
              <a:p>
                <a:pPr>
                  <a:lnSpc>
                    <a:spcPct val="150000"/>
                  </a:lnSpc>
                </a:pPr>
                <a:r>
                  <a:rPr lang="zh-CN" altLang="en-US" dirty="0">
                    <a:cs typeface="+mn-ea"/>
                    <a:sym typeface="+mn-lt"/>
                  </a:rPr>
                  <a:t>“智慧巡检”是以城市反恐为主题的赛项，主打</a:t>
                </a:r>
                <a:r>
                  <a:rPr lang="zh-CN" altLang="en-US" sz="2000" b="1" dirty="0">
                    <a:cs typeface="+mn-ea"/>
                    <a:sym typeface="+mn-lt"/>
                  </a:rPr>
                  <a:t>空地协同</a:t>
                </a:r>
                <a:r>
                  <a:rPr lang="zh-CN" altLang="en-US" dirty="0">
                    <a:cs typeface="+mn-ea"/>
                    <a:sym typeface="+mn-lt"/>
                  </a:rPr>
                  <a:t>、</a:t>
                </a:r>
                <a:r>
                  <a:rPr lang="zh-CN" altLang="en-US" sz="2000" b="1" dirty="0">
                    <a:cs typeface="+mn-ea"/>
                    <a:sym typeface="+mn-lt"/>
                  </a:rPr>
                  <a:t>无人机飞行技术</a:t>
                </a:r>
                <a:r>
                  <a:rPr lang="zh-CN" altLang="en-US" dirty="0">
                    <a:cs typeface="+mn-ea"/>
                    <a:sym typeface="+mn-lt"/>
                  </a:rPr>
                  <a:t>和</a:t>
                </a:r>
                <a:r>
                  <a:rPr lang="zh-CN" altLang="en-US" sz="2000" b="1" dirty="0">
                    <a:cs typeface="+mn-ea"/>
                    <a:sym typeface="+mn-lt"/>
                  </a:rPr>
                  <a:t>视觉识别</a:t>
                </a:r>
                <a:r>
                  <a:rPr lang="zh-CN" altLang="en-US" dirty="0">
                    <a:cs typeface="+mn-ea"/>
                    <a:sym typeface="+mn-lt"/>
                  </a:rPr>
                  <a:t>，同时也具有较强的趣味</a:t>
                </a:r>
                <a:r>
                  <a:rPr lang="zh-CN" altLang="en-US" sz="2000" b="1" dirty="0">
                    <a:cs typeface="+mn-ea"/>
                    <a:sym typeface="+mn-lt"/>
                  </a:rPr>
                  <a:t>观赏性。</a:t>
                </a:r>
                <a:endParaRPr lang="zh-CN" altLang="en-US" dirty="0">
                  <a:cs typeface="+mn-ea"/>
                  <a:sym typeface="+mn-lt"/>
                </a:endParaRPr>
              </a:p>
              <a:p>
                <a:pPr>
                  <a:lnSpc>
                    <a:spcPct val="150000"/>
                  </a:lnSpc>
                </a:pPr>
                <a:r>
                  <a:rPr lang="zh-CN" altLang="en-US" dirty="0">
                    <a:cs typeface="+mn-ea"/>
                    <a:sym typeface="+mn-lt"/>
                  </a:rPr>
                  <a:t>综合考验学生在计算机编程、策略执行和团队配合等方面的学习成效。</a:t>
                </a:r>
                <a:endParaRPr lang="zh-CN" altLang="en-US" dirty="0">
                  <a:cs typeface="+mn-ea"/>
                  <a:sym typeface="+mn-lt"/>
                </a:endParaRPr>
              </a:p>
            </p:txBody>
          </p:sp>
          <p:sp>
            <p:nvSpPr>
              <p:cNvPr id="11" name="剪去对角的矩形 10"/>
              <p:cNvSpPr/>
              <p:nvPr/>
            </p:nvSpPr>
            <p:spPr>
              <a:xfrm>
                <a:off x="639" y="3262"/>
                <a:ext cx="9819" cy="4318"/>
              </a:xfrm>
              <a:prstGeom prst="snip2DiagRect">
                <a:avLst/>
              </a:prstGeom>
              <a:noFill/>
              <a:ln w="15875">
                <a:solidFill>
                  <a:srgbClr val="0F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a:off x="600" y="7101"/>
                <a:ext cx="635" cy="635"/>
              </a:xfrm>
              <a:prstGeom prst="line">
                <a:avLst/>
              </a:prstGeom>
              <a:ln w="3175" cmpd="sng">
                <a:solidFill>
                  <a:srgbClr val="0FA4E3"/>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9" y="7341"/>
                <a:ext cx="429" cy="429"/>
              </a:xfrm>
              <a:prstGeom prst="line">
                <a:avLst/>
              </a:prstGeom>
              <a:ln w="3175" cmpd="sng">
                <a:solidFill>
                  <a:srgbClr val="0FA4E3"/>
                </a:solidFill>
                <a:prstDash val="sysDash"/>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723" y="3230"/>
              <a:ext cx="6857" cy="628"/>
            </a:xfrm>
            <a:prstGeom prst="rect">
              <a:avLst/>
            </a:prstGeom>
            <a:noFill/>
          </p:spPr>
          <p:txBody>
            <a:bodyPr wrap="square" rtlCol="0">
              <a:spAutoFit/>
            </a:bodyPr>
            <a:lstStyle/>
            <a:p>
              <a:pPr algn="dist"/>
              <a:r>
                <a:rPr lang="zh-CN" altLang="en-US" sz="2000" b="1" dirty="0">
                  <a:solidFill>
                    <a:schemeClr val="bg1"/>
                  </a:solidFill>
                  <a:cs typeface="+mn-ea"/>
                  <a:sym typeface="+mn-lt"/>
                </a:rPr>
                <a:t>面向中职、高职、本科、研究生</a:t>
              </a:r>
              <a:endParaRPr lang="zh-CN" altLang="en-US" sz="2000" b="1" dirty="0">
                <a:solidFill>
                  <a:schemeClr val="bg1"/>
                </a:solidFill>
                <a:cs typeface="+mn-ea"/>
                <a:sym typeface="+mn-lt"/>
              </a:endParaRPr>
            </a:p>
          </p:txBody>
        </p:sp>
      </p:gr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l="11435" r="11435"/>
          <a:stretch>
            <a:fillRect/>
          </a:stretch>
        </p:blipFill>
        <p:spPr>
          <a:xfrm>
            <a:off x="6066790" y="1225867"/>
            <a:ext cx="5840730" cy="3891915"/>
          </a:xfrm>
          <a:prstGeom prst="snip2DiagRect">
            <a:avLst/>
          </a:prstGeom>
          <a:ln w="15875">
            <a:solidFill>
              <a:srgbClr val="0FA4E3"/>
            </a:solidFill>
          </a:ln>
        </p:spPr>
      </p:pic>
      <p:sp>
        <p:nvSpPr>
          <p:cNvPr id="15" name="剪去对角的矩形 22"/>
          <p:cNvSpPr/>
          <p:nvPr/>
        </p:nvSpPr>
        <p:spPr>
          <a:xfrm>
            <a:off x="6073775" y="1225867"/>
            <a:ext cx="5845810" cy="3900805"/>
          </a:xfrm>
          <a:prstGeom prst="snip2Diag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6" name="图表 15"/>
          <p:cNvGraphicFramePr/>
          <p:nvPr/>
        </p:nvGraphicFramePr>
        <p:xfrm>
          <a:off x="6360795" y="1528425"/>
          <a:ext cx="5425440" cy="3744595"/>
        </p:xfrm>
        <a:graphic>
          <a:graphicData uri="http://schemas.openxmlformats.org/drawingml/2006/chart">
            <c:chart xmlns:c="http://schemas.openxmlformats.org/drawingml/2006/chart" xmlns:r="http://schemas.openxmlformats.org/officeDocument/2006/relationships" r:id="rId1"/>
          </a:graphicData>
        </a:graphic>
      </p:graphicFrame>
      <p:sp>
        <p:nvSpPr>
          <p:cNvPr id="22" name="文本框 21"/>
          <p:cNvSpPr txBox="1"/>
          <p:nvPr/>
        </p:nvSpPr>
        <p:spPr>
          <a:xfrm>
            <a:off x="484505" y="350520"/>
            <a:ext cx="7497445" cy="523220"/>
          </a:xfrm>
          <a:prstGeom prst="rect">
            <a:avLst/>
          </a:prstGeom>
          <a:noFill/>
        </p:spPr>
        <p:txBody>
          <a:bodyPr wrap="square" rtlCol="0">
            <a:spAutoFit/>
          </a:bodyPr>
          <a:lstStyle/>
          <a:p>
            <a:r>
              <a:rPr lang="zh-CN" altLang="en-US" sz="2800" b="1" dirty="0">
                <a:cs typeface="+mn-ea"/>
                <a:sym typeface="+mn-lt"/>
              </a:rPr>
              <a:t>赛项介绍</a:t>
            </a:r>
            <a:endParaRPr lang="zh-CN" altLang="en-US" sz="2800" b="1" dirty="0">
              <a:cs typeface="+mn-ea"/>
              <a:sym typeface="+mn-lt"/>
            </a:endParaRPr>
          </a:p>
        </p:txBody>
      </p:sp>
      <p:pic>
        <p:nvPicPr>
          <p:cNvPr id="770" name="图片 769"/>
          <p:cNvPicPr>
            <a:picLocks noChangeAspect="1"/>
          </p:cNvPicPr>
          <p:nvPr/>
        </p:nvPicPr>
        <p:blipFill rotWithShape="1">
          <a:blip r:embed="rId3">
            <a:extLst>
              <a:ext uri="{28A0092B-C50C-407E-A947-70E740481C1C}">
                <a14:useLocalDpi xmlns:a14="http://schemas.microsoft.com/office/drawing/2010/main" val="0"/>
              </a:ext>
            </a:extLst>
          </a:blip>
          <a:srcRect t="53018"/>
          <a:stretch>
            <a:fillRect/>
          </a:stretch>
        </p:blipFill>
        <p:spPr>
          <a:xfrm>
            <a:off x="384305" y="1225867"/>
            <a:ext cx="5655697" cy="1245553"/>
          </a:xfrm>
          <a:prstGeom prst="rect">
            <a:avLst/>
          </a:prstGeom>
        </p:spPr>
      </p:pic>
      <p:sp>
        <p:nvSpPr>
          <p:cNvPr id="772" name="文本框 771"/>
          <p:cNvSpPr txBox="1"/>
          <p:nvPr/>
        </p:nvSpPr>
        <p:spPr>
          <a:xfrm>
            <a:off x="7505000" y="5276195"/>
            <a:ext cx="3769644" cy="923330"/>
          </a:xfrm>
          <a:prstGeom prst="rect">
            <a:avLst/>
          </a:prstGeom>
          <a:noFill/>
        </p:spPr>
        <p:txBody>
          <a:bodyPr wrap="square" rtlCol="0">
            <a:spAutoFit/>
          </a:bodyPr>
          <a:lstStyle/>
          <a:p>
            <a:pPr algn="dist"/>
            <a:r>
              <a:rPr lang="zh-CN" altLang="en-US" sz="5400" b="1" dirty="0">
                <a:ln w="6600">
                  <a:solidFill>
                    <a:schemeClr val="accent2"/>
                  </a:solidFill>
                  <a:prstDash val="solid"/>
                </a:ln>
                <a:solidFill>
                  <a:srgbClr val="FFFFFF"/>
                </a:solidFill>
                <a:effectLst>
                  <a:outerShdw dist="38100" dir="2700000" algn="tl" rotWithShape="0">
                    <a:schemeClr val="accent2"/>
                  </a:outerShdw>
                </a:effectLst>
                <a:cs typeface="+mn-ea"/>
                <a:sym typeface="+mn-lt"/>
              </a:rPr>
              <a:t>空地协同</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cs typeface="+mn-ea"/>
              <a:sym typeface="+mn-lt"/>
            </a:endParaRPr>
          </a:p>
        </p:txBody>
      </p:sp>
    </p:spTree>
  </p:cSld>
  <p:clrMapOvr>
    <a:masterClrMapping/>
  </p:clrMapOvr>
</p:sld>
</file>

<file path=ppt/tags/tag1.xml><?xml version="1.0" encoding="utf-8"?>
<p:tagLst xmlns:p="http://schemas.openxmlformats.org/presentationml/2006/main">
  <p:tag name="KSO_WM_FULL_TEXT_BEAUTIFY_COPY_ID" val="7"/>
</p:tagLst>
</file>

<file path=ppt/tags/tag2.xml><?xml version="1.0" encoding="utf-8"?>
<p:tagLst xmlns:p="http://schemas.openxmlformats.org/presentationml/2006/main">
  <p:tag name="KSO_WM_FULL_TEXT_BEAUTIFY_COPY_ID" val="6"/>
</p:tagLst>
</file>

<file path=ppt/tags/tag3.xml><?xml version="1.0" encoding="utf-8"?>
<p:tagLst xmlns:p="http://schemas.openxmlformats.org/presentationml/2006/main">
  <p:tag name="KSO_WM_FULL_TEXT_BEAUTIFY_COPY_ID" val="150995201"/>
  <p:tag name="KSO_WM_TEMPLATE_CATEGORY" val="custom"/>
  <p:tag name="KSO_WM_TEMPLATE_INDEX" val="20208836"/>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ISPRING_PRESENTATION_TITLE" val="PowerPoint 演示文稿10"/>
  <p:tag name="commondata" val="eyJoZGlkIjoiNDYyMWZlNTY2NTNkMjUzYTE1YmMxZDA5Yzg2ZWMzOWYifQ=="/>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1E4E79"/>
      </a:accent1>
      <a:accent2>
        <a:srgbClr val="C55A11"/>
      </a:accent2>
      <a:accent3>
        <a:srgbClr val="1E4E79"/>
      </a:accent3>
      <a:accent4>
        <a:srgbClr val="C55A11"/>
      </a:accent4>
      <a:accent5>
        <a:srgbClr val="1E4E79"/>
      </a:accent5>
      <a:accent6>
        <a:srgbClr val="C55A11"/>
      </a:accent6>
      <a:hlink>
        <a:srgbClr val="0563C1"/>
      </a:hlink>
      <a:folHlink>
        <a:srgbClr val="954F72"/>
      </a:folHlink>
    </a:clrScheme>
    <a:fontScheme name="wyiacycy">
      <a:majorFont>
        <a:latin typeface="Arial"/>
        <a:ea typeface="思源黑体 CN Medium"/>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2341</Words>
  <Application>WPS 演示</Application>
  <PresentationFormat>宽屏</PresentationFormat>
  <Paragraphs>305</Paragraphs>
  <Slides>22</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微软雅黑</vt:lpstr>
      <vt:lpstr>Open Sans Light</vt:lpstr>
      <vt:lpstr>Times New Roman</vt:lpstr>
      <vt:lpstr>Roboto</vt:lpstr>
      <vt:lpstr>思源黑体 Heavy</vt:lpstr>
      <vt:lpstr>黑体</vt:lpstr>
      <vt:lpstr>思源黑体 CN Medium</vt:lpstr>
      <vt:lpstr>Arial Unicode MS</vt:lpstr>
      <vt:lpstr>等线</vt:lpstr>
      <vt:lpstr>Calibri</vt:lpstr>
      <vt:lpstr>仿宋</vt:lpstr>
      <vt:lpstr>Office 主题​​</vt:lpstr>
      <vt:lpstr>PowerPoint 演示文稿</vt:lpstr>
      <vt:lpstr>PowerPoint 演示文稿</vt:lpstr>
      <vt:lpstr>赛事平台介绍</vt:lpstr>
      <vt:lpstr>PowerPoint 演示文稿</vt:lpstr>
      <vt:lpstr>PowerPoint 演示文稿</vt:lpstr>
      <vt:lpstr>PowerPoint 演示文稿</vt:lpstr>
      <vt:lpstr>PowerPoint 演示文稿</vt:lpstr>
      <vt:lpstr>赛项规则介绍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演示文稿10</dc:title>
  <dc:creator>董 莉</dc:creator>
  <cp:lastModifiedBy>ReoNa</cp:lastModifiedBy>
  <cp:revision>533</cp:revision>
  <dcterms:created xsi:type="dcterms:W3CDTF">2021-12-17T05:47:00Z</dcterms:created>
  <dcterms:modified xsi:type="dcterms:W3CDTF">2024-04-23T07:57:47Z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77BDD33BBD8B49E1A17A7DF16A6C59B0</vt:lpwstr>
  </property>
</Properties>
</file>